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700" r:id="rId3"/>
    <p:sldMasterId id="2147483714" r:id="rId4"/>
    <p:sldMasterId id="2147483728" r:id="rId5"/>
  </p:sldMasterIdLst>
  <p:notesMasterIdLst>
    <p:notesMasterId r:id="rId15"/>
  </p:notesMasterIdLst>
  <p:sldIdLst>
    <p:sldId id="331" r:id="rId6"/>
    <p:sldId id="261" r:id="rId7"/>
    <p:sldId id="262" r:id="rId8"/>
    <p:sldId id="498" r:id="rId9"/>
    <p:sldId id="267" r:id="rId10"/>
    <p:sldId id="296" r:id="rId11"/>
    <p:sldId id="260" r:id="rId12"/>
    <p:sldId id="487" r:id="rId13"/>
    <p:sldId id="4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25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21C65-0ED6-4D4F-8E58-3141B6BBC4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4DDD-ED43-4AA9-9003-D40454A2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37DB8048-778E-424E-8F2C-99D53A96ED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70D29A4-0CE4-CA43-B76C-1B6AA0CEE5D4}" type="slidenum">
              <a:rPr kumimoji="0" lang="en-US" altLang="en-UA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altLang="en-U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AB7B8B13-08C8-3C4A-9FE8-EF136F00D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0D09117A-CDDC-544C-A33C-B2B33A5F7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A" altLang="en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BCABA8FC-B432-854C-92AD-9A7D25C61F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4548947-F69A-1B4D-822D-2903105BA349}" type="slidenum">
              <a:rPr kumimoji="0" lang="en-US" altLang="en-UA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n-US" altLang="en-U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C6256BB9-6115-AA43-B032-0F13145D4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5FAB1284-B30E-D749-B9E3-46C5D114B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A" altLang="en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Google Shape;971;p10:notes">
            <a:extLst>
              <a:ext uri="{FF2B5EF4-FFF2-40B4-BE49-F238E27FC236}">
                <a16:creationId xmlns:a16="http://schemas.microsoft.com/office/drawing/2014/main" id="{70215A0F-078D-C241-A9D9-AFF61C8F0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4" name="Google Shape;972;p10:notes">
            <a:extLst>
              <a:ext uri="{FF2B5EF4-FFF2-40B4-BE49-F238E27FC236}">
                <a16:creationId xmlns:a16="http://schemas.microsoft.com/office/drawing/2014/main" id="{DD74D7AF-FB72-984A-AFD1-4A8F6D4861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308500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Google Shape;1053;p12:notes">
            <a:extLst>
              <a:ext uri="{FF2B5EF4-FFF2-40B4-BE49-F238E27FC236}">
                <a16:creationId xmlns:a16="http://schemas.microsoft.com/office/drawing/2014/main" id="{60D9F1ED-AB67-824C-807C-33980E9D2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0" name="Google Shape;1054;p12:notes">
            <a:extLst>
              <a:ext uri="{FF2B5EF4-FFF2-40B4-BE49-F238E27FC236}">
                <a16:creationId xmlns:a16="http://schemas.microsoft.com/office/drawing/2014/main" id="{A748255C-0FD0-2E44-A208-5D5E83F7AD9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Google Shape;612;p7:notes">
            <a:extLst>
              <a:ext uri="{FF2B5EF4-FFF2-40B4-BE49-F238E27FC236}">
                <a16:creationId xmlns:a16="http://schemas.microsoft.com/office/drawing/2014/main" id="{345F0A47-8B65-8547-B931-692A2A574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4" name="Google Shape;613;p7:notes">
            <a:extLst>
              <a:ext uri="{FF2B5EF4-FFF2-40B4-BE49-F238E27FC236}">
                <a16:creationId xmlns:a16="http://schemas.microsoft.com/office/drawing/2014/main" id="{CDCA9C32-3A9E-E94A-9F6D-06BE807687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B924E5C8-CF97-2647-83E3-229D409764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EB5D67AF-C5A9-D84B-BA25-180F735152F6}" type="slidenum">
              <a:rPr kumimoji="0" lang="en-US" altLang="en-U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altLang="en-U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14FEE13-225E-C449-880E-769145419D5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AEF5D3BB-9923-C14C-AC2B-E6C2B92DEB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A" altLang="en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51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36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B1C-0E10-43B8-9FAE-4DC654C6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F04A-0711-4409-9DB4-4A9B935C8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DC8-93FE-44EB-B684-EB47B4ED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CAE1-B010-41E8-9532-284DF3A7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AED2-13F4-4163-B873-169C97F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156D-8D2B-42A1-87A3-7092001C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7D9FA-59EE-4E63-8C3B-A7D2741A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E50D-5D88-4B26-8ECA-F8B2A296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5BC60-9314-460A-8B83-139BD2B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56F-EDF8-422D-BA3D-31D300F3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14F5C-879F-40B8-98CA-1991E7390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59B2-AF4E-44AF-A6A9-5DE6DDD6D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D16C-2612-49E5-87B4-B9AAC23F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FB5E-4383-4D5F-8E48-781F953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C528-501D-4713-928D-0594E440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5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AAA5-8B18-A84F-B57D-66CA158F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CB35-440C-9549-94DC-2128E36F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F2C8-CB77-9D48-8EAC-CE423DA7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93F97-848A-CA49-9B97-E0138F4741FA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31189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A8F6-5D18-C348-94F1-7F32611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741B-BB8C-4945-82BA-BBAFFC52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35F9-5F0C-1D48-95C3-72446A8E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DCE5-A3A4-744B-8868-DD6903869667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54389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E8F4-3680-D54A-9651-719E964F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8A81-8A61-1641-87CE-AF56A00A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71E6-B83E-634B-9BE3-1C0111C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40C3-5CF5-1C4E-9630-AC879A7076C0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8562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AC9D6B-240B-114F-9E2A-9C8E0EF8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8034A8-77D5-AD44-8260-3D085ED5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DD8130-2661-8747-88E5-F606831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CBFF-7625-894A-AB16-C5F71E2A2527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86592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A1183A-E720-D247-8634-9F5CEF0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78D3D3-EB85-D642-B945-433D7BD3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3BAAAE-9221-9841-8725-EFBED60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8085-B645-EB4A-9F35-B6A268B6CA44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64862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0052D3-A334-1D43-A6A3-CDDE5E1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5DF47B-33DC-6248-B864-D9234C5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8806BE-7A2C-B444-88BB-9C046799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D1C0D-FB7D-CC47-8C51-576BB9DEACDF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46208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79E7B16-38D1-2D48-9A78-21F49D6D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7D2CD1-2A5A-F048-BEFC-F3B7A28F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EE2C74-329C-BE40-8DC3-BFEB6038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1F3C-0CD5-A643-8095-BE2EB7B41E16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0853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D39-B7AA-4434-8311-A9316A66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EC8-7397-41FE-8168-66F6377B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17BE-B173-467D-9EB4-BD25C0A8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23F0-D63E-4FBD-A66B-34CDBEFA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33FC-EAF5-439B-97E2-DD99EF9A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9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8693D0-603F-A048-B009-0654162D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C34D36-33B4-5C49-8A80-25268BD6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AFF594-A545-634C-9C76-54B0F55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48E1C-22E8-F74A-BCDB-9EA948B84942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633398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27840E-928F-4344-A881-39B2CE0F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BDE420-2519-914D-A8C4-A921A329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7EFF86-DFE7-A74C-BB53-58595821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635C2-88F7-0447-BE66-65749E172A4D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646331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2F35-9018-3948-B5B0-CFAEC61D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2019-C380-A044-891A-882E5371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67CC-5869-8845-B23B-82182701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EE71-58DC-6744-8EAC-0234F82DB5FD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41292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B0B7-F505-B74E-967D-8AC0D5DF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FB52-984D-D949-AE2C-A0D096E9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BCA0-9D9E-0347-9852-285F245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6BA2-F817-B849-9570-6C162753A428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586928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65" y="273183"/>
            <a:ext cx="10971610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D7D6A-3C24-E149-9FF8-855D9ABA6D1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865" y="6248136"/>
            <a:ext cx="2840302" cy="4722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9B95D-7842-1449-B036-8BE9AB8A304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3" y="6248136"/>
            <a:ext cx="3864240" cy="4722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F6B7B-EB1F-6E4B-B1B5-6054A530E4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8136"/>
            <a:ext cx="2840303" cy="47228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058F-341B-BA45-8D11-D25ED2034274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365464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226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4514-F4E0-8343-99C6-B357B335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2CA5-50A0-FF47-9452-A5031308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87EA-C658-694B-9F73-C682194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39CE6-CCE1-FD41-A871-3408E522A8FE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09992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DEC8-5E09-984A-9658-4E5FE79B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3A56-0E54-3C4E-9A53-7D71D02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1342-9A3D-C849-82D3-70E87EC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2716F-36AC-6748-AA75-533DAA7D65BF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585723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9D8A-8073-9A44-9A5D-C517EBF6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BA0E-AF6F-744A-B190-FD034E47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EEEE-8600-1347-86C3-48398B90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678D3-C659-E140-825B-3F88FE51645E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511892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D8E345-BC7F-044A-A358-B74725B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07A9B5-78BA-884A-98D0-AEE7C0A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C45DE-7273-B248-9D99-73D50F18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E9881-B076-FF45-BEAD-887D748B771C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6804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FFED-562F-4797-9CDE-020BA1C4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9D2B-203A-4441-AB8E-3867BC850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D2A5-7EDC-46F1-9FF7-45DA81F1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1306-A29B-48C6-A7AD-85713CA0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3CC8-33DF-47BD-A8BC-A8561941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3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18CEF9-FB24-424C-8A05-A4198226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E45307-2135-E14D-B4AD-632FC276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1CA2AC-A6B1-F041-ADE5-8A53928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B59FA-EC7C-7A45-AA9C-FE38D838E336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436910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AC418EF-2CEE-EC43-9503-A4086DB5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F6A35D-5123-C849-B40A-734F3815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2FBAB1-6810-1440-B29A-CA992AF4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94196-D4FA-E14A-A15F-0F84B1801860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760908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B536C1-E821-5446-AE09-61F8B980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6BB931E-9A9D-4F4A-945D-65CE1D42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E1F0C2-880D-4E49-BD8E-C593B99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61131-3C47-D94E-A7B8-994618B0CEE9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770566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66BD3D-700E-A442-98F2-9D324352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99BFB5-E446-9A4D-8CBB-6C87362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6499E9-CFA1-EB4B-B8C7-6FD7ABA0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5A398-9E4D-9A47-AC44-3D823DDB6E17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08763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7D323A-438C-C843-954C-7225B3BF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66385F-B6EE-D241-B12D-AA6922B4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AFB51-821B-A949-8E5D-511B45F9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59FD-F031-D04F-B2AC-67A54E72CF6B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57091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BC3F-A80D-C741-A2C1-DA9290C9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B7FE-7A61-F44D-855C-779C6AA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8DA8-FF72-C042-954F-6B5D2122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07B8F-72A0-3A48-8E4A-59B63B7CD1A2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5615625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51D9-CF75-F948-81BD-3692E6D5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BFBC-085C-2443-B2B6-6EB363F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663-7F08-674E-A718-D271D77E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1352C-304B-9140-8B58-E5E607619A9C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5929155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65" y="273183"/>
            <a:ext cx="10971610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BF4889-D412-D347-AD47-6A6E7CC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6ACF09-ACC2-6642-916C-A5F7FB37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3A4869-8ADD-B746-8852-3B2FB73F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2958-C20C-394C-93A6-2F24695D0407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405704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93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865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03"/>
            <a:ext cx="9144000" cy="1654968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0FF31-515E-EA4F-A8E9-8B7AC01A77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BDCFA-0BFF-E14A-9F22-BE222136A2D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817A8-A3A4-5D4B-AAB7-D7038A7D6A6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E22ED-233D-684D-96E8-0413643CC1A9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0344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CA1-3E68-4FDD-AD1A-8B6B1356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95F5-811E-4FE7-8943-721F54C4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BE97-EDBA-4996-A993-443C8340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F9C9-3AFC-4A56-8114-166F51C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BCF5-D1B2-41C4-9E22-78F1D55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6650-FF73-43D8-AC8C-2B0B50BE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1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ADB06-606F-384D-85E2-47D908A254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E4F5A-3FD7-704A-8686-53DF406729C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B8929-F21E-7C40-A857-2DF721C9F2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C1386-3B06-3C40-9765-1FA9040730DD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0416405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16" y="1709208"/>
            <a:ext cx="10515864" cy="2853532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116" y="4589199"/>
            <a:ext cx="10515864" cy="1500188"/>
          </a:xfrm>
        </p:spPr>
        <p:txBody>
          <a:bodyPr/>
          <a:lstStyle>
            <a:lvl1pPr marL="0" indent="0">
              <a:buNone/>
              <a:defRPr sz="2000"/>
            </a:lvl1pPr>
            <a:lvl2pPr marL="380985" indent="0">
              <a:buNone/>
              <a:defRPr sz="1667"/>
            </a:lvl2pPr>
            <a:lvl3pPr marL="761970" indent="0">
              <a:buNone/>
              <a:defRPr sz="1500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E9752-DC8C-5D41-9C0E-BC1D990CA0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E33BF-38EB-DA49-AC06-66A367E532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ACA7F-6A78-5D43-867D-BA7BFB0C00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AF3DC-EB7A-B84F-8D09-28B5A4FECCD4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540366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865" y="1604698"/>
            <a:ext cx="5421313" cy="452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8178" y="1604698"/>
            <a:ext cx="5422635" cy="452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59066-A514-874E-8CFA-681F2B7E32D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D043ED-8D16-3D42-B47A-42B3329644A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2BD2F91-C07B-DF48-9346-35DDE34353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3BA43-2174-FC4A-846E-57F0E093C23A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946414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53" y="365125"/>
            <a:ext cx="1051586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2" y="1681427"/>
            <a:ext cx="5158052" cy="82417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52" y="2505604"/>
            <a:ext cx="5158052" cy="36843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729" y="1681427"/>
            <a:ext cx="5183188" cy="82417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729" y="2505604"/>
            <a:ext cx="5183188" cy="36843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1C6D7D-3142-C34B-AF0E-EF4571C3C84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557829-DE0F-774D-8C08-EB05A989DC4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F0A5A0B-87CF-ED45-AA77-55E167AE2A4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0719D-0857-D94F-9B8B-85E71F48EABE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1029338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EC1D03-EE68-004A-9A77-C983B8E50B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EDE94F-1DB5-1245-B638-1233357AA00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0B6F2E-22E0-1142-B7D1-C805CDDC82F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CE264-D36A-3D45-9221-2BC5D3A10967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8159819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B9F970F-8416-5745-A719-178EF11F1D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E8653E-3E78-1346-B5F8-D895408121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0E334E-49FC-3E4D-B6BE-14D754373B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D51AF-74B3-3242-A866-12DD9A72B48E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41783180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53" y="457729"/>
            <a:ext cx="3931708" cy="1599407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6896"/>
            <a:ext cx="6172729" cy="487362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53" y="2057136"/>
            <a:ext cx="3931708" cy="3811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877F24-F7EF-D14D-9F0F-A1A629C9D5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E5D724-2C0E-8B4A-84DD-D52A78C332B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6ACB05-CFF4-3E4A-98C6-95139420A8A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DDBB-0CCB-294C-897A-A4CE5F4B50EB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897789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53" y="457729"/>
            <a:ext cx="3931708" cy="1599407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6896"/>
            <a:ext cx="6172729" cy="4873625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U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53" y="2057136"/>
            <a:ext cx="3931708" cy="3811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9664CC-C3EA-4541-A779-FA4315F6C5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1C1675-8151-044F-B938-6D90670260F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A36517D-9F8C-0D4D-87E1-E6D28DA83A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C6CE-6AB7-BF48-BB36-534EFB988E78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40761884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0D7EE-CB10-1346-8818-4305684635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2BAB9-AB16-2C40-A4F0-2532D9AD66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F651C-2197-7B4E-822C-542CAD0515E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50B8A-82D7-BB40-B696-2DB16E368570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4665562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407" y="273845"/>
            <a:ext cx="2742406" cy="58552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865" y="273845"/>
            <a:ext cx="8101542" cy="58552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A9ED6-76D1-C744-945F-C63C5FB428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9C383-BFB0-4847-B8D1-BDD8E84B012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9EAB3-9E06-7146-AF13-351C09017F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493CA-F7E9-8A4E-BF1B-C2749E5368EE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42339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3B42-32DB-469D-9C1B-5C9C2C3D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E2C4-5AF7-4381-9CB7-5BE31A23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8C89-4A5B-47D1-9128-C73B7BCB4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AFDD2-23FD-42A1-A9D2-F70DC65F9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DF136-AF4D-4C3E-B886-58936AF5B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3F29A-119F-4827-BD6C-CB0955EB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BC877-1B7C-4BB4-BEDA-DB0BCD4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47624-D53C-4193-AFB1-18B95BE2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16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65" y="273844"/>
            <a:ext cx="10970948" cy="11443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4237DA-FADC-0D4A-9391-453F0F8ABCA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9E62F6-9A51-8A4F-9857-F7DA7B81013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02ED7D-BCF0-574B-9389-37E8F51E526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686E-FC56-C845-9832-8041D21D21EE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30378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4045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" name="Google Shape;14;p2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15;p2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16;p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6A3B07-5146-4322-84A9-A8E804F43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9287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20;p3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21;p3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22;p3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118FED-354A-47F5-A6C8-9C90905206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6464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26;p4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27;p4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28;p4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3E482A-E661-4E4B-A0B1-5E741A6A8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97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 noProof="0">
              <a:sym typeface="Calibri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" name="Google Shape;33;p5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34;p5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Google Shape;35;p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FF4864-2C9B-4141-968F-DA767589AD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5866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" name="Google Shape;40;p6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41;p6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Google Shape;42;p6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7C001C-184D-42EC-AEF0-E7E0A7E4C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4012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7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Google Shape;45;p7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46;p7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5F5DDD-26BE-4D56-94D8-297FB604BD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1951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Google Shape;49;p8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50;p8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51;p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6203BE-D943-4B5C-8885-BED377CDAD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7793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58;p9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Google Shape;59;p9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Google Shape;60;p9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1E3F47-F4E2-4A38-B4D6-4B14F0663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34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029D-347E-44C0-A805-62B3C40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52607-B04A-4738-996C-267E1E9B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3B23-4C30-457B-9358-F0451278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41243-E26A-4B7C-8066-9F991C12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97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65;p10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66;p10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Google Shape;67;p10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1B6146-E5A4-423E-BE58-ABCD2039E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4881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71;p11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72;p11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73;p11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1D5F8DC-6E8B-4DAD-8029-BFA9BF63C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7473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77;p12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Google Shape;78;p12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Google Shape;79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1C3E32-9A49-4B64-9A02-A93606336D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1219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1_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4A6C7-6554-4338-90D9-DC9AB4C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611F4-4876-48C1-B7D9-407416B3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BE59D-9B58-47F7-AFDB-1FA528A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9F2-9068-4C11-8665-008604D9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1070-25C4-43B3-9A6B-E090F285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E76F-64DB-459A-A332-1DEADE79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8BF7-60A8-4A03-8080-7A9D95E6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B2BD-40E7-429F-9EA3-A9A93F6F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C211A-1646-4EF7-9640-EF9A974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4C38-9D4C-4DB2-A442-05B97FE5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8C7E9-695F-41BA-BCDF-BD7869A0F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2FA6A-B093-4BB7-8AC3-F305B143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1389-CB8A-451C-B224-70539F6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B992-2062-4456-873C-5FD75121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983E-A75D-4948-9383-CBFEAB1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29A0A-3242-4058-9919-121AD18B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83D12-15A7-49B6-96D9-DF8E7BF0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D156-4CB9-44AD-B682-DDD32133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6E97-A816-48FF-986F-8F2F5F1967D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85FC-656C-4747-855F-C774B8667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74C9-F66E-47FD-8887-830C2C5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A120-CDA1-4A41-9720-DC3E89CB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913E8F7-DECA-E146-BF3C-D58C72F2D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729" y="365125"/>
            <a:ext cx="1051454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A"/>
              <a:t>Click to edit Master title style</a:t>
            </a:r>
            <a:endParaRPr lang="en-US" altLang="en-UA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3257D77-3E7E-4C4E-BE6B-B75205BCB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729" y="1825625"/>
            <a:ext cx="10514542" cy="43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A"/>
              <a:t>Click to edit Master text styles</a:t>
            </a:r>
          </a:p>
          <a:p>
            <a:pPr lvl="1"/>
            <a:r>
              <a:rPr lang="en-GB" altLang="en-UA"/>
              <a:t>Second level</a:t>
            </a:r>
          </a:p>
          <a:p>
            <a:pPr lvl="2"/>
            <a:r>
              <a:rPr lang="en-GB" altLang="en-UA"/>
              <a:t>Third level</a:t>
            </a:r>
          </a:p>
          <a:p>
            <a:pPr lvl="3"/>
            <a:r>
              <a:rPr lang="en-GB" altLang="en-UA"/>
              <a:t>Fourth level</a:t>
            </a:r>
          </a:p>
          <a:p>
            <a:pPr lvl="4"/>
            <a:r>
              <a:rPr lang="en-GB" altLang="en-UA"/>
              <a:t>Fifth level</a:t>
            </a:r>
            <a:endParaRPr lang="en-US" alt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2EC2-2965-1D45-A417-9A99F2D0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729" y="6356615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8BB1-89F6-2C4D-94AF-8523C7D98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865" y="635661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FCCE-D63E-F448-83AA-9CCF93CC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865" y="6356615"/>
            <a:ext cx="2742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51020D-C401-924F-A681-81B267ED09EA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7340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2pPr>
      <a:lvl3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3pPr>
      <a:lvl4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4pPr>
      <a:lvl5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5pPr>
      <a:lvl6pPr marL="380985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6pPr>
      <a:lvl7pPr marL="761970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7pPr>
      <a:lvl8pPr marL="1142954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8pPr>
      <a:lvl9pPr marL="1523939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533" indent="-227533" algn="l" defTabSz="914099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5243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43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4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9168DB3-A85E-3E48-96AC-5A985F7DF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729" y="365125"/>
            <a:ext cx="1051454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A"/>
              <a:t>Click to edit Master title style</a:t>
            </a:r>
            <a:endParaRPr lang="en-US" altLang="en-UA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F8447BF-C518-4D45-93B5-57DCFF467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729" y="1825625"/>
            <a:ext cx="10514542" cy="43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A"/>
              <a:t>Click to edit Master text styles</a:t>
            </a:r>
          </a:p>
          <a:p>
            <a:pPr lvl="1"/>
            <a:r>
              <a:rPr lang="en-GB" altLang="en-UA"/>
              <a:t>Second level</a:t>
            </a:r>
          </a:p>
          <a:p>
            <a:pPr lvl="2"/>
            <a:r>
              <a:rPr lang="en-GB" altLang="en-UA"/>
              <a:t>Third level</a:t>
            </a:r>
          </a:p>
          <a:p>
            <a:pPr lvl="3"/>
            <a:r>
              <a:rPr lang="en-GB" altLang="en-UA"/>
              <a:t>Fourth level</a:t>
            </a:r>
          </a:p>
          <a:p>
            <a:pPr lvl="4"/>
            <a:r>
              <a:rPr lang="en-GB" altLang="en-UA"/>
              <a:t>Fifth level</a:t>
            </a:r>
            <a:endParaRPr lang="en-US" alt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4BB6-B5B6-C347-94EA-ABE130E83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729" y="6356615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8A76-E568-2748-AA0B-05C288ECB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865" y="635661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0CC4-D757-AE41-B5F6-0BA2B2A14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865" y="6356615"/>
            <a:ext cx="2742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2204E5-2927-6245-9D3A-5826314C5040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221700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2pPr>
      <a:lvl3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3pPr>
      <a:lvl4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4pPr>
      <a:lvl5pPr algn="l" defTabSz="91409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5pPr>
      <a:lvl6pPr marL="380985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6pPr>
      <a:lvl7pPr marL="761970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7pPr>
      <a:lvl8pPr marL="1142954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8pPr>
      <a:lvl9pPr marL="1523939" algn="l" defTabSz="914099" rtl="0" fontAlgn="base">
        <a:lnSpc>
          <a:spcPct val="90000"/>
        </a:lnSpc>
        <a:spcBef>
          <a:spcPct val="0"/>
        </a:spcBef>
        <a:spcAft>
          <a:spcPct val="0"/>
        </a:spcAft>
        <a:defRPr sz="4333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533" indent="-227533" algn="l" defTabSz="914099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5243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43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4" indent="-227533" algn="l" defTabSz="914099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0E823FC-75E3-074D-BE86-ABF185522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865" y="273844"/>
            <a:ext cx="10970948" cy="114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A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8893671-4F45-274D-A8D1-16E4B59C2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865" y="1604698"/>
            <a:ext cx="1097094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87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A"/>
              <a:t>Click to edit the outline text format</a:t>
            </a:r>
          </a:p>
          <a:p>
            <a:pPr lvl="1"/>
            <a:r>
              <a:rPr lang="en-GB" altLang="en-UA"/>
              <a:t>Second Outline Level</a:t>
            </a:r>
          </a:p>
          <a:p>
            <a:pPr lvl="2"/>
            <a:r>
              <a:rPr lang="en-GB" altLang="en-UA"/>
              <a:t>Third Outline Level</a:t>
            </a:r>
          </a:p>
          <a:p>
            <a:pPr lvl="3"/>
            <a:r>
              <a:rPr lang="en-GB" altLang="en-UA"/>
              <a:t>Fourth Outline Level</a:t>
            </a:r>
          </a:p>
          <a:p>
            <a:pPr lvl="4"/>
            <a:r>
              <a:rPr lang="en-GB" altLang="en-UA"/>
              <a:t>Fifth Outline Level</a:t>
            </a:r>
          </a:p>
          <a:p>
            <a:pPr lvl="4"/>
            <a:r>
              <a:rPr lang="en-GB" altLang="en-UA"/>
              <a:t>Sixth Outline Level</a:t>
            </a:r>
          </a:p>
          <a:p>
            <a:pPr lvl="4"/>
            <a:r>
              <a:rPr lang="en-GB" altLang="en-UA"/>
              <a:t>Seventh Outline Level</a:t>
            </a:r>
          </a:p>
          <a:p>
            <a:pPr lvl="4"/>
            <a:r>
              <a:rPr lang="en-GB" altLang="en-UA"/>
              <a:t>Eighth Outline Level</a:t>
            </a:r>
          </a:p>
          <a:p>
            <a:pPr lvl="4"/>
            <a:r>
              <a:rPr lang="en-GB" altLang="en-UA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4AB728-5948-EF4E-A3CF-10831A79686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866" y="6248136"/>
            <a:ext cx="2838979" cy="4709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603226" algn="l"/>
                <a:tab pos="1206452" algn="l"/>
                <a:tab pos="1809678" algn="l"/>
                <a:tab pos="2412903" algn="l"/>
              </a:tabLst>
              <a:defRPr sz="1167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C3A2D1-C296-1247-AF6D-7DAFD4BC0B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9833" y="6248136"/>
            <a:ext cx="3862917" cy="4709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603226" algn="l"/>
                <a:tab pos="1206452" algn="l"/>
                <a:tab pos="1809678" algn="l"/>
                <a:tab pos="2412903" algn="l"/>
                <a:tab pos="3016129" algn="l"/>
                <a:tab pos="3619355" algn="l"/>
              </a:tabLst>
              <a:defRPr sz="1167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5EDF5D-039E-ED42-B9F7-64FBF8DE29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834" y="6248136"/>
            <a:ext cx="2838979" cy="4709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603226" algn="l"/>
                <a:tab pos="1206452" algn="l"/>
                <a:tab pos="1809678" algn="l"/>
                <a:tab pos="2412903" algn="l"/>
              </a:tabLst>
              <a:defRPr sz="1167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D07D94-524B-3A4F-B558-69B596660102}" type="slidenum">
              <a:rPr lang="en-US" altLang="en-UA"/>
              <a:pPr>
                <a:defRPr/>
              </a:pPr>
              <a:t>‹#›</a:t>
            </a:fld>
            <a:endParaRPr lang="en-US" altLang="en-UA"/>
          </a:p>
        </p:txBody>
      </p:sp>
    </p:spTree>
    <p:extLst>
      <p:ext uri="{BB962C8B-B14F-4D97-AF65-F5344CB8AC3E}">
        <p14:creationId xmlns:p14="http://schemas.microsoft.com/office/powerpoint/2010/main" val="341391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defTabSz="3809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809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3809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3809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3809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095416" indent="-190492" algn="ctr" defTabSz="3809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476401" indent="-190492" algn="ctr" defTabSz="3809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2857386" indent="-190492" algn="ctr" defTabSz="3809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238370" indent="-190492" algn="ctr" defTabSz="3809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285739" indent="-285739" algn="l" defTabSz="380985" rtl="0" eaLnBrk="0" fontAlgn="base" hangingPunct="0">
        <a:lnSpc>
          <a:spcPct val="93000"/>
        </a:lnSpc>
        <a:spcBef>
          <a:spcPct val="0"/>
        </a:spcBef>
        <a:spcAft>
          <a:spcPts val="1282"/>
        </a:spcAft>
        <a:buClr>
          <a:srgbClr val="000000"/>
        </a:buClr>
        <a:buSzPct val="100000"/>
        <a:buFont typeface="Times New Roman" panose="02020603050405020304" pitchFamily="18" charset="0"/>
        <a:defRPr sz="2917" kern="1200">
          <a:solidFill>
            <a:srgbClr val="000000"/>
          </a:solidFill>
          <a:latin typeface="+mn-lt"/>
          <a:ea typeface="+mn-ea"/>
          <a:cs typeface="+mn-cs"/>
        </a:defRPr>
      </a:lvl1pPr>
      <a:lvl2pPr marL="619100" indent="-238115" algn="l" defTabSz="380985" rtl="0" eaLnBrk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anose="02020603050405020304" pitchFamily="18" charset="0"/>
        <a:defRPr sz="2583" kern="1200">
          <a:solidFill>
            <a:srgbClr val="000000"/>
          </a:solidFill>
          <a:latin typeface="+mn-lt"/>
          <a:ea typeface="+mn-ea"/>
          <a:cs typeface="+mn-cs"/>
        </a:defRPr>
      </a:lvl2pPr>
      <a:lvl3pPr marL="952462" indent="-190492" algn="l" defTabSz="380985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anose="02020603050405020304" pitchFamily="18" charset="0"/>
        <a:defRPr sz="2167" kern="1200">
          <a:solidFill>
            <a:srgbClr val="000000"/>
          </a:solidFill>
          <a:latin typeface="+mn-lt"/>
          <a:ea typeface="+mn-ea"/>
          <a:cs typeface="+mn-cs"/>
        </a:defRPr>
      </a:lvl3pPr>
      <a:lvl4pPr marL="1333447" indent="-190492" algn="l" defTabSz="380985" rtl="0" eaLnBrk="0" fontAlgn="base" hangingPunct="0">
        <a:lnSpc>
          <a:spcPct val="93000"/>
        </a:lnSpc>
        <a:spcBef>
          <a:spcPct val="0"/>
        </a:spcBef>
        <a:spcAft>
          <a:spcPts val="511"/>
        </a:spcAft>
        <a:buClr>
          <a:srgbClr val="000000"/>
        </a:buClr>
        <a:buSzPct val="100000"/>
        <a:buFont typeface="Times New Roman" panose="02020603050405020304" pitchFamily="18" charset="0"/>
        <a:defRPr sz="1833" kern="1200">
          <a:solidFill>
            <a:srgbClr val="000000"/>
          </a:solidFill>
          <a:latin typeface="+mn-lt"/>
          <a:ea typeface="+mn-ea"/>
          <a:cs typeface="+mn-cs"/>
        </a:defRPr>
      </a:lvl4pPr>
      <a:lvl5pPr marL="1714431" indent="-190492" algn="l" defTabSz="380985" rtl="0" eaLnBrk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anose="02020603050405020304" pitchFamily="18" charset="0"/>
        <a:defRPr sz="1833" kern="1200">
          <a:solidFill>
            <a:srgbClr val="000000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Google Shape;9;p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Google Shape;10;p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898989"/>
              </a:buClr>
              <a:buSzPts val="1200"/>
              <a:buFont typeface="Calibri" panose="020F050202020403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C13CD4EC-5D8A-493F-B8B7-259917C10885}" type="slidenum">
              <a:rPr lang="en-US" altLang="en-US"/>
              <a:pPr/>
              <a:t>‹#›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31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impleslides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1A90D2-6525-4638-BB0D-F4A179C6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248509"/>
            <a:ext cx="10512862" cy="1325218"/>
          </a:xfrm>
        </p:spPr>
        <p:txBody>
          <a:bodyPr/>
          <a:lstStyle/>
          <a:p>
            <a:pPr algn="ctr"/>
            <a:r>
              <a:rPr lang="en-US" b="1" dirty="0"/>
              <a:t>Here’s Your FREE Sample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ADB9219-FA72-4E62-9106-F87897BDCE5F}"/>
              </a:ext>
            </a:extLst>
          </p:cNvPr>
          <p:cNvSpPr txBox="1">
            <a:spLocks/>
          </p:cNvSpPr>
          <p:nvPr/>
        </p:nvSpPr>
        <p:spPr>
          <a:xfrm>
            <a:off x="839569" y="1989589"/>
            <a:ext cx="5256431" cy="4119144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Unlock Full Access to Simple Slides: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10,000+ Slides &amp; Infographics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2,000+ Icons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Easy to Edit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rPr>
              <a:t>Fully Customizable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entieth Century"/>
                <a:ea typeface="+mn-ea"/>
                <a:cs typeface="+mn-cs"/>
                <a:sym typeface="Twentieth Century"/>
              </a:rPr>
              <a:t>Premium Package Includes: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Monthly Slide Updates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PowerPoint, Excel &amp; Word 101 Courses</a:t>
            </a:r>
          </a:p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Helvetica"/>
              <a:sym typeface="Calibri"/>
            </a:endParaRPr>
          </a:p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Plus, Save 15% For Trying our Sample!</a:t>
            </a:r>
          </a:p>
          <a:p>
            <a:pPr marL="0" marR="0" lvl="0" indent="0" algn="l" defTabSz="45708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Helvetica"/>
                <a:sym typeface="Calibri"/>
              </a:rPr>
              <a:t>Use Code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  <a:sym typeface="Calibri"/>
              </a:rPr>
              <a:t>“Sample15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sym typeface="Calibri"/>
              </a:rPr>
              <a:t>”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Helvetica"/>
              <a:sym typeface="Calibri"/>
            </a:endParaRPr>
          </a:p>
        </p:txBody>
      </p:sp>
      <p:sp>
        <p:nvSpPr>
          <p:cNvPr id="2" name="Rectangle: Rounded Corners 1">
            <a:hlinkClick r:id="rId2"/>
            <a:extLst>
              <a:ext uri="{FF2B5EF4-FFF2-40B4-BE49-F238E27FC236}">
                <a16:creationId xmlns:a16="http://schemas.microsoft.com/office/drawing/2014/main" id="{1A1DED2E-DA0D-4AE5-8A5A-AE5A1D56A17B}"/>
              </a:ext>
            </a:extLst>
          </p:cNvPr>
          <p:cNvSpPr/>
          <p:nvPr/>
        </p:nvSpPr>
        <p:spPr>
          <a:xfrm>
            <a:off x="839569" y="5876146"/>
            <a:ext cx="3740820" cy="465174"/>
          </a:xfrm>
          <a:prstGeom prst="roundRect">
            <a:avLst/>
          </a:prstGeom>
          <a:solidFill>
            <a:srgbClr val="ED1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Unlock Access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52733048-6C44-4C65-9700-69467609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96" y="5717212"/>
            <a:ext cx="2211800" cy="50281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EA5DEFB4-0F4A-48DE-8F98-A6B362AEA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94" y="2146608"/>
            <a:ext cx="2351313" cy="1371600"/>
          </a:xfrm>
          <a:prstGeom prst="rect">
            <a:avLst/>
          </a:prstGeom>
        </p:spPr>
      </p:pic>
      <p:pic>
        <p:nvPicPr>
          <p:cNvPr id="14" name="Picture 13" descr="A picture containing refrigerator, room&#10;&#10;Description automatically generated">
            <a:extLst>
              <a:ext uri="{FF2B5EF4-FFF2-40B4-BE49-F238E27FC236}">
                <a16:creationId xmlns:a16="http://schemas.microsoft.com/office/drawing/2014/main" id="{4989B76B-C915-40B1-BB8A-0DBD51F4A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32" y="2146608"/>
            <a:ext cx="2344616" cy="1371600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89C554-7501-47FD-B4D7-3E21135F8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82" y="3760958"/>
            <a:ext cx="236482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D3A06FA-8B37-CB43-9F3D-327632AFFA8E}"/>
              </a:ext>
            </a:extLst>
          </p:cNvPr>
          <p:cNvGrpSpPr/>
          <p:nvPr/>
        </p:nvGrpSpPr>
        <p:grpSpPr>
          <a:xfrm>
            <a:off x="5771886" y="739511"/>
            <a:ext cx="5560218" cy="5152760"/>
            <a:chOff x="6926263" y="887413"/>
            <a:chExt cx="6672262" cy="6183312"/>
          </a:xfrm>
        </p:grpSpPr>
        <p:grpSp>
          <p:nvGrpSpPr>
            <p:cNvPr id="26625" name="Group 3">
              <a:extLst>
                <a:ext uri="{FF2B5EF4-FFF2-40B4-BE49-F238E27FC236}">
                  <a16:creationId xmlns:a16="http://schemas.microsoft.com/office/drawing/2014/main" id="{78028D34-A2EA-F144-BE71-0540F36DC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6263" y="1143000"/>
              <a:ext cx="6672262" cy="5927725"/>
              <a:chOff x="13852525" y="2284413"/>
              <a:chExt cx="13344525" cy="11857037"/>
            </a:xfrm>
          </p:grpSpPr>
          <p:sp>
            <p:nvSpPr>
              <p:cNvPr id="26693" name="Freeform 2">
                <a:extLst>
                  <a:ext uri="{FF2B5EF4-FFF2-40B4-BE49-F238E27FC236}">
                    <a16:creationId xmlns:a16="http://schemas.microsoft.com/office/drawing/2014/main" id="{1AE1D5E1-1117-164A-AF50-D849B993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9638" y="2724150"/>
                <a:ext cx="2497137" cy="2311400"/>
              </a:xfrm>
              <a:custGeom>
                <a:avLst/>
                <a:gdLst>
                  <a:gd name="T0" fmla="*/ 681729923 w 6935"/>
                  <a:gd name="T1" fmla="*/ 148112467 h 6421"/>
                  <a:gd name="T2" fmla="*/ 748373055 w 6935"/>
                  <a:gd name="T3" fmla="*/ 340671058 h 6421"/>
                  <a:gd name="T4" fmla="*/ 760690224 w 6935"/>
                  <a:gd name="T5" fmla="*/ 382655672 h 6421"/>
                  <a:gd name="T6" fmla="*/ 758226934 w 6935"/>
                  <a:gd name="T7" fmla="*/ 414662496 h 6421"/>
                  <a:gd name="T8" fmla="*/ 800235368 w 6935"/>
                  <a:gd name="T9" fmla="*/ 481267606 h 6421"/>
                  <a:gd name="T10" fmla="*/ 839780512 w 6935"/>
                  <a:gd name="T11" fmla="*/ 597373249 h 6421"/>
                  <a:gd name="T12" fmla="*/ 859487910 w 6935"/>
                  <a:gd name="T13" fmla="*/ 676288786 h 6421"/>
                  <a:gd name="T14" fmla="*/ 886715885 w 6935"/>
                  <a:gd name="T15" fmla="*/ 807166726 h 6421"/>
                  <a:gd name="T16" fmla="*/ 736055886 w 6935"/>
                  <a:gd name="T17" fmla="*/ 807166726 h 6421"/>
                  <a:gd name="T18" fmla="*/ 459499854 w 6935"/>
                  <a:gd name="T19" fmla="*/ 678750655 h 6421"/>
                  <a:gd name="T20" fmla="*/ 94000374 w 6935"/>
                  <a:gd name="T21" fmla="*/ 629380073 h 6421"/>
                  <a:gd name="T22" fmla="*/ 56918880 w 6935"/>
                  <a:gd name="T23" fmla="*/ 432026614 h 6421"/>
                  <a:gd name="T24" fmla="*/ 19837386 w 6935"/>
                  <a:gd name="T25" fmla="*/ 365291914 h 6421"/>
                  <a:gd name="T26" fmla="*/ 0 w 6935"/>
                  <a:gd name="T27" fmla="*/ 115976052 h 6421"/>
                  <a:gd name="T28" fmla="*/ 34618205 w 6935"/>
                  <a:gd name="T29" fmla="*/ 115976052 h 6421"/>
                  <a:gd name="T30" fmla="*/ 121098362 w 6935"/>
                  <a:gd name="T31" fmla="*/ 76582899 h 6421"/>
                  <a:gd name="T32" fmla="*/ 116171422 w 6935"/>
                  <a:gd name="T33" fmla="*/ 81506998 h 6421"/>
                  <a:gd name="T34" fmla="*/ 27227615 w 6935"/>
                  <a:gd name="T35" fmla="*/ 121029742 h 6421"/>
                  <a:gd name="T36" fmla="*/ 51991941 w 6935"/>
                  <a:gd name="T37" fmla="*/ 125953841 h 6421"/>
                  <a:gd name="T38" fmla="*/ 61845820 w 6935"/>
                  <a:gd name="T39" fmla="*/ 123491612 h 6421"/>
                  <a:gd name="T40" fmla="*/ 91537085 w 6935"/>
                  <a:gd name="T41" fmla="*/ 108589723 h 6421"/>
                  <a:gd name="T42" fmla="*/ 118635072 w 6935"/>
                  <a:gd name="T43" fmla="*/ 101203754 h 6421"/>
                  <a:gd name="T44" fmla="*/ 121098362 w 6935"/>
                  <a:gd name="T45" fmla="*/ 108589723 h 6421"/>
                  <a:gd name="T46" fmla="*/ 123562012 w 6935"/>
                  <a:gd name="T47" fmla="*/ 98741525 h 6421"/>
                  <a:gd name="T48" fmla="*/ 140935748 w 6935"/>
                  <a:gd name="T49" fmla="*/ 98741525 h 6421"/>
                  <a:gd name="T50" fmla="*/ 148196709 w 6935"/>
                  <a:gd name="T51" fmla="*/ 113513822 h 6421"/>
                  <a:gd name="T52" fmla="*/ 165570445 w 6935"/>
                  <a:gd name="T53" fmla="*/ 113513822 h 6421"/>
                  <a:gd name="T54" fmla="*/ 160643506 w 6935"/>
                  <a:gd name="T55" fmla="*/ 103665624 h 6421"/>
                  <a:gd name="T56" fmla="*/ 177887614 w 6935"/>
                  <a:gd name="T57" fmla="*/ 91355196 h 6421"/>
                  <a:gd name="T58" fmla="*/ 177887614 w 6935"/>
                  <a:gd name="T59" fmla="*/ 86431097 h 6421"/>
                  <a:gd name="T60" fmla="*/ 165570445 w 6935"/>
                  <a:gd name="T61" fmla="*/ 96279295 h 6421"/>
                  <a:gd name="T62" fmla="*/ 145733059 w 6935"/>
                  <a:gd name="T63" fmla="*/ 98741525 h 6421"/>
                  <a:gd name="T64" fmla="*/ 163106796 w 6935"/>
                  <a:gd name="T65" fmla="*/ 78915537 h 6421"/>
                  <a:gd name="T66" fmla="*/ 187741493 w 6935"/>
                  <a:gd name="T67" fmla="*/ 64143240 h 6421"/>
                  <a:gd name="T68" fmla="*/ 207449251 w 6935"/>
                  <a:gd name="T69" fmla="*/ 56756911 h 6421"/>
                  <a:gd name="T70" fmla="*/ 214969108 w 6935"/>
                  <a:gd name="T71" fmla="*/ 81506998 h 6421"/>
                  <a:gd name="T72" fmla="*/ 207449251 w 6935"/>
                  <a:gd name="T73" fmla="*/ 98741525 h 6421"/>
                  <a:gd name="T74" fmla="*/ 205115229 w 6935"/>
                  <a:gd name="T75" fmla="*/ 96279295 h 6421"/>
                  <a:gd name="T76" fmla="*/ 214969108 w 6935"/>
                  <a:gd name="T77" fmla="*/ 115976052 h 6421"/>
                  <a:gd name="T78" fmla="*/ 237140516 w 6935"/>
                  <a:gd name="T79" fmla="*/ 115976052 h 6421"/>
                  <a:gd name="T80" fmla="*/ 244530745 w 6935"/>
                  <a:gd name="T81" fmla="*/ 113513822 h 6421"/>
                  <a:gd name="T82" fmla="*/ 234676866 w 6935"/>
                  <a:gd name="T83" fmla="*/ 113513822 h 6421"/>
                  <a:gd name="T84" fmla="*/ 264368131 w 6935"/>
                  <a:gd name="T85" fmla="*/ 98741525 h 6421"/>
                  <a:gd name="T86" fmla="*/ 269295071 w 6935"/>
                  <a:gd name="T87" fmla="*/ 101203754 h 6421"/>
                  <a:gd name="T88" fmla="*/ 276685300 w 6935"/>
                  <a:gd name="T89" fmla="*/ 103665624 h 6421"/>
                  <a:gd name="T90" fmla="*/ 279148950 w 6935"/>
                  <a:gd name="T91" fmla="*/ 96279295 h 6421"/>
                  <a:gd name="T92" fmla="*/ 308839855 w 6935"/>
                  <a:gd name="T93" fmla="*/ 91355196 h 6421"/>
                  <a:gd name="T94" fmla="*/ 316230444 w 6935"/>
                  <a:gd name="T95" fmla="*/ 74121029 h 6421"/>
                  <a:gd name="T96" fmla="*/ 331011263 w 6935"/>
                  <a:gd name="T97" fmla="*/ 74121029 h 6421"/>
                  <a:gd name="T98" fmla="*/ 390263805 w 6935"/>
                  <a:gd name="T99" fmla="*/ 91355196 h 6421"/>
                  <a:gd name="T100" fmla="*/ 493988430 w 6935"/>
                  <a:gd name="T101" fmla="*/ 69067339 h 6421"/>
                  <a:gd name="T102" fmla="*/ 639721490 w 6935"/>
                  <a:gd name="T103" fmla="*/ 17234527 h 6421"/>
                  <a:gd name="T104" fmla="*/ 148196709 w 6935"/>
                  <a:gd name="T105" fmla="*/ 103665624 h 6421"/>
                  <a:gd name="T106" fmla="*/ 153253277 w 6935"/>
                  <a:gd name="T107" fmla="*/ 106127854 h 6421"/>
                  <a:gd name="T108" fmla="*/ 316230444 w 6935"/>
                  <a:gd name="T109" fmla="*/ 59219141 h 6421"/>
                  <a:gd name="T110" fmla="*/ 274222010 w 6935"/>
                  <a:gd name="T111" fmla="*/ 46908713 h 6421"/>
                  <a:gd name="T112" fmla="*/ 306246937 w 6935"/>
                  <a:gd name="T113" fmla="*/ 56756911 h 6421"/>
                  <a:gd name="T114" fmla="*/ 256847914 w 6935"/>
                  <a:gd name="T115" fmla="*/ 44446483 h 6421"/>
                  <a:gd name="T116" fmla="*/ 217432758 w 6935"/>
                  <a:gd name="T117" fmla="*/ 37060515 h 6421"/>
                  <a:gd name="T118" fmla="*/ 140935748 w 6935"/>
                  <a:gd name="T119" fmla="*/ 69067339 h 6421"/>
                  <a:gd name="T120" fmla="*/ 153253277 w 6935"/>
                  <a:gd name="T121" fmla="*/ 61810601 h 6421"/>
                  <a:gd name="T122" fmla="*/ 187741493 w 6935"/>
                  <a:gd name="T123" fmla="*/ 39522384 h 642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935" h="6421">
                    <a:moveTo>
                      <a:pt x="5010" y="362"/>
                    </a:moveTo>
                    <a:lnTo>
                      <a:pt x="5029" y="457"/>
                    </a:lnTo>
                    <a:lnTo>
                      <a:pt x="5163" y="838"/>
                    </a:lnTo>
                    <a:lnTo>
                      <a:pt x="5258" y="1143"/>
                    </a:lnTo>
                    <a:lnTo>
                      <a:pt x="5372" y="1448"/>
                    </a:lnTo>
                    <a:lnTo>
                      <a:pt x="5525" y="1848"/>
                    </a:lnTo>
                    <a:lnTo>
                      <a:pt x="5715" y="2343"/>
                    </a:lnTo>
                    <a:lnTo>
                      <a:pt x="5772" y="2629"/>
                    </a:lnTo>
                    <a:lnTo>
                      <a:pt x="5772" y="2781"/>
                    </a:lnTo>
                    <a:lnTo>
                      <a:pt x="5791" y="2839"/>
                    </a:lnTo>
                    <a:lnTo>
                      <a:pt x="5848" y="2895"/>
                    </a:lnTo>
                    <a:lnTo>
                      <a:pt x="5867" y="2953"/>
                    </a:lnTo>
                    <a:lnTo>
                      <a:pt x="5867" y="2991"/>
                    </a:lnTo>
                    <a:lnTo>
                      <a:pt x="5848" y="3105"/>
                    </a:lnTo>
                    <a:lnTo>
                      <a:pt x="5848" y="3162"/>
                    </a:lnTo>
                    <a:lnTo>
                      <a:pt x="5848" y="3200"/>
                    </a:lnTo>
                    <a:lnTo>
                      <a:pt x="5867" y="3238"/>
                    </a:lnTo>
                    <a:lnTo>
                      <a:pt x="6039" y="3372"/>
                    </a:lnTo>
                    <a:lnTo>
                      <a:pt x="6077" y="3429"/>
                    </a:lnTo>
                    <a:lnTo>
                      <a:pt x="6172" y="3714"/>
                    </a:lnTo>
                    <a:lnTo>
                      <a:pt x="6344" y="4229"/>
                    </a:lnTo>
                    <a:lnTo>
                      <a:pt x="6458" y="4571"/>
                    </a:lnTo>
                    <a:lnTo>
                      <a:pt x="6477" y="4591"/>
                    </a:lnTo>
                    <a:lnTo>
                      <a:pt x="6477" y="4610"/>
                    </a:lnTo>
                    <a:lnTo>
                      <a:pt x="6477" y="4629"/>
                    </a:lnTo>
                    <a:lnTo>
                      <a:pt x="6477" y="4648"/>
                    </a:lnTo>
                    <a:lnTo>
                      <a:pt x="6496" y="4838"/>
                    </a:lnTo>
                    <a:lnTo>
                      <a:pt x="6629" y="5219"/>
                    </a:lnTo>
                    <a:lnTo>
                      <a:pt x="6744" y="5543"/>
                    </a:lnTo>
                    <a:lnTo>
                      <a:pt x="6839" y="5905"/>
                    </a:lnTo>
                    <a:lnTo>
                      <a:pt x="6820" y="6134"/>
                    </a:lnTo>
                    <a:lnTo>
                      <a:pt x="6839" y="6229"/>
                    </a:lnTo>
                    <a:lnTo>
                      <a:pt x="6915" y="6362"/>
                    </a:lnTo>
                    <a:lnTo>
                      <a:pt x="6934" y="6420"/>
                    </a:lnTo>
                    <a:lnTo>
                      <a:pt x="5677" y="6229"/>
                    </a:lnTo>
                    <a:lnTo>
                      <a:pt x="5296" y="6076"/>
                    </a:lnTo>
                    <a:lnTo>
                      <a:pt x="4934" y="5905"/>
                    </a:lnTo>
                    <a:lnTo>
                      <a:pt x="4325" y="5658"/>
                    </a:lnTo>
                    <a:lnTo>
                      <a:pt x="3544" y="5238"/>
                    </a:lnTo>
                    <a:lnTo>
                      <a:pt x="1600" y="4896"/>
                    </a:lnTo>
                    <a:lnTo>
                      <a:pt x="782" y="4934"/>
                    </a:lnTo>
                    <a:lnTo>
                      <a:pt x="743" y="4915"/>
                    </a:lnTo>
                    <a:lnTo>
                      <a:pt x="725" y="4857"/>
                    </a:lnTo>
                    <a:lnTo>
                      <a:pt x="706" y="4781"/>
                    </a:lnTo>
                    <a:lnTo>
                      <a:pt x="667" y="4077"/>
                    </a:lnTo>
                    <a:lnTo>
                      <a:pt x="610" y="3753"/>
                    </a:lnTo>
                    <a:lnTo>
                      <a:pt x="439" y="3334"/>
                    </a:lnTo>
                    <a:lnTo>
                      <a:pt x="172" y="2876"/>
                    </a:lnTo>
                    <a:lnTo>
                      <a:pt x="153" y="2857"/>
                    </a:lnTo>
                    <a:lnTo>
                      <a:pt x="153" y="2819"/>
                    </a:lnTo>
                    <a:lnTo>
                      <a:pt x="134" y="2743"/>
                    </a:lnTo>
                    <a:lnTo>
                      <a:pt x="134" y="2438"/>
                    </a:lnTo>
                    <a:lnTo>
                      <a:pt x="0" y="1200"/>
                    </a:lnTo>
                    <a:lnTo>
                      <a:pt x="0" y="895"/>
                    </a:lnTo>
                    <a:lnTo>
                      <a:pt x="134" y="895"/>
                    </a:lnTo>
                    <a:lnTo>
                      <a:pt x="267" y="895"/>
                    </a:lnTo>
                    <a:lnTo>
                      <a:pt x="496" y="819"/>
                    </a:lnTo>
                    <a:lnTo>
                      <a:pt x="762" y="686"/>
                    </a:lnTo>
                    <a:lnTo>
                      <a:pt x="820" y="648"/>
                    </a:lnTo>
                    <a:lnTo>
                      <a:pt x="934" y="591"/>
                    </a:lnTo>
                    <a:lnTo>
                      <a:pt x="972" y="572"/>
                    </a:lnTo>
                    <a:lnTo>
                      <a:pt x="991" y="572"/>
                    </a:lnTo>
                    <a:lnTo>
                      <a:pt x="991" y="591"/>
                    </a:lnTo>
                    <a:lnTo>
                      <a:pt x="896" y="629"/>
                    </a:lnTo>
                    <a:lnTo>
                      <a:pt x="725" y="762"/>
                    </a:lnTo>
                    <a:lnTo>
                      <a:pt x="629" y="781"/>
                    </a:lnTo>
                    <a:lnTo>
                      <a:pt x="458" y="858"/>
                    </a:lnTo>
                    <a:lnTo>
                      <a:pt x="210" y="934"/>
                    </a:lnTo>
                    <a:lnTo>
                      <a:pt x="344" y="934"/>
                    </a:lnTo>
                    <a:lnTo>
                      <a:pt x="344" y="953"/>
                    </a:lnTo>
                    <a:lnTo>
                      <a:pt x="305" y="972"/>
                    </a:lnTo>
                    <a:lnTo>
                      <a:pt x="401" y="972"/>
                    </a:lnTo>
                    <a:lnTo>
                      <a:pt x="439" y="972"/>
                    </a:lnTo>
                    <a:lnTo>
                      <a:pt x="458" y="934"/>
                    </a:lnTo>
                    <a:lnTo>
                      <a:pt x="477" y="934"/>
                    </a:lnTo>
                    <a:lnTo>
                      <a:pt x="477" y="953"/>
                    </a:lnTo>
                    <a:lnTo>
                      <a:pt x="496" y="953"/>
                    </a:lnTo>
                    <a:lnTo>
                      <a:pt x="515" y="953"/>
                    </a:lnTo>
                    <a:lnTo>
                      <a:pt x="706" y="838"/>
                    </a:lnTo>
                    <a:lnTo>
                      <a:pt x="858" y="781"/>
                    </a:lnTo>
                    <a:lnTo>
                      <a:pt x="896" y="762"/>
                    </a:lnTo>
                    <a:lnTo>
                      <a:pt x="915" y="762"/>
                    </a:lnTo>
                    <a:lnTo>
                      <a:pt x="915" y="781"/>
                    </a:lnTo>
                    <a:lnTo>
                      <a:pt x="972" y="781"/>
                    </a:lnTo>
                    <a:lnTo>
                      <a:pt x="953" y="800"/>
                    </a:lnTo>
                    <a:lnTo>
                      <a:pt x="934" y="800"/>
                    </a:lnTo>
                    <a:lnTo>
                      <a:pt x="934" y="838"/>
                    </a:lnTo>
                    <a:lnTo>
                      <a:pt x="953" y="819"/>
                    </a:lnTo>
                    <a:lnTo>
                      <a:pt x="1029" y="781"/>
                    </a:lnTo>
                    <a:lnTo>
                      <a:pt x="1029" y="762"/>
                    </a:lnTo>
                    <a:lnTo>
                      <a:pt x="953" y="762"/>
                    </a:lnTo>
                    <a:lnTo>
                      <a:pt x="953" y="743"/>
                    </a:lnTo>
                    <a:lnTo>
                      <a:pt x="991" y="724"/>
                    </a:lnTo>
                    <a:lnTo>
                      <a:pt x="1048" y="724"/>
                    </a:lnTo>
                    <a:lnTo>
                      <a:pt x="1087" y="762"/>
                    </a:lnTo>
                    <a:lnTo>
                      <a:pt x="1124" y="800"/>
                    </a:lnTo>
                    <a:lnTo>
                      <a:pt x="1124" y="819"/>
                    </a:lnTo>
                    <a:lnTo>
                      <a:pt x="1124" y="858"/>
                    </a:lnTo>
                    <a:lnTo>
                      <a:pt x="1143" y="876"/>
                    </a:lnTo>
                    <a:lnTo>
                      <a:pt x="1087" y="876"/>
                    </a:lnTo>
                    <a:lnTo>
                      <a:pt x="1201" y="914"/>
                    </a:lnTo>
                    <a:lnTo>
                      <a:pt x="1239" y="914"/>
                    </a:lnTo>
                    <a:lnTo>
                      <a:pt x="1277" y="876"/>
                    </a:lnTo>
                    <a:lnTo>
                      <a:pt x="1277" y="858"/>
                    </a:lnTo>
                    <a:lnTo>
                      <a:pt x="1258" y="838"/>
                    </a:lnTo>
                    <a:lnTo>
                      <a:pt x="1239" y="838"/>
                    </a:lnTo>
                    <a:lnTo>
                      <a:pt x="1239" y="800"/>
                    </a:lnTo>
                    <a:lnTo>
                      <a:pt x="1353" y="781"/>
                    </a:lnTo>
                    <a:lnTo>
                      <a:pt x="1391" y="762"/>
                    </a:lnTo>
                    <a:lnTo>
                      <a:pt x="1372" y="724"/>
                    </a:lnTo>
                    <a:lnTo>
                      <a:pt x="1372" y="705"/>
                    </a:lnTo>
                    <a:lnTo>
                      <a:pt x="1391" y="667"/>
                    </a:lnTo>
                    <a:lnTo>
                      <a:pt x="1410" y="629"/>
                    </a:lnTo>
                    <a:lnTo>
                      <a:pt x="1391" y="629"/>
                    </a:lnTo>
                    <a:lnTo>
                      <a:pt x="1372" y="667"/>
                    </a:lnTo>
                    <a:lnTo>
                      <a:pt x="1296" y="705"/>
                    </a:lnTo>
                    <a:lnTo>
                      <a:pt x="1296" y="724"/>
                    </a:lnTo>
                    <a:lnTo>
                      <a:pt x="1277" y="724"/>
                    </a:lnTo>
                    <a:lnTo>
                      <a:pt x="1277" y="743"/>
                    </a:lnTo>
                    <a:lnTo>
                      <a:pt x="1296" y="762"/>
                    </a:lnTo>
                    <a:lnTo>
                      <a:pt x="1258" y="762"/>
                    </a:lnTo>
                    <a:lnTo>
                      <a:pt x="1201" y="762"/>
                    </a:lnTo>
                    <a:lnTo>
                      <a:pt x="1124" y="762"/>
                    </a:lnTo>
                    <a:lnTo>
                      <a:pt x="1067" y="743"/>
                    </a:lnTo>
                    <a:lnTo>
                      <a:pt x="1163" y="724"/>
                    </a:lnTo>
                    <a:lnTo>
                      <a:pt x="1220" y="667"/>
                    </a:lnTo>
                    <a:lnTo>
                      <a:pt x="1258" y="609"/>
                    </a:lnTo>
                    <a:lnTo>
                      <a:pt x="1296" y="533"/>
                    </a:lnTo>
                    <a:lnTo>
                      <a:pt x="1334" y="514"/>
                    </a:lnTo>
                    <a:lnTo>
                      <a:pt x="1410" y="514"/>
                    </a:lnTo>
                    <a:lnTo>
                      <a:pt x="1448" y="495"/>
                    </a:lnTo>
                    <a:lnTo>
                      <a:pt x="1505" y="438"/>
                    </a:lnTo>
                    <a:lnTo>
                      <a:pt x="1544" y="419"/>
                    </a:lnTo>
                    <a:lnTo>
                      <a:pt x="1600" y="419"/>
                    </a:lnTo>
                    <a:lnTo>
                      <a:pt x="1600" y="438"/>
                    </a:lnTo>
                    <a:lnTo>
                      <a:pt x="1505" y="438"/>
                    </a:lnTo>
                    <a:lnTo>
                      <a:pt x="1505" y="457"/>
                    </a:lnTo>
                    <a:lnTo>
                      <a:pt x="1544" y="495"/>
                    </a:lnTo>
                    <a:lnTo>
                      <a:pt x="1658" y="629"/>
                    </a:lnTo>
                    <a:lnTo>
                      <a:pt x="1696" y="705"/>
                    </a:lnTo>
                    <a:lnTo>
                      <a:pt x="1677" y="724"/>
                    </a:lnTo>
                    <a:lnTo>
                      <a:pt x="1639" y="724"/>
                    </a:lnTo>
                    <a:lnTo>
                      <a:pt x="1600" y="762"/>
                    </a:lnTo>
                    <a:lnTo>
                      <a:pt x="1600" y="743"/>
                    </a:lnTo>
                    <a:lnTo>
                      <a:pt x="1582" y="724"/>
                    </a:lnTo>
                    <a:lnTo>
                      <a:pt x="1582" y="743"/>
                    </a:lnTo>
                    <a:lnTo>
                      <a:pt x="1582" y="762"/>
                    </a:lnTo>
                    <a:lnTo>
                      <a:pt x="1620" y="800"/>
                    </a:lnTo>
                    <a:lnTo>
                      <a:pt x="1658" y="838"/>
                    </a:lnTo>
                    <a:lnTo>
                      <a:pt x="1658" y="895"/>
                    </a:lnTo>
                    <a:lnTo>
                      <a:pt x="1620" y="953"/>
                    </a:lnTo>
                    <a:lnTo>
                      <a:pt x="1734" y="914"/>
                    </a:lnTo>
                    <a:lnTo>
                      <a:pt x="1791" y="895"/>
                    </a:lnTo>
                    <a:lnTo>
                      <a:pt x="1829" y="895"/>
                    </a:lnTo>
                    <a:lnTo>
                      <a:pt x="1849" y="895"/>
                    </a:lnTo>
                    <a:lnTo>
                      <a:pt x="1867" y="895"/>
                    </a:lnTo>
                    <a:lnTo>
                      <a:pt x="1886" y="895"/>
                    </a:lnTo>
                    <a:lnTo>
                      <a:pt x="1886" y="876"/>
                    </a:lnTo>
                    <a:lnTo>
                      <a:pt x="1849" y="858"/>
                    </a:lnTo>
                    <a:lnTo>
                      <a:pt x="1829" y="858"/>
                    </a:lnTo>
                    <a:lnTo>
                      <a:pt x="1829" y="876"/>
                    </a:lnTo>
                    <a:lnTo>
                      <a:pt x="1810" y="876"/>
                    </a:lnTo>
                    <a:lnTo>
                      <a:pt x="1810" y="858"/>
                    </a:lnTo>
                    <a:lnTo>
                      <a:pt x="1963" y="800"/>
                    </a:lnTo>
                    <a:lnTo>
                      <a:pt x="2001" y="762"/>
                    </a:lnTo>
                    <a:lnTo>
                      <a:pt x="2039" y="762"/>
                    </a:lnTo>
                    <a:lnTo>
                      <a:pt x="2001" y="781"/>
                    </a:lnTo>
                    <a:lnTo>
                      <a:pt x="2039" y="800"/>
                    </a:lnTo>
                    <a:lnTo>
                      <a:pt x="2058" y="781"/>
                    </a:lnTo>
                    <a:lnTo>
                      <a:pt x="2077" y="781"/>
                    </a:lnTo>
                    <a:lnTo>
                      <a:pt x="2096" y="800"/>
                    </a:lnTo>
                    <a:lnTo>
                      <a:pt x="2115" y="838"/>
                    </a:lnTo>
                    <a:lnTo>
                      <a:pt x="2134" y="838"/>
                    </a:lnTo>
                    <a:lnTo>
                      <a:pt x="2134" y="800"/>
                    </a:lnTo>
                    <a:lnTo>
                      <a:pt x="2134" y="762"/>
                    </a:lnTo>
                    <a:lnTo>
                      <a:pt x="2172" y="762"/>
                    </a:lnTo>
                    <a:lnTo>
                      <a:pt x="2153" y="743"/>
                    </a:lnTo>
                    <a:lnTo>
                      <a:pt x="2115" y="743"/>
                    </a:lnTo>
                    <a:lnTo>
                      <a:pt x="2096" y="743"/>
                    </a:lnTo>
                    <a:lnTo>
                      <a:pt x="2058" y="743"/>
                    </a:lnTo>
                    <a:lnTo>
                      <a:pt x="2382" y="705"/>
                    </a:lnTo>
                    <a:lnTo>
                      <a:pt x="2362" y="648"/>
                    </a:lnTo>
                    <a:lnTo>
                      <a:pt x="2401" y="629"/>
                    </a:lnTo>
                    <a:lnTo>
                      <a:pt x="2439" y="629"/>
                    </a:lnTo>
                    <a:lnTo>
                      <a:pt x="2439" y="572"/>
                    </a:lnTo>
                    <a:lnTo>
                      <a:pt x="2477" y="572"/>
                    </a:lnTo>
                    <a:lnTo>
                      <a:pt x="2496" y="591"/>
                    </a:lnTo>
                    <a:lnTo>
                      <a:pt x="2515" y="591"/>
                    </a:lnTo>
                    <a:lnTo>
                      <a:pt x="2553" y="572"/>
                    </a:lnTo>
                    <a:lnTo>
                      <a:pt x="2667" y="648"/>
                    </a:lnTo>
                    <a:lnTo>
                      <a:pt x="2724" y="667"/>
                    </a:lnTo>
                    <a:lnTo>
                      <a:pt x="2953" y="686"/>
                    </a:lnTo>
                    <a:lnTo>
                      <a:pt x="3010" y="705"/>
                    </a:lnTo>
                    <a:lnTo>
                      <a:pt x="3010" y="686"/>
                    </a:lnTo>
                    <a:lnTo>
                      <a:pt x="3087" y="705"/>
                    </a:lnTo>
                    <a:lnTo>
                      <a:pt x="3182" y="705"/>
                    </a:lnTo>
                    <a:lnTo>
                      <a:pt x="3810" y="533"/>
                    </a:lnTo>
                    <a:lnTo>
                      <a:pt x="4401" y="305"/>
                    </a:lnTo>
                    <a:lnTo>
                      <a:pt x="4858" y="0"/>
                    </a:lnTo>
                    <a:lnTo>
                      <a:pt x="4934" y="133"/>
                    </a:lnTo>
                    <a:lnTo>
                      <a:pt x="4953" y="191"/>
                    </a:lnTo>
                    <a:lnTo>
                      <a:pt x="5010" y="362"/>
                    </a:lnTo>
                    <a:close/>
                    <a:moveTo>
                      <a:pt x="1143" y="819"/>
                    </a:moveTo>
                    <a:lnTo>
                      <a:pt x="1143" y="800"/>
                    </a:lnTo>
                    <a:lnTo>
                      <a:pt x="1124" y="800"/>
                    </a:lnTo>
                    <a:lnTo>
                      <a:pt x="1143" y="800"/>
                    </a:lnTo>
                    <a:lnTo>
                      <a:pt x="1163" y="800"/>
                    </a:lnTo>
                    <a:lnTo>
                      <a:pt x="1182" y="819"/>
                    </a:lnTo>
                    <a:lnTo>
                      <a:pt x="1182" y="858"/>
                    </a:lnTo>
                    <a:lnTo>
                      <a:pt x="1143" y="819"/>
                    </a:lnTo>
                    <a:close/>
                    <a:moveTo>
                      <a:pt x="2362" y="438"/>
                    </a:moveTo>
                    <a:lnTo>
                      <a:pt x="2439" y="457"/>
                    </a:lnTo>
                    <a:lnTo>
                      <a:pt x="2534" y="495"/>
                    </a:lnTo>
                    <a:lnTo>
                      <a:pt x="2667" y="609"/>
                    </a:lnTo>
                    <a:lnTo>
                      <a:pt x="2591" y="572"/>
                    </a:lnTo>
                    <a:lnTo>
                      <a:pt x="2115" y="362"/>
                    </a:lnTo>
                    <a:lnTo>
                      <a:pt x="2039" y="343"/>
                    </a:lnTo>
                    <a:lnTo>
                      <a:pt x="2134" y="343"/>
                    </a:lnTo>
                    <a:lnTo>
                      <a:pt x="2286" y="419"/>
                    </a:lnTo>
                    <a:lnTo>
                      <a:pt x="2362" y="438"/>
                    </a:lnTo>
                    <a:close/>
                    <a:moveTo>
                      <a:pt x="1448" y="305"/>
                    </a:moveTo>
                    <a:lnTo>
                      <a:pt x="1524" y="267"/>
                    </a:lnTo>
                    <a:lnTo>
                      <a:pt x="2001" y="324"/>
                    </a:lnTo>
                    <a:lnTo>
                      <a:pt x="1981" y="343"/>
                    </a:lnTo>
                    <a:lnTo>
                      <a:pt x="1944" y="343"/>
                    </a:lnTo>
                    <a:lnTo>
                      <a:pt x="1867" y="324"/>
                    </a:lnTo>
                    <a:lnTo>
                      <a:pt x="1772" y="305"/>
                    </a:lnTo>
                    <a:lnTo>
                      <a:pt x="1677" y="286"/>
                    </a:lnTo>
                    <a:lnTo>
                      <a:pt x="1582" y="324"/>
                    </a:lnTo>
                    <a:lnTo>
                      <a:pt x="1524" y="305"/>
                    </a:lnTo>
                    <a:lnTo>
                      <a:pt x="1448" y="343"/>
                    </a:lnTo>
                    <a:lnTo>
                      <a:pt x="1087" y="533"/>
                    </a:lnTo>
                    <a:lnTo>
                      <a:pt x="1010" y="591"/>
                    </a:lnTo>
                    <a:lnTo>
                      <a:pt x="1048" y="533"/>
                    </a:lnTo>
                    <a:lnTo>
                      <a:pt x="1124" y="495"/>
                    </a:lnTo>
                    <a:lnTo>
                      <a:pt x="1182" y="477"/>
                    </a:lnTo>
                    <a:lnTo>
                      <a:pt x="1220" y="438"/>
                    </a:lnTo>
                    <a:lnTo>
                      <a:pt x="1258" y="419"/>
                    </a:lnTo>
                    <a:lnTo>
                      <a:pt x="1410" y="343"/>
                    </a:lnTo>
                    <a:lnTo>
                      <a:pt x="1448" y="305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4" name="Freeform 3">
                <a:extLst>
                  <a:ext uri="{FF2B5EF4-FFF2-40B4-BE49-F238E27FC236}">
                    <a16:creationId xmlns:a16="http://schemas.microsoft.com/office/drawing/2014/main" id="{E4B8D86F-AAA6-F24F-A462-BD9BD4696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7863" y="10231438"/>
                <a:ext cx="2305050" cy="3902075"/>
              </a:xfrm>
              <a:custGeom>
                <a:avLst/>
                <a:gdLst>
                  <a:gd name="T0" fmla="*/ 101246495 w 6402"/>
                  <a:gd name="T1" fmla="*/ 1320777327 h 10839"/>
                  <a:gd name="T2" fmla="*/ 51854984 w 6402"/>
                  <a:gd name="T3" fmla="*/ 1323239749 h 10839"/>
                  <a:gd name="T4" fmla="*/ 9852451 w 6402"/>
                  <a:gd name="T5" fmla="*/ 1338014281 h 10839"/>
                  <a:gd name="T6" fmla="*/ 4926225 w 6402"/>
                  <a:gd name="T7" fmla="*/ 1308465216 h 10839"/>
                  <a:gd name="T8" fmla="*/ 49391871 w 6402"/>
                  <a:gd name="T9" fmla="*/ 1281248612 h 10839"/>
                  <a:gd name="T10" fmla="*/ 118617902 w 6402"/>
                  <a:gd name="T11" fmla="*/ 1256494430 h 10839"/>
                  <a:gd name="T12" fmla="*/ 153101479 w 6402"/>
                  <a:gd name="T13" fmla="*/ 1167587313 h 10839"/>
                  <a:gd name="T14" fmla="*/ 155564591 w 6402"/>
                  <a:gd name="T15" fmla="*/ 1103434017 h 10839"/>
                  <a:gd name="T16" fmla="*/ 187714674 w 6402"/>
                  <a:gd name="T17" fmla="*/ 1086197063 h 10839"/>
                  <a:gd name="T18" fmla="*/ 375428988 w 6402"/>
                  <a:gd name="T19" fmla="*/ 1034356238 h 10839"/>
                  <a:gd name="T20" fmla="*/ 422228128 w 6402"/>
                  <a:gd name="T21" fmla="*/ 1056518037 h 10839"/>
                  <a:gd name="T22" fmla="*/ 456841323 w 6402"/>
                  <a:gd name="T23" fmla="*/ 1058980459 h 10839"/>
                  <a:gd name="T24" fmla="*/ 479008977 w 6402"/>
                  <a:gd name="T25" fmla="*/ 1071422530 h 10839"/>
                  <a:gd name="T26" fmla="*/ 506232834 w 6402"/>
                  <a:gd name="T27" fmla="*/ 1002344391 h 10839"/>
                  <a:gd name="T28" fmla="*/ 535919804 w 6402"/>
                  <a:gd name="T29" fmla="*/ 928211806 h 10839"/>
                  <a:gd name="T30" fmla="*/ 605016577 w 6402"/>
                  <a:gd name="T31" fmla="*/ 814680107 h 10839"/>
                  <a:gd name="T32" fmla="*/ 501306609 w 6402"/>
                  <a:gd name="T33" fmla="*/ 804830419 h 10839"/>
                  <a:gd name="T34" fmla="*/ 474212730 w 6402"/>
                  <a:gd name="T35" fmla="*/ 775151393 h 10839"/>
                  <a:gd name="T36" fmla="*/ 496380384 w 6402"/>
                  <a:gd name="T37" fmla="*/ 693631542 h 10839"/>
                  <a:gd name="T38" fmla="*/ 533456692 w 6402"/>
                  <a:gd name="T39" fmla="*/ 656694850 h 10839"/>
                  <a:gd name="T40" fmla="*/ 605016577 w 6402"/>
                  <a:gd name="T41" fmla="*/ 631941028 h 10839"/>
                  <a:gd name="T42" fmla="*/ 563014043 w 6402"/>
                  <a:gd name="T43" fmla="*/ 597466759 h 10839"/>
                  <a:gd name="T44" fmla="*/ 563014043 w 6402"/>
                  <a:gd name="T45" fmla="*/ 550550778 h 10839"/>
                  <a:gd name="T46" fmla="*/ 587645170 w 6402"/>
                  <a:gd name="T47" fmla="*/ 538238308 h 10839"/>
                  <a:gd name="T48" fmla="*/ 639499793 w 6402"/>
                  <a:gd name="T49" fmla="*/ 525796596 h 10839"/>
                  <a:gd name="T50" fmla="*/ 651944975 w 6402"/>
                  <a:gd name="T51" fmla="*/ 486267882 h 10839"/>
                  <a:gd name="T52" fmla="*/ 651944975 w 6402"/>
                  <a:gd name="T53" fmla="*/ 412264898 h 10839"/>
                  <a:gd name="T54" fmla="*/ 649481862 w 6402"/>
                  <a:gd name="T55" fmla="*/ 338132313 h 10839"/>
                  <a:gd name="T56" fmla="*/ 666723651 w 6402"/>
                  <a:gd name="T57" fmla="*/ 244429952 h 10839"/>
                  <a:gd name="T58" fmla="*/ 627184230 w 6402"/>
                  <a:gd name="T59" fmla="*/ 111069276 h 10839"/>
                  <a:gd name="T60" fmla="*/ 567940269 w 6402"/>
                  <a:gd name="T61" fmla="*/ 46915981 h 10839"/>
                  <a:gd name="T62" fmla="*/ 582848563 w 6402"/>
                  <a:gd name="T63" fmla="*/ 0 h 10839"/>
                  <a:gd name="T64" fmla="*/ 701336846 w 6402"/>
                  <a:gd name="T65" fmla="*/ 153060413 h 10839"/>
                  <a:gd name="T66" fmla="*/ 750728717 w 6402"/>
                  <a:gd name="T67" fmla="*/ 335669891 h 10839"/>
                  <a:gd name="T68" fmla="*/ 698873734 w 6402"/>
                  <a:gd name="T69" fmla="*/ 417189742 h 10839"/>
                  <a:gd name="T70" fmla="*/ 721041747 w 6402"/>
                  <a:gd name="T71" fmla="*/ 612241292 h 10839"/>
                  <a:gd name="T72" fmla="*/ 755654582 w 6402"/>
                  <a:gd name="T73" fmla="*/ 649307584 h 10839"/>
                  <a:gd name="T74" fmla="*/ 765507033 w 6402"/>
                  <a:gd name="T75" fmla="*/ 708536035 h 10839"/>
                  <a:gd name="T76" fmla="*/ 760580808 w 6402"/>
                  <a:gd name="T77" fmla="*/ 789926285 h 10839"/>
                  <a:gd name="T78" fmla="*/ 780415327 w 6402"/>
                  <a:gd name="T79" fmla="*/ 841767110 h 10839"/>
                  <a:gd name="T80" fmla="*/ 743339379 w 6402"/>
                  <a:gd name="T81" fmla="*/ 910845250 h 10839"/>
                  <a:gd name="T82" fmla="*/ 721041747 w 6402"/>
                  <a:gd name="T83" fmla="*/ 952965988 h 10839"/>
                  <a:gd name="T84" fmla="*/ 782748821 w 6402"/>
                  <a:gd name="T85" fmla="*/ 994827523 h 10839"/>
                  <a:gd name="T86" fmla="*/ 809972679 w 6402"/>
                  <a:gd name="T87" fmla="*/ 1026968971 h 10839"/>
                  <a:gd name="T88" fmla="*/ 819825129 w 6402"/>
                  <a:gd name="T89" fmla="*/ 1105896799 h 10839"/>
                  <a:gd name="T90" fmla="*/ 735820423 w 6402"/>
                  <a:gd name="T91" fmla="*/ 1041743504 h 10839"/>
                  <a:gd name="T92" fmla="*/ 676576101 w 6402"/>
                  <a:gd name="T93" fmla="*/ 1041743504 h 10839"/>
                  <a:gd name="T94" fmla="*/ 634703187 w 6402"/>
                  <a:gd name="T95" fmla="*/ 1009602056 h 10839"/>
                  <a:gd name="T96" fmla="*/ 612405914 w 6402"/>
                  <a:gd name="T97" fmla="*/ 1046668348 h 10839"/>
                  <a:gd name="T98" fmla="*/ 605016577 w 6402"/>
                  <a:gd name="T99" fmla="*/ 1105896799 h 10839"/>
                  <a:gd name="T100" fmla="*/ 501306609 w 6402"/>
                  <a:gd name="T101" fmla="*/ 1199728761 h 10839"/>
                  <a:gd name="T102" fmla="*/ 417301903 w 6402"/>
                  <a:gd name="T103" fmla="*/ 1199728761 h 10839"/>
                  <a:gd name="T104" fmla="*/ 367910031 w 6402"/>
                  <a:gd name="T105" fmla="*/ 1155275202 h 10839"/>
                  <a:gd name="T106" fmla="*/ 320981633 w 6402"/>
                  <a:gd name="T107" fmla="*/ 1246644742 h 10839"/>
                  <a:gd name="T108" fmla="*/ 279108718 w 6402"/>
                  <a:gd name="T109" fmla="*/ 1286173456 h 10839"/>
                  <a:gd name="T110" fmla="*/ 242032410 w 6402"/>
                  <a:gd name="T111" fmla="*/ 1300947989 h 10839"/>
                  <a:gd name="T112" fmla="*/ 125877621 w 6402"/>
                  <a:gd name="T113" fmla="*/ 1372488551 h 1083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6402" h="10839">
                    <a:moveTo>
                      <a:pt x="819" y="10838"/>
                    </a:moveTo>
                    <a:lnTo>
                      <a:pt x="629" y="10838"/>
                    </a:lnTo>
                    <a:lnTo>
                      <a:pt x="724" y="10553"/>
                    </a:lnTo>
                    <a:lnTo>
                      <a:pt x="800" y="10343"/>
                    </a:lnTo>
                    <a:lnTo>
                      <a:pt x="800" y="10267"/>
                    </a:lnTo>
                    <a:lnTo>
                      <a:pt x="781" y="10191"/>
                    </a:lnTo>
                    <a:lnTo>
                      <a:pt x="705" y="10133"/>
                    </a:lnTo>
                    <a:lnTo>
                      <a:pt x="648" y="10096"/>
                    </a:lnTo>
                    <a:lnTo>
                      <a:pt x="590" y="10096"/>
                    </a:lnTo>
                    <a:lnTo>
                      <a:pt x="534" y="10096"/>
                    </a:lnTo>
                    <a:lnTo>
                      <a:pt x="476" y="10133"/>
                    </a:lnTo>
                    <a:lnTo>
                      <a:pt x="400" y="10210"/>
                    </a:lnTo>
                    <a:lnTo>
                      <a:pt x="267" y="10495"/>
                    </a:lnTo>
                    <a:lnTo>
                      <a:pt x="248" y="10457"/>
                    </a:lnTo>
                    <a:lnTo>
                      <a:pt x="209" y="10419"/>
                    </a:lnTo>
                    <a:lnTo>
                      <a:pt x="76" y="10324"/>
                    </a:lnTo>
                    <a:lnTo>
                      <a:pt x="38" y="10286"/>
                    </a:lnTo>
                    <a:lnTo>
                      <a:pt x="19" y="10267"/>
                    </a:lnTo>
                    <a:lnTo>
                      <a:pt x="0" y="10228"/>
                    </a:lnTo>
                    <a:lnTo>
                      <a:pt x="0" y="10191"/>
                    </a:lnTo>
                    <a:lnTo>
                      <a:pt x="0" y="10133"/>
                    </a:lnTo>
                    <a:lnTo>
                      <a:pt x="38" y="10096"/>
                    </a:lnTo>
                    <a:lnTo>
                      <a:pt x="76" y="10019"/>
                    </a:lnTo>
                    <a:lnTo>
                      <a:pt x="114" y="9981"/>
                    </a:lnTo>
                    <a:lnTo>
                      <a:pt x="153" y="9943"/>
                    </a:lnTo>
                    <a:lnTo>
                      <a:pt x="229" y="9905"/>
                    </a:lnTo>
                    <a:lnTo>
                      <a:pt x="305" y="9886"/>
                    </a:lnTo>
                    <a:lnTo>
                      <a:pt x="381" y="9886"/>
                    </a:lnTo>
                    <a:lnTo>
                      <a:pt x="534" y="9867"/>
                    </a:lnTo>
                    <a:lnTo>
                      <a:pt x="610" y="9867"/>
                    </a:lnTo>
                    <a:lnTo>
                      <a:pt x="686" y="9829"/>
                    </a:lnTo>
                    <a:lnTo>
                      <a:pt x="762" y="9791"/>
                    </a:lnTo>
                    <a:lnTo>
                      <a:pt x="800" y="9771"/>
                    </a:lnTo>
                    <a:lnTo>
                      <a:pt x="915" y="9695"/>
                    </a:lnTo>
                    <a:lnTo>
                      <a:pt x="1124" y="9410"/>
                    </a:lnTo>
                    <a:lnTo>
                      <a:pt x="1143" y="9371"/>
                    </a:lnTo>
                    <a:lnTo>
                      <a:pt x="1162" y="9314"/>
                    </a:lnTo>
                    <a:lnTo>
                      <a:pt x="1200" y="9200"/>
                    </a:lnTo>
                    <a:lnTo>
                      <a:pt x="1200" y="9181"/>
                    </a:lnTo>
                    <a:lnTo>
                      <a:pt x="1181" y="9009"/>
                    </a:lnTo>
                    <a:lnTo>
                      <a:pt x="1124" y="8819"/>
                    </a:lnTo>
                    <a:lnTo>
                      <a:pt x="1124" y="8743"/>
                    </a:lnTo>
                    <a:lnTo>
                      <a:pt x="1124" y="8705"/>
                    </a:lnTo>
                    <a:lnTo>
                      <a:pt x="1124" y="8648"/>
                    </a:lnTo>
                    <a:lnTo>
                      <a:pt x="1143" y="8609"/>
                    </a:lnTo>
                    <a:lnTo>
                      <a:pt x="1200" y="8514"/>
                    </a:lnTo>
                    <a:lnTo>
                      <a:pt x="1238" y="8476"/>
                    </a:lnTo>
                    <a:lnTo>
                      <a:pt x="1296" y="8438"/>
                    </a:lnTo>
                    <a:lnTo>
                      <a:pt x="1333" y="8419"/>
                    </a:lnTo>
                    <a:lnTo>
                      <a:pt x="1372" y="8400"/>
                    </a:lnTo>
                    <a:lnTo>
                      <a:pt x="1410" y="8400"/>
                    </a:lnTo>
                    <a:lnTo>
                      <a:pt x="1448" y="8381"/>
                    </a:lnTo>
                    <a:lnTo>
                      <a:pt x="1524" y="8400"/>
                    </a:lnTo>
                    <a:lnTo>
                      <a:pt x="1772" y="8457"/>
                    </a:lnTo>
                    <a:lnTo>
                      <a:pt x="1809" y="8457"/>
                    </a:lnTo>
                    <a:lnTo>
                      <a:pt x="1848" y="8457"/>
                    </a:lnTo>
                    <a:lnTo>
                      <a:pt x="2819" y="8000"/>
                    </a:lnTo>
                    <a:lnTo>
                      <a:pt x="2896" y="7981"/>
                    </a:lnTo>
                    <a:lnTo>
                      <a:pt x="2933" y="7962"/>
                    </a:lnTo>
                    <a:lnTo>
                      <a:pt x="2972" y="7981"/>
                    </a:lnTo>
                    <a:lnTo>
                      <a:pt x="3010" y="7981"/>
                    </a:lnTo>
                    <a:lnTo>
                      <a:pt x="3067" y="8019"/>
                    </a:lnTo>
                    <a:lnTo>
                      <a:pt x="3219" y="8133"/>
                    </a:lnTo>
                    <a:lnTo>
                      <a:pt x="3257" y="8152"/>
                    </a:lnTo>
                    <a:lnTo>
                      <a:pt x="3296" y="8171"/>
                    </a:lnTo>
                    <a:lnTo>
                      <a:pt x="3333" y="8171"/>
                    </a:lnTo>
                    <a:lnTo>
                      <a:pt x="3409" y="8152"/>
                    </a:lnTo>
                    <a:lnTo>
                      <a:pt x="3448" y="8152"/>
                    </a:lnTo>
                    <a:lnTo>
                      <a:pt x="3486" y="8152"/>
                    </a:lnTo>
                    <a:lnTo>
                      <a:pt x="3524" y="8171"/>
                    </a:lnTo>
                    <a:lnTo>
                      <a:pt x="3543" y="8210"/>
                    </a:lnTo>
                    <a:lnTo>
                      <a:pt x="3581" y="8267"/>
                    </a:lnTo>
                    <a:lnTo>
                      <a:pt x="3600" y="8305"/>
                    </a:lnTo>
                    <a:lnTo>
                      <a:pt x="3638" y="8305"/>
                    </a:lnTo>
                    <a:lnTo>
                      <a:pt x="3676" y="8286"/>
                    </a:lnTo>
                    <a:lnTo>
                      <a:pt x="3695" y="8267"/>
                    </a:lnTo>
                    <a:lnTo>
                      <a:pt x="3753" y="8133"/>
                    </a:lnTo>
                    <a:lnTo>
                      <a:pt x="3790" y="8095"/>
                    </a:lnTo>
                    <a:lnTo>
                      <a:pt x="3810" y="8076"/>
                    </a:lnTo>
                    <a:lnTo>
                      <a:pt x="3848" y="8000"/>
                    </a:lnTo>
                    <a:lnTo>
                      <a:pt x="3867" y="7924"/>
                    </a:lnTo>
                    <a:lnTo>
                      <a:pt x="3905" y="7734"/>
                    </a:lnTo>
                    <a:lnTo>
                      <a:pt x="3943" y="7638"/>
                    </a:lnTo>
                    <a:lnTo>
                      <a:pt x="3962" y="7581"/>
                    </a:lnTo>
                    <a:lnTo>
                      <a:pt x="4000" y="7543"/>
                    </a:lnTo>
                    <a:lnTo>
                      <a:pt x="4000" y="7524"/>
                    </a:lnTo>
                    <a:lnTo>
                      <a:pt x="4039" y="7467"/>
                    </a:lnTo>
                    <a:lnTo>
                      <a:pt x="4134" y="7162"/>
                    </a:lnTo>
                    <a:lnTo>
                      <a:pt x="4267" y="6838"/>
                    </a:lnTo>
                    <a:lnTo>
                      <a:pt x="4343" y="6724"/>
                    </a:lnTo>
                    <a:lnTo>
                      <a:pt x="4610" y="6438"/>
                    </a:lnTo>
                    <a:lnTo>
                      <a:pt x="4648" y="6400"/>
                    </a:lnTo>
                    <a:lnTo>
                      <a:pt x="4667" y="6343"/>
                    </a:lnTo>
                    <a:lnTo>
                      <a:pt x="4667" y="6286"/>
                    </a:lnTo>
                    <a:lnTo>
                      <a:pt x="4667" y="6229"/>
                    </a:lnTo>
                    <a:lnTo>
                      <a:pt x="4648" y="6171"/>
                    </a:lnTo>
                    <a:lnTo>
                      <a:pt x="4610" y="6152"/>
                    </a:lnTo>
                    <a:lnTo>
                      <a:pt x="4591" y="6152"/>
                    </a:lnTo>
                    <a:lnTo>
                      <a:pt x="4171" y="6210"/>
                    </a:lnTo>
                    <a:lnTo>
                      <a:pt x="3867" y="6210"/>
                    </a:lnTo>
                    <a:lnTo>
                      <a:pt x="3753" y="6190"/>
                    </a:lnTo>
                    <a:lnTo>
                      <a:pt x="3714" y="6171"/>
                    </a:lnTo>
                    <a:lnTo>
                      <a:pt x="3676" y="6152"/>
                    </a:lnTo>
                    <a:lnTo>
                      <a:pt x="3658" y="6114"/>
                    </a:lnTo>
                    <a:lnTo>
                      <a:pt x="3638" y="6057"/>
                    </a:lnTo>
                    <a:lnTo>
                      <a:pt x="3658" y="5981"/>
                    </a:lnTo>
                    <a:lnTo>
                      <a:pt x="3676" y="5943"/>
                    </a:lnTo>
                    <a:lnTo>
                      <a:pt x="3695" y="5885"/>
                    </a:lnTo>
                    <a:lnTo>
                      <a:pt x="3714" y="5790"/>
                    </a:lnTo>
                    <a:lnTo>
                      <a:pt x="3772" y="5543"/>
                    </a:lnTo>
                    <a:lnTo>
                      <a:pt x="3810" y="5390"/>
                    </a:lnTo>
                    <a:lnTo>
                      <a:pt x="3829" y="5352"/>
                    </a:lnTo>
                    <a:lnTo>
                      <a:pt x="3886" y="5257"/>
                    </a:lnTo>
                    <a:lnTo>
                      <a:pt x="3943" y="5181"/>
                    </a:lnTo>
                    <a:lnTo>
                      <a:pt x="4019" y="5124"/>
                    </a:lnTo>
                    <a:lnTo>
                      <a:pt x="4057" y="5105"/>
                    </a:lnTo>
                    <a:lnTo>
                      <a:pt x="4095" y="5086"/>
                    </a:lnTo>
                    <a:lnTo>
                      <a:pt x="4115" y="5067"/>
                    </a:lnTo>
                    <a:lnTo>
                      <a:pt x="4210" y="5047"/>
                    </a:lnTo>
                    <a:lnTo>
                      <a:pt x="4572" y="4991"/>
                    </a:lnTo>
                    <a:lnTo>
                      <a:pt x="4610" y="4971"/>
                    </a:lnTo>
                    <a:lnTo>
                      <a:pt x="4648" y="4952"/>
                    </a:lnTo>
                    <a:lnTo>
                      <a:pt x="4667" y="4914"/>
                    </a:lnTo>
                    <a:lnTo>
                      <a:pt x="4667" y="4876"/>
                    </a:lnTo>
                    <a:lnTo>
                      <a:pt x="4648" y="4819"/>
                    </a:lnTo>
                    <a:lnTo>
                      <a:pt x="4610" y="4781"/>
                    </a:lnTo>
                    <a:lnTo>
                      <a:pt x="4572" y="4762"/>
                    </a:lnTo>
                    <a:lnTo>
                      <a:pt x="4515" y="4724"/>
                    </a:lnTo>
                    <a:lnTo>
                      <a:pt x="4362" y="4647"/>
                    </a:lnTo>
                    <a:lnTo>
                      <a:pt x="4343" y="4610"/>
                    </a:lnTo>
                    <a:lnTo>
                      <a:pt x="4305" y="4590"/>
                    </a:lnTo>
                    <a:lnTo>
                      <a:pt x="4286" y="4533"/>
                    </a:lnTo>
                    <a:lnTo>
                      <a:pt x="4286" y="4476"/>
                    </a:lnTo>
                    <a:lnTo>
                      <a:pt x="4305" y="4381"/>
                    </a:lnTo>
                    <a:lnTo>
                      <a:pt x="4324" y="4285"/>
                    </a:lnTo>
                    <a:lnTo>
                      <a:pt x="4343" y="4248"/>
                    </a:lnTo>
                    <a:lnTo>
                      <a:pt x="4343" y="4229"/>
                    </a:lnTo>
                    <a:lnTo>
                      <a:pt x="4362" y="4209"/>
                    </a:lnTo>
                    <a:lnTo>
                      <a:pt x="4381" y="4190"/>
                    </a:lnTo>
                    <a:lnTo>
                      <a:pt x="4420" y="4171"/>
                    </a:lnTo>
                    <a:lnTo>
                      <a:pt x="4457" y="4153"/>
                    </a:lnTo>
                    <a:lnTo>
                      <a:pt x="4533" y="4153"/>
                    </a:lnTo>
                    <a:lnTo>
                      <a:pt x="4724" y="4153"/>
                    </a:lnTo>
                    <a:lnTo>
                      <a:pt x="4800" y="4133"/>
                    </a:lnTo>
                    <a:lnTo>
                      <a:pt x="4838" y="4133"/>
                    </a:lnTo>
                    <a:lnTo>
                      <a:pt x="4877" y="4114"/>
                    </a:lnTo>
                    <a:lnTo>
                      <a:pt x="4914" y="4095"/>
                    </a:lnTo>
                    <a:lnTo>
                      <a:pt x="4933" y="4057"/>
                    </a:lnTo>
                    <a:lnTo>
                      <a:pt x="4972" y="4019"/>
                    </a:lnTo>
                    <a:lnTo>
                      <a:pt x="4972" y="4000"/>
                    </a:lnTo>
                    <a:lnTo>
                      <a:pt x="5010" y="3962"/>
                    </a:lnTo>
                    <a:lnTo>
                      <a:pt x="5010" y="3943"/>
                    </a:lnTo>
                    <a:lnTo>
                      <a:pt x="5048" y="3809"/>
                    </a:lnTo>
                    <a:lnTo>
                      <a:pt x="5029" y="3752"/>
                    </a:lnTo>
                    <a:lnTo>
                      <a:pt x="4991" y="3619"/>
                    </a:lnTo>
                    <a:lnTo>
                      <a:pt x="4991" y="3581"/>
                    </a:lnTo>
                    <a:lnTo>
                      <a:pt x="4991" y="3467"/>
                    </a:lnTo>
                    <a:lnTo>
                      <a:pt x="5010" y="3428"/>
                    </a:lnTo>
                    <a:lnTo>
                      <a:pt x="5010" y="3352"/>
                    </a:lnTo>
                    <a:lnTo>
                      <a:pt x="5029" y="3181"/>
                    </a:lnTo>
                    <a:lnTo>
                      <a:pt x="5029" y="3143"/>
                    </a:lnTo>
                    <a:lnTo>
                      <a:pt x="5010" y="2914"/>
                    </a:lnTo>
                    <a:lnTo>
                      <a:pt x="5010" y="2724"/>
                    </a:lnTo>
                    <a:lnTo>
                      <a:pt x="5010" y="2666"/>
                    </a:lnTo>
                    <a:lnTo>
                      <a:pt x="5010" y="2609"/>
                    </a:lnTo>
                    <a:lnTo>
                      <a:pt x="5029" y="2476"/>
                    </a:lnTo>
                    <a:lnTo>
                      <a:pt x="5143" y="2209"/>
                    </a:lnTo>
                    <a:lnTo>
                      <a:pt x="5181" y="2076"/>
                    </a:lnTo>
                    <a:lnTo>
                      <a:pt x="5162" y="2019"/>
                    </a:lnTo>
                    <a:lnTo>
                      <a:pt x="5162" y="2000"/>
                    </a:lnTo>
                    <a:lnTo>
                      <a:pt x="5143" y="1886"/>
                    </a:lnTo>
                    <a:lnTo>
                      <a:pt x="5086" y="1714"/>
                    </a:lnTo>
                    <a:lnTo>
                      <a:pt x="4953" y="1428"/>
                    </a:lnTo>
                    <a:lnTo>
                      <a:pt x="4933" y="1371"/>
                    </a:lnTo>
                    <a:lnTo>
                      <a:pt x="4914" y="1333"/>
                    </a:lnTo>
                    <a:lnTo>
                      <a:pt x="4877" y="990"/>
                    </a:lnTo>
                    <a:lnTo>
                      <a:pt x="4838" y="857"/>
                    </a:lnTo>
                    <a:lnTo>
                      <a:pt x="4800" y="781"/>
                    </a:lnTo>
                    <a:lnTo>
                      <a:pt x="4743" y="704"/>
                    </a:lnTo>
                    <a:lnTo>
                      <a:pt x="4686" y="628"/>
                    </a:lnTo>
                    <a:lnTo>
                      <a:pt x="4572" y="552"/>
                    </a:lnTo>
                    <a:lnTo>
                      <a:pt x="4343" y="419"/>
                    </a:lnTo>
                    <a:lnTo>
                      <a:pt x="4381" y="362"/>
                    </a:lnTo>
                    <a:lnTo>
                      <a:pt x="4420" y="362"/>
                    </a:lnTo>
                    <a:lnTo>
                      <a:pt x="4438" y="323"/>
                    </a:lnTo>
                    <a:lnTo>
                      <a:pt x="4457" y="305"/>
                    </a:lnTo>
                    <a:lnTo>
                      <a:pt x="4457" y="247"/>
                    </a:lnTo>
                    <a:lnTo>
                      <a:pt x="4457" y="76"/>
                    </a:lnTo>
                    <a:lnTo>
                      <a:pt x="4496" y="0"/>
                    </a:lnTo>
                    <a:lnTo>
                      <a:pt x="5105" y="476"/>
                    </a:lnTo>
                    <a:lnTo>
                      <a:pt x="5219" y="609"/>
                    </a:lnTo>
                    <a:lnTo>
                      <a:pt x="5314" y="800"/>
                    </a:lnTo>
                    <a:lnTo>
                      <a:pt x="5353" y="895"/>
                    </a:lnTo>
                    <a:lnTo>
                      <a:pt x="5391" y="990"/>
                    </a:lnTo>
                    <a:lnTo>
                      <a:pt x="5410" y="1181"/>
                    </a:lnTo>
                    <a:lnTo>
                      <a:pt x="5429" y="1638"/>
                    </a:lnTo>
                    <a:lnTo>
                      <a:pt x="5448" y="1752"/>
                    </a:lnTo>
                    <a:lnTo>
                      <a:pt x="5448" y="1809"/>
                    </a:lnTo>
                    <a:lnTo>
                      <a:pt x="5791" y="2495"/>
                    </a:lnTo>
                    <a:lnTo>
                      <a:pt x="5791" y="2514"/>
                    </a:lnTo>
                    <a:lnTo>
                      <a:pt x="5791" y="2590"/>
                    </a:lnTo>
                    <a:lnTo>
                      <a:pt x="5753" y="2666"/>
                    </a:lnTo>
                    <a:lnTo>
                      <a:pt x="5753" y="2685"/>
                    </a:lnTo>
                    <a:lnTo>
                      <a:pt x="5715" y="2762"/>
                    </a:lnTo>
                    <a:lnTo>
                      <a:pt x="5676" y="2838"/>
                    </a:lnTo>
                    <a:lnTo>
                      <a:pt x="5410" y="3162"/>
                    </a:lnTo>
                    <a:lnTo>
                      <a:pt x="5391" y="3219"/>
                    </a:lnTo>
                    <a:lnTo>
                      <a:pt x="5334" y="3486"/>
                    </a:lnTo>
                    <a:lnTo>
                      <a:pt x="5295" y="3714"/>
                    </a:lnTo>
                    <a:lnTo>
                      <a:pt x="5391" y="4285"/>
                    </a:lnTo>
                    <a:lnTo>
                      <a:pt x="5410" y="4362"/>
                    </a:lnTo>
                    <a:lnTo>
                      <a:pt x="5486" y="4495"/>
                    </a:lnTo>
                    <a:lnTo>
                      <a:pt x="5562" y="4724"/>
                    </a:lnTo>
                    <a:lnTo>
                      <a:pt x="5600" y="4781"/>
                    </a:lnTo>
                    <a:lnTo>
                      <a:pt x="5639" y="4838"/>
                    </a:lnTo>
                    <a:lnTo>
                      <a:pt x="5695" y="4895"/>
                    </a:lnTo>
                    <a:lnTo>
                      <a:pt x="5753" y="4933"/>
                    </a:lnTo>
                    <a:lnTo>
                      <a:pt x="5791" y="4971"/>
                    </a:lnTo>
                    <a:lnTo>
                      <a:pt x="5829" y="5010"/>
                    </a:lnTo>
                    <a:lnTo>
                      <a:pt x="5867" y="5086"/>
                    </a:lnTo>
                    <a:lnTo>
                      <a:pt x="5886" y="5124"/>
                    </a:lnTo>
                    <a:lnTo>
                      <a:pt x="5886" y="5181"/>
                    </a:lnTo>
                    <a:lnTo>
                      <a:pt x="5867" y="5219"/>
                    </a:lnTo>
                    <a:lnTo>
                      <a:pt x="5886" y="5276"/>
                    </a:lnTo>
                    <a:lnTo>
                      <a:pt x="5905" y="5467"/>
                    </a:lnTo>
                    <a:lnTo>
                      <a:pt x="5886" y="5524"/>
                    </a:lnTo>
                    <a:lnTo>
                      <a:pt x="5886" y="5543"/>
                    </a:lnTo>
                    <a:lnTo>
                      <a:pt x="5810" y="5657"/>
                    </a:lnTo>
                    <a:lnTo>
                      <a:pt x="5810" y="5714"/>
                    </a:lnTo>
                    <a:lnTo>
                      <a:pt x="5810" y="5790"/>
                    </a:lnTo>
                    <a:lnTo>
                      <a:pt x="5867" y="6095"/>
                    </a:lnTo>
                    <a:lnTo>
                      <a:pt x="5886" y="6152"/>
                    </a:lnTo>
                    <a:lnTo>
                      <a:pt x="5981" y="6286"/>
                    </a:lnTo>
                    <a:lnTo>
                      <a:pt x="6020" y="6362"/>
                    </a:lnTo>
                    <a:lnTo>
                      <a:pt x="6020" y="6419"/>
                    </a:lnTo>
                    <a:lnTo>
                      <a:pt x="6038" y="6457"/>
                    </a:lnTo>
                    <a:lnTo>
                      <a:pt x="6020" y="6495"/>
                    </a:lnTo>
                    <a:lnTo>
                      <a:pt x="6000" y="6571"/>
                    </a:lnTo>
                    <a:lnTo>
                      <a:pt x="5886" y="6857"/>
                    </a:lnTo>
                    <a:lnTo>
                      <a:pt x="5886" y="6895"/>
                    </a:lnTo>
                    <a:lnTo>
                      <a:pt x="5848" y="6914"/>
                    </a:lnTo>
                    <a:lnTo>
                      <a:pt x="5771" y="6991"/>
                    </a:lnTo>
                    <a:lnTo>
                      <a:pt x="5734" y="7028"/>
                    </a:lnTo>
                    <a:lnTo>
                      <a:pt x="5715" y="7067"/>
                    </a:lnTo>
                    <a:lnTo>
                      <a:pt x="5676" y="7181"/>
                    </a:lnTo>
                    <a:lnTo>
                      <a:pt x="5658" y="7219"/>
                    </a:lnTo>
                    <a:lnTo>
                      <a:pt x="5639" y="7238"/>
                    </a:lnTo>
                    <a:lnTo>
                      <a:pt x="5581" y="7314"/>
                    </a:lnTo>
                    <a:lnTo>
                      <a:pt x="5562" y="7353"/>
                    </a:lnTo>
                    <a:lnTo>
                      <a:pt x="5562" y="7390"/>
                    </a:lnTo>
                    <a:lnTo>
                      <a:pt x="5581" y="7428"/>
                    </a:lnTo>
                    <a:lnTo>
                      <a:pt x="5619" y="7467"/>
                    </a:lnTo>
                    <a:lnTo>
                      <a:pt x="5829" y="7581"/>
                    </a:lnTo>
                    <a:lnTo>
                      <a:pt x="6000" y="7657"/>
                    </a:lnTo>
                    <a:lnTo>
                      <a:pt x="6038" y="7676"/>
                    </a:lnTo>
                    <a:lnTo>
                      <a:pt x="6076" y="7695"/>
                    </a:lnTo>
                    <a:lnTo>
                      <a:pt x="6096" y="7734"/>
                    </a:lnTo>
                    <a:lnTo>
                      <a:pt x="6134" y="7810"/>
                    </a:lnTo>
                    <a:lnTo>
                      <a:pt x="6152" y="7848"/>
                    </a:lnTo>
                    <a:lnTo>
                      <a:pt x="6210" y="7886"/>
                    </a:lnTo>
                    <a:lnTo>
                      <a:pt x="6248" y="7924"/>
                    </a:lnTo>
                    <a:lnTo>
                      <a:pt x="6267" y="7962"/>
                    </a:lnTo>
                    <a:lnTo>
                      <a:pt x="6401" y="8400"/>
                    </a:lnTo>
                    <a:lnTo>
                      <a:pt x="6401" y="8476"/>
                    </a:lnTo>
                    <a:lnTo>
                      <a:pt x="6381" y="8514"/>
                    </a:lnTo>
                    <a:lnTo>
                      <a:pt x="6362" y="8533"/>
                    </a:lnTo>
                    <a:lnTo>
                      <a:pt x="6324" y="8533"/>
                    </a:lnTo>
                    <a:lnTo>
                      <a:pt x="6305" y="8514"/>
                    </a:lnTo>
                    <a:lnTo>
                      <a:pt x="6267" y="8495"/>
                    </a:lnTo>
                    <a:lnTo>
                      <a:pt x="6076" y="8362"/>
                    </a:lnTo>
                    <a:lnTo>
                      <a:pt x="5829" y="8095"/>
                    </a:lnTo>
                    <a:lnTo>
                      <a:pt x="5753" y="8057"/>
                    </a:lnTo>
                    <a:lnTo>
                      <a:pt x="5676" y="8038"/>
                    </a:lnTo>
                    <a:lnTo>
                      <a:pt x="5600" y="8038"/>
                    </a:lnTo>
                    <a:lnTo>
                      <a:pt x="5353" y="8076"/>
                    </a:lnTo>
                    <a:lnTo>
                      <a:pt x="5334" y="8076"/>
                    </a:lnTo>
                    <a:lnTo>
                      <a:pt x="5295" y="8057"/>
                    </a:lnTo>
                    <a:lnTo>
                      <a:pt x="5258" y="8057"/>
                    </a:lnTo>
                    <a:lnTo>
                      <a:pt x="5219" y="8038"/>
                    </a:lnTo>
                    <a:lnTo>
                      <a:pt x="5162" y="7981"/>
                    </a:lnTo>
                    <a:lnTo>
                      <a:pt x="5029" y="7848"/>
                    </a:lnTo>
                    <a:lnTo>
                      <a:pt x="4991" y="7810"/>
                    </a:lnTo>
                    <a:lnTo>
                      <a:pt x="4953" y="7790"/>
                    </a:lnTo>
                    <a:lnTo>
                      <a:pt x="4914" y="7771"/>
                    </a:lnTo>
                    <a:lnTo>
                      <a:pt x="4896" y="7790"/>
                    </a:lnTo>
                    <a:lnTo>
                      <a:pt x="4877" y="7810"/>
                    </a:lnTo>
                    <a:lnTo>
                      <a:pt x="4857" y="7848"/>
                    </a:lnTo>
                    <a:lnTo>
                      <a:pt x="4819" y="7943"/>
                    </a:lnTo>
                    <a:lnTo>
                      <a:pt x="4800" y="7962"/>
                    </a:lnTo>
                    <a:lnTo>
                      <a:pt x="4743" y="8019"/>
                    </a:lnTo>
                    <a:lnTo>
                      <a:pt x="4724" y="8076"/>
                    </a:lnTo>
                    <a:lnTo>
                      <a:pt x="4705" y="8115"/>
                    </a:lnTo>
                    <a:lnTo>
                      <a:pt x="4743" y="8267"/>
                    </a:lnTo>
                    <a:lnTo>
                      <a:pt x="4724" y="8362"/>
                    </a:lnTo>
                    <a:lnTo>
                      <a:pt x="4724" y="8419"/>
                    </a:lnTo>
                    <a:lnTo>
                      <a:pt x="4705" y="8457"/>
                    </a:lnTo>
                    <a:lnTo>
                      <a:pt x="4667" y="8533"/>
                    </a:lnTo>
                    <a:lnTo>
                      <a:pt x="4591" y="8628"/>
                    </a:lnTo>
                    <a:lnTo>
                      <a:pt x="4191" y="8990"/>
                    </a:lnTo>
                    <a:lnTo>
                      <a:pt x="4095" y="9086"/>
                    </a:lnTo>
                    <a:lnTo>
                      <a:pt x="3981" y="9200"/>
                    </a:lnTo>
                    <a:lnTo>
                      <a:pt x="3924" y="9238"/>
                    </a:lnTo>
                    <a:lnTo>
                      <a:pt x="3867" y="9257"/>
                    </a:lnTo>
                    <a:lnTo>
                      <a:pt x="3734" y="9295"/>
                    </a:lnTo>
                    <a:lnTo>
                      <a:pt x="3581" y="9334"/>
                    </a:lnTo>
                    <a:lnTo>
                      <a:pt x="3409" y="9334"/>
                    </a:lnTo>
                    <a:lnTo>
                      <a:pt x="3372" y="9314"/>
                    </a:lnTo>
                    <a:lnTo>
                      <a:pt x="3296" y="9295"/>
                    </a:lnTo>
                    <a:lnTo>
                      <a:pt x="3219" y="9257"/>
                    </a:lnTo>
                    <a:lnTo>
                      <a:pt x="3200" y="9238"/>
                    </a:lnTo>
                    <a:lnTo>
                      <a:pt x="3162" y="9219"/>
                    </a:lnTo>
                    <a:lnTo>
                      <a:pt x="3029" y="9067"/>
                    </a:lnTo>
                    <a:lnTo>
                      <a:pt x="2896" y="8953"/>
                    </a:lnTo>
                    <a:lnTo>
                      <a:pt x="2857" y="8933"/>
                    </a:lnTo>
                    <a:lnTo>
                      <a:pt x="2838" y="8914"/>
                    </a:lnTo>
                    <a:lnTo>
                      <a:pt x="2800" y="8914"/>
                    </a:lnTo>
                    <a:lnTo>
                      <a:pt x="2762" y="8933"/>
                    </a:lnTo>
                    <a:lnTo>
                      <a:pt x="2743" y="8953"/>
                    </a:lnTo>
                    <a:lnTo>
                      <a:pt x="2705" y="8990"/>
                    </a:lnTo>
                    <a:lnTo>
                      <a:pt x="2686" y="9048"/>
                    </a:lnTo>
                    <a:lnTo>
                      <a:pt x="2476" y="9619"/>
                    </a:lnTo>
                    <a:lnTo>
                      <a:pt x="2438" y="9695"/>
                    </a:lnTo>
                    <a:lnTo>
                      <a:pt x="2381" y="9771"/>
                    </a:lnTo>
                    <a:lnTo>
                      <a:pt x="2343" y="9810"/>
                    </a:lnTo>
                    <a:lnTo>
                      <a:pt x="2210" y="9905"/>
                    </a:lnTo>
                    <a:lnTo>
                      <a:pt x="2172" y="9924"/>
                    </a:lnTo>
                    <a:lnTo>
                      <a:pt x="2153" y="9924"/>
                    </a:lnTo>
                    <a:lnTo>
                      <a:pt x="2114" y="9943"/>
                    </a:lnTo>
                    <a:lnTo>
                      <a:pt x="2000" y="9943"/>
                    </a:lnTo>
                    <a:lnTo>
                      <a:pt x="1962" y="9943"/>
                    </a:lnTo>
                    <a:lnTo>
                      <a:pt x="1924" y="9962"/>
                    </a:lnTo>
                    <a:lnTo>
                      <a:pt x="1886" y="10000"/>
                    </a:lnTo>
                    <a:lnTo>
                      <a:pt x="1867" y="10038"/>
                    </a:lnTo>
                    <a:lnTo>
                      <a:pt x="1829" y="10096"/>
                    </a:lnTo>
                    <a:lnTo>
                      <a:pt x="1772" y="10172"/>
                    </a:lnTo>
                    <a:lnTo>
                      <a:pt x="1733" y="10191"/>
                    </a:lnTo>
                    <a:lnTo>
                      <a:pt x="1105" y="10495"/>
                    </a:lnTo>
                    <a:lnTo>
                      <a:pt x="1048" y="10533"/>
                    </a:lnTo>
                    <a:lnTo>
                      <a:pt x="971" y="10590"/>
                    </a:lnTo>
                    <a:lnTo>
                      <a:pt x="915" y="10667"/>
                    </a:lnTo>
                    <a:lnTo>
                      <a:pt x="819" y="10838"/>
                    </a:lnTo>
                  </a:path>
                </a:pathLst>
              </a:custGeom>
              <a:solidFill>
                <a:srgbClr val="BDBD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5" name="Freeform 4">
                <a:extLst>
                  <a:ext uri="{FF2B5EF4-FFF2-40B4-BE49-F238E27FC236}">
                    <a16:creationId xmlns:a16="http://schemas.microsoft.com/office/drawing/2014/main" id="{1D221780-851F-3540-A4DA-772DCE6F7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74788" y="7304088"/>
                <a:ext cx="8688387" cy="6837362"/>
              </a:xfrm>
              <a:custGeom>
                <a:avLst/>
                <a:gdLst>
                  <a:gd name="T0" fmla="*/ 2147483646 w 24134"/>
                  <a:gd name="T1" fmla="*/ 2147483646 h 18991"/>
                  <a:gd name="T2" fmla="*/ 2147483646 w 24134"/>
                  <a:gd name="T3" fmla="*/ 2147483646 h 18991"/>
                  <a:gd name="T4" fmla="*/ 1952619757 w 24134"/>
                  <a:gd name="T5" fmla="*/ 2147483646 h 18991"/>
                  <a:gd name="T6" fmla="*/ 1722960711 w 24134"/>
                  <a:gd name="T7" fmla="*/ 2147483646 h 18991"/>
                  <a:gd name="T8" fmla="*/ 1493431268 w 24134"/>
                  <a:gd name="T9" fmla="*/ 2147483646 h 18991"/>
                  <a:gd name="T10" fmla="*/ 1263901824 w 24134"/>
                  <a:gd name="T11" fmla="*/ 2147483646 h 18991"/>
                  <a:gd name="T12" fmla="*/ 1034243139 w 24134"/>
                  <a:gd name="T13" fmla="*/ 2147483646 h 18991"/>
                  <a:gd name="T14" fmla="*/ 802251253 w 24134"/>
                  <a:gd name="T15" fmla="*/ 2147483646 h 18991"/>
                  <a:gd name="T16" fmla="*/ 572592208 w 24134"/>
                  <a:gd name="T17" fmla="*/ 2147483646 h 18991"/>
                  <a:gd name="T18" fmla="*/ 343062764 w 24134"/>
                  <a:gd name="T19" fmla="*/ 2147483646 h 18991"/>
                  <a:gd name="T20" fmla="*/ 113533321 w 24134"/>
                  <a:gd name="T21" fmla="*/ 2147483646 h 18991"/>
                  <a:gd name="T22" fmla="*/ 0 w 24134"/>
                  <a:gd name="T23" fmla="*/ 2088742265 h 18991"/>
                  <a:gd name="T24" fmla="*/ 0 w 24134"/>
                  <a:gd name="T25" fmla="*/ 1335763328 h 18991"/>
                  <a:gd name="T26" fmla="*/ 0 w 24134"/>
                  <a:gd name="T27" fmla="*/ 570210645 h 18991"/>
                  <a:gd name="T28" fmla="*/ 0 w 24134"/>
                  <a:gd name="T29" fmla="*/ 17369369 h 18991"/>
                  <a:gd name="T30" fmla="*/ 2147483646 w 24134"/>
                  <a:gd name="T31" fmla="*/ 9851187 h 18991"/>
                  <a:gd name="T32" fmla="*/ 2147483646 w 24134"/>
                  <a:gd name="T33" fmla="*/ 145696188 h 18991"/>
                  <a:gd name="T34" fmla="*/ 2147483646 w 24134"/>
                  <a:gd name="T35" fmla="*/ 239543131 h 18991"/>
                  <a:gd name="T36" fmla="*/ 2147483646 w 24134"/>
                  <a:gd name="T37" fmla="*/ 674038746 h 18991"/>
                  <a:gd name="T38" fmla="*/ 2147483646 w 24134"/>
                  <a:gd name="T39" fmla="*/ 748053343 h 18991"/>
                  <a:gd name="T40" fmla="*/ 2147483646 w 24134"/>
                  <a:gd name="T41" fmla="*/ 686352910 h 18991"/>
                  <a:gd name="T42" fmla="*/ 2147483646 w 24134"/>
                  <a:gd name="T43" fmla="*/ 701129691 h 18991"/>
                  <a:gd name="T44" fmla="*/ 2147483646 w 24134"/>
                  <a:gd name="T45" fmla="*/ 738202155 h 18991"/>
                  <a:gd name="T46" fmla="*/ 2147483646 w 24134"/>
                  <a:gd name="T47" fmla="*/ 817142346 h 18991"/>
                  <a:gd name="T48" fmla="*/ 2147483646 w 24134"/>
                  <a:gd name="T49" fmla="*/ 893749531 h 18991"/>
                  <a:gd name="T50" fmla="*/ 2147483646 w 24134"/>
                  <a:gd name="T51" fmla="*/ 980207903 h 18991"/>
                  <a:gd name="T52" fmla="*/ 2147483646 w 24134"/>
                  <a:gd name="T53" fmla="*/ 1108534362 h 18991"/>
                  <a:gd name="T54" fmla="*/ 2147483646 w 24134"/>
                  <a:gd name="T55" fmla="*/ 1182548958 h 18991"/>
                  <a:gd name="T56" fmla="*/ 2147483646 w 24134"/>
                  <a:gd name="T57" fmla="*/ 1313468005 h 18991"/>
                  <a:gd name="T58" fmla="*/ 2147483646 w 24134"/>
                  <a:gd name="T59" fmla="*/ 1392408556 h 18991"/>
                  <a:gd name="T60" fmla="*/ 2147483646 w 24134"/>
                  <a:gd name="T61" fmla="*/ 1488718115 h 18991"/>
                  <a:gd name="T62" fmla="*/ 2147483646 w 24134"/>
                  <a:gd name="T63" fmla="*/ 1547955931 h 18991"/>
                  <a:gd name="T64" fmla="*/ 2147483646 w 24134"/>
                  <a:gd name="T65" fmla="*/ 1585028035 h 18991"/>
                  <a:gd name="T66" fmla="*/ 2147483646 w 24134"/>
                  <a:gd name="T67" fmla="*/ 1592545857 h 18991"/>
                  <a:gd name="T68" fmla="*/ 2147483646 w 24134"/>
                  <a:gd name="T69" fmla="*/ 1609656363 h 18991"/>
                  <a:gd name="T70" fmla="*/ 2147483646 w 24134"/>
                  <a:gd name="T71" fmla="*/ 1656579655 h 18991"/>
                  <a:gd name="T72" fmla="*/ 2147483646 w 24134"/>
                  <a:gd name="T73" fmla="*/ 1691189142 h 18991"/>
                  <a:gd name="T74" fmla="*/ 2147483646 w 24134"/>
                  <a:gd name="T75" fmla="*/ 1713484105 h 18991"/>
                  <a:gd name="T76" fmla="*/ 2147483646 w 24134"/>
                  <a:gd name="T77" fmla="*/ 1752889574 h 18991"/>
                  <a:gd name="T78" fmla="*/ 2147483646 w 24134"/>
                  <a:gd name="T79" fmla="*/ 1839347947 h 18991"/>
                  <a:gd name="T80" fmla="*/ 2147483646 w 24134"/>
                  <a:gd name="T81" fmla="*/ 1859180293 h 18991"/>
                  <a:gd name="T82" fmla="*/ 2147483646 w 24134"/>
                  <a:gd name="T83" fmla="*/ 1876420051 h 18991"/>
                  <a:gd name="T84" fmla="*/ 2147483646 w 24134"/>
                  <a:gd name="T85" fmla="*/ 2022116239 h 18991"/>
                  <a:gd name="T86" fmla="*/ 2147483646 w 24134"/>
                  <a:gd name="T87" fmla="*/ 2081353694 h 18991"/>
                  <a:gd name="T88" fmla="*/ 2147483646 w 24134"/>
                  <a:gd name="T89" fmla="*/ 2128276986 h 18991"/>
                  <a:gd name="T90" fmla="*/ 2147483646 w 24134"/>
                  <a:gd name="T91" fmla="*/ 2110907616 h 18991"/>
                  <a:gd name="T92" fmla="*/ 2147483646 w 24134"/>
                  <a:gd name="T93" fmla="*/ 2108444999 h 18991"/>
                  <a:gd name="T94" fmla="*/ 2147483646 w 24134"/>
                  <a:gd name="T95" fmla="*/ 2091204881 h 18991"/>
                  <a:gd name="T96" fmla="*/ 2147483646 w 24134"/>
                  <a:gd name="T97" fmla="*/ 2143054127 h 18991"/>
                  <a:gd name="T98" fmla="*/ 2147483646 w 24134"/>
                  <a:gd name="T99" fmla="*/ 2147483646 h 18991"/>
                  <a:gd name="T100" fmla="*/ 2147483646 w 24134"/>
                  <a:gd name="T101" fmla="*/ 2147483646 h 18991"/>
                  <a:gd name="T102" fmla="*/ 2147483646 w 24134"/>
                  <a:gd name="T103" fmla="*/ 2147483646 h 18991"/>
                  <a:gd name="T104" fmla="*/ 2147483646 w 24134"/>
                  <a:gd name="T105" fmla="*/ 2147483646 h 18991"/>
                  <a:gd name="T106" fmla="*/ 2147483646 w 24134"/>
                  <a:gd name="T107" fmla="*/ 2147483646 h 18991"/>
                  <a:gd name="T108" fmla="*/ 2147483646 w 24134"/>
                  <a:gd name="T109" fmla="*/ 2147483646 h 1899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134" h="18991">
                    <a:moveTo>
                      <a:pt x="19219" y="18628"/>
                    </a:moveTo>
                    <a:lnTo>
                      <a:pt x="19200" y="18647"/>
                    </a:lnTo>
                    <a:lnTo>
                      <a:pt x="19066" y="18952"/>
                    </a:lnTo>
                    <a:lnTo>
                      <a:pt x="19028" y="18990"/>
                    </a:lnTo>
                    <a:lnTo>
                      <a:pt x="18895" y="18990"/>
                    </a:lnTo>
                    <a:lnTo>
                      <a:pt x="18609" y="18990"/>
                    </a:lnTo>
                    <a:lnTo>
                      <a:pt x="18304" y="18990"/>
                    </a:lnTo>
                    <a:lnTo>
                      <a:pt x="18018" y="18990"/>
                    </a:lnTo>
                    <a:lnTo>
                      <a:pt x="17714" y="18990"/>
                    </a:lnTo>
                    <a:lnTo>
                      <a:pt x="17428" y="18990"/>
                    </a:lnTo>
                    <a:lnTo>
                      <a:pt x="17124" y="18990"/>
                    </a:lnTo>
                    <a:lnTo>
                      <a:pt x="16838" y="18990"/>
                    </a:lnTo>
                    <a:lnTo>
                      <a:pt x="16533" y="18990"/>
                    </a:lnTo>
                    <a:lnTo>
                      <a:pt x="16247" y="18990"/>
                    </a:lnTo>
                    <a:lnTo>
                      <a:pt x="15942" y="18990"/>
                    </a:lnTo>
                    <a:lnTo>
                      <a:pt x="15656" y="18990"/>
                    </a:lnTo>
                    <a:lnTo>
                      <a:pt x="15352" y="18990"/>
                    </a:lnTo>
                    <a:lnTo>
                      <a:pt x="15066" y="18990"/>
                    </a:lnTo>
                    <a:lnTo>
                      <a:pt x="14762" y="18990"/>
                    </a:lnTo>
                    <a:lnTo>
                      <a:pt x="14476" y="18990"/>
                    </a:lnTo>
                    <a:lnTo>
                      <a:pt x="14171" y="18990"/>
                    </a:lnTo>
                    <a:lnTo>
                      <a:pt x="13885" y="18990"/>
                    </a:lnTo>
                    <a:lnTo>
                      <a:pt x="13580" y="18990"/>
                    </a:lnTo>
                    <a:lnTo>
                      <a:pt x="13294" y="18990"/>
                    </a:lnTo>
                    <a:lnTo>
                      <a:pt x="12990" y="18990"/>
                    </a:lnTo>
                    <a:lnTo>
                      <a:pt x="12704" y="18990"/>
                    </a:lnTo>
                    <a:lnTo>
                      <a:pt x="12400" y="18990"/>
                    </a:lnTo>
                    <a:lnTo>
                      <a:pt x="12114" y="18990"/>
                    </a:lnTo>
                    <a:lnTo>
                      <a:pt x="11809" y="18990"/>
                    </a:lnTo>
                    <a:lnTo>
                      <a:pt x="11523" y="18990"/>
                    </a:lnTo>
                    <a:lnTo>
                      <a:pt x="11218" y="18990"/>
                    </a:lnTo>
                    <a:lnTo>
                      <a:pt x="10932" y="18990"/>
                    </a:lnTo>
                    <a:lnTo>
                      <a:pt x="10628" y="18990"/>
                    </a:lnTo>
                    <a:lnTo>
                      <a:pt x="10342" y="18990"/>
                    </a:lnTo>
                    <a:lnTo>
                      <a:pt x="10038" y="18990"/>
                    </a:lnTo>
                    <a:lnTo>
                      <a:pt x="9752" y="18990"/>
                    </a:lnTo>
                    <a:lnTo>
                      <a:pt x="9447" y="18990"/>
                    </a:lnTo>
                    <a:lnTo>
                      <a:pt x="9161" y="18990"/>
                    </a:lnTo>
                    <a:lnTo>
                      <a:pt x="8856" y="18990"/>
                    </a:lnTo>
                    <a:lnTo>
                      <a:pt x="8571" y="18990"/>
                    </a:lnTo>
                    <a:lnTo>
                      <a:pt x="8266" y="18990"/>
                    </a:lnTo>
                    <a:lnTo>
                      <a:pt x="7980" y="18990"/>
                    </a:lnTo>
                    <a:lnTo>
                      <a:pt x="7676" y="18990"/>
                    </a:lnTo>
                    <a:lnTo>
                      <a:pt x="7371" y="18990"/>
                    </a:lnTo>
                    <a:lnTo>
                      <a:pt x="7085" y="18990"/>
                    </a:lnTo>
                    <a:lnTo>
                      <a:pt x="6780" y="18990"/>
                    </a:lnTo>
                    <a:lnTo>
                      <a:pt x="6494" y="18990"/>
                    </a:lnTo>
                    <a:lnTo>
                      <a:pt x="6190" y="18990"/>
                    </a:lnTo>
                    <a:lnTo>
                      <a:pt x="5904" y="18990"/>
                    </a:lnTo>
                    <a:lnTo>
                      <a:pt x="5599" y="18990"/>
                    </a:lnTo>
                    <a:lnTo>
                      <a:pt x="5314" y="18990"/>
                    </a:lnTo>
                    <a:lnTo>
                      <a:pt x="5009" y="18990"/>
                    </a:lnTo>
                    <a:lnTo>
                      <a:pt x="4723" y="18990"/>
                    </a:lnTo>
                    <a:lnTo>
                      <a:pt x="4418" y="18990"/>
                    </a:lnTo>
                    <a:lnTo>
                      <a:pt x="4132" y="18990"/>
                    </a:lnTo>
                    <a:lnTo>
                      <a:pt x="3828" y="18990"/>
                    </a:lnTo>
                    <a:lnTo>
                      <a:pt x="3542" y="18990"/>
                    </a:lnTo>
                    <a:lnTo>
                      <a:pt x="3237" y="18990"/>
                    </a:lnTo>
                    <a:lnTo>
                      <a:pt x="2952" y="18990"/>
                    </a:lnTo>
                    <a:lnTo>
                      <a:pt x="2647" y="18971"/>
                    </a:lnTo>
                    <a:lnTo>
                      <a:pt x="2361" y="18971"/>
                    </a:lnTo>
                    <a:lnTo>
                      <a:pt x="2056" y="18971"/>
                    </a:lnTo>
                    <a:lnTo>
                      <a:pt x="1770" y="18971"/>
                    </a:lnTo>
                    <a:lnTo>
                      <a:pt x="1466" y="18971"/>
                    </a:lnTo>
                    <a:lnTo>
                      <a:pt x="1181" y="18971"/>
                    </a:lnTo>
                    <a:lnTo>
                      <a:pt x="876" y="18971"/>
                    </a:lnTo>
                    <a:lnTo>
                      <a:pt x="591" y="18971"/>
                    </a:lnTo>
                    <a:lnTo>
                      <a:pt x="286" y="18971"/>
                    </a:lnTo>
                    <a:lnTo>
                      <a:pt x="0" y="18971"/>
                    </a:lnTo>
                    <a:lnTo>
                      <a:pt x="0" y="18019"/>
                    </a:lnTo>
                    <a:lnTo>
                      <a:pt x="0" y="17066"/>
                    </a:lnTo>
                    <a:lnTo>
                      <a:pt x="0" y="16114"/>
                    </a:lnTo>
                    <a:lnTo>
                      <a:pt x="0" y="15142"/>
                    </a:lnTo>
                    <a:lnTo>
                      <a:pt x="0" y="14171"/>
                    </a:lnTo>
                    <a:lnTo>
                      <a:pt x="0" y="13219"/>
                    </a:lnTo>
                    <a:lnTo>
                      <a:pt x="0" y="12247"/>
                    </a:lnTo>
                    <a:lnTo>
                      <a:pt x="0" y="11276"/>
                    </a:lnTo>
                    <a:lnTo>
                      <a:pt x="0" y="10305"/>
                    </a:lnTo>
                    <a:lnTo>
                      <a:pt x="0" y="9314"/>
                    </a:lnTo>
                    <a:lnTo>
                      <a:pt x="0" y="8342"/>
                    </a:lnTo>
                    <a:lnTo>
                      <a:pt x="0" y="7371"/>
                    </a:lnTo>
                    <a:lnTo>
                      <a:pt x="0" y="6380"/>
                    </a:lnTo>
                    <a:lnTo>
                      <a:pt x="0" y="5390"/>
                    </a:lnTo>
                    <a:lnTo>
                      <a:pt x="0" y="4399"/>
                    </a:lnTo>
                    <a:lnTo>
                      <a:pt x="0" y="3428"/>
                    </a:lnTo>
                    <a:lnTo>
                      <a:pt x="0" y="2761"/>
                    </a:lnTo>
                    <a:lnTo>
                      <a:pt x="0" y="2115"/>
                    </a:lnTo>
                    <a:lnTo>
                      <a:pt x="0" y="1810"/>
                    </a:lnTo>
                    <a:lnTo>
                      <a:pt x="0" y="648"/>
                    </a:lnTo>
                    <a:lnTo>
                      <a:pt x="0" y="134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7104" y="0"/>
                    </a:lnTo>
                    <a:lnTo>
                      <a:pt x="11142" y="0"/>
                    </a:lnTo>
                    <a:lnTo>
                      <a:pt x="17314" y="0"/>
                    </a:lnTo>
                    <a:lnTo>
                      <a:pt x="17276" y="76"/>
                    </a:lnTo>
                    <a:lnTo>
                      <a:pt x="17276" y="115"/>
                    </a:lnTo>
                    <a:lnTo>
                      <a:pt x="17257" y="248"/>
                    </a:lnTo>
                    <a:lnTo>
                      <a:pt x="17257" y="343"/>
                    </a:lnTo>
                    <a:lnTo>
                      <a:pt x="17295" y="438"/>
                    </a:lnTo>
                    <a:lnTo>
                      <a:pt x="17581" y="1048"/>
                    </a:lnTo>
                    <a:lnTo>
                      <a:pt x="17638" y="1124"/>
                    </a:lnTo>
                    <a:lnTo>
                      <a:pt x="17676" y="1181"/>
                    </a:lnTo>
                    <a:lnTo>
                      <a:pt x="18076" y="1562"/>
                    </a:lnTo>
                    <a:lnTo>
                      <a:pt x="18228" y="1657"/>
                    </a:lnTo>
                    <a:lnTo>
                      <a:pt x="18514" y="1772"/>
                    </a:lnTo>
                    <a:lnTo>
                      <a:pt x="18552" y="1810"/>
                    </a:lnTo>
                    <a:lnTo>
                      <a:pt x="18609" y="1848"/>
                    </a:lnTo>
                    <a:lnTo>
                      <a:pt x="18762" y="2001"/>
                    </a:lnTo>
                    <a:lnTo>
                      <a:pt x="18800" y="2057"/>
                    </a:lnTo>
                    <a:lnTo>
                      <a:pt x="19181" y="2838"/>
                    </a:lnTo>
                    <a:lnTo>
                      <a:pt x="19600" y="3352"/>
                    </a:lnTo>
                    <a:lnTo>
                      <a:pt x="19886" y="3600"/>
                    </a:lnTo>
                    <a:lnTo>
                      <a:pt x="21162" y="5200"/>
                    </a:lnTo>
                    <a:lnTo>
                      <a:pt x="21638" y="5657"/>
                    </a:lnTo>
                    <a:lnTo>
                      <a:pt x="21676" y="5676"/>
                    </a:lnTo>
                    <a:lnTo>
                      <a:pt x="21714" y="5713"/>
                    </a:lnTo>
                    <a:lnTo>
                      <a:pt x="21790" y="5733"/>
                    </a:lnTo>
                    <a:lnTo>
                      <a:pt x="21848" y="5752"/>
                    </a:lnTo>
                    <a:lnTo>
                      <a:pt x="21904" y="5771"/>
                    </a:lnTo>
                    <a:lnTo>
                      <a:pt x="21981" y="5771"/>
                    </a:lnTo>
                    <a:lnTo>
                      <a:pt x="22133" y="5752"/>
                    </a:lnTo>
                    <a:lnTo>
                      <a:pt x="22400" y="5676"/>
                    </a:lnTo>
                    <a:lnTo>
                      <a:pt x="23105" y="5333"/>
                    </a:lnTo>
                    <a:lnTo>
                      <a:pt x="23181" y="5314"/>
                    </a:lnTo>
                    <a:lnTo>
                      <a:pt x="23314" y="5295"/>
                    </a:lnTo>
                    <a:lnTo>
                      <a:pt x="23372" y="5295"/>
                    </a:lnTo>
                    <a:lnTo>
                      <a:pt x="23409" y="5314"/>
                    </a:lnTo>
                    <a:lnTo>
                      <a:pt x="23448" y="5333"/>
                    </a:lnTo>
                    <a:lnTo>
                      <a:pt x="23485" y="5352"/>
                    </a:lnTo>
                    <a:lnTo>
                      <a:pt x="23504" y="5371"/>
                    </a:lnTo>
                    <a:lnTo>
                      <a:pt x="23543" y="5409"/>
                    </a:lnTo>
                    <a:lnTo>
                      <a:pt x="23562" y="5447"/>
                    </a:lnTo>
                    <a:lnTo>
                      <a:pt x="23562" y="5485"/>
                    </a:lnTo>
                    <a:lnTo>
                      <a:pt x="23581" y="5542"/>
                    </a:lnTo>
                    <a:lnTo>
                      <a:pt x="23581" y="5618"/>
                    </a:lnTo>
                    <a:lnTo>
                      <a:pt x="23581" y="5657"/>
                    </a:lnTo>
                    <a:lnTo>
                      <a:pt x="23562" y="5695"/>
                    </a:lnTo>
                    <a:lnTo>
                      <a:pt x="23524" y="5771"/>
                    </a:lnTo>
                    <a:lnTo>
                      <a:pt x="23409" y="5980"/>
                    </a:lnTo>
                    <a:lnTo>
                      <a:pt x="23390" y="6018"/>
                    </a:lnTo>
                    <a:lnTo>
                      <a:pt x="23372" y="6076"/>
                    </a:lnTo>
                    <a:lnTo>
                      <a:pt x="23352" y="6228"/>
                    </a:lnTo>
                    <a:lnTo>
                      <a:pt x="23333" y="6304"/>
                    </a:lnTo>
                    <a:lnTo>
                      <a:pt x="23314" y="6343"/>
                    </a:lnTo>
                    <a:lnTo>
                      <a:pt x="23295" y="6361"/>
                    </a:lnTo>
                    <a:lnTo>
                      <a:pt x="23276" y="6399"/>
                    </a:lnTo>
                    <a:lnTo>
                      <a:pt x="23219" y="6475"/>
                    </a:lnTo>
                    <a:lnTo>
                      <a:pt x="22800" y="6800"/>
                    </a:lnTo>
                    <a:lnTo>
                      <a:pt x="22705" y="6895"/>
                    </a:lnTo>
                    <a:lnTo>
                      <a:pt x="22666" y="6952"/>
                    </a:lnTo>
                    <a:lnTo>
                      <a:pt x="22647" y="6990"/>
                    </a:lnTo>
                    <a:lnTo>
                      <a:pt x="22647" y="7028"/>
                    </a:lnTo>
                    <a:lnTo>
                      <a:pt x="22647" y="7104"/>
                    </a:lnTo>
                    <a:lnTo>
                      <a:pt x="22647" y="7142"/>
                    </a:lnTo>
                    <a:lnTo>
                      <a:pt x="22742" y="7562"/>
                    </a:lnTo>
                    <a:lnTo>
                      <a:pt x="22838" y="8038"/>
                    </a:lnTo>
                    <a:lnTo>
                      <a:pt x="22876" y="8152"/>
                    </a:lnTo>
                    <a:lnTo>
                      <a:pt x="22914" y="8209"/>
                    </a:lnTo>
                    <a:lnTo>
                      <a:pt x="22933" y="8247"/>
                    </a:lnTo>
                    <a:lnTo>
                      <a:pt x="22991" y="8324"/>
                    </a:lnTo>
                    <a:lnTo>
                      <a:pt x="23295" y="8552"/>
                    </a:lnTo>
                    <a:lnTo>
                      <a:pt x="23524" y="8685"/>
                    </a:lnTo>
                    <a:lnTo>
                      <a:pt x="23638" y="8761"/>
                    </a:lnTo>
                    <a:lnTo>
                      <a:pt x="23695" y="8837"/>
                    </a:lnTo>
                    <a:lnTo>
                      <a:pt x="23752" y="8914"/>
                    </a:lnTo>
                    <a:lnTo>
                      <a:pt x="23790" y="8990"/>
                    </a:lnTo>
                    <a:lnTo>
                      <a:pt x="23829" y="9123"/>
                    </a:lnTo>
                    <a:lnTo>
                      <a:pt x="23866" y="9466"/>
                    </a:lnTo>
                    <a:lnTo>
                      <a:pt x="23885" y="9504"/>
                    </a:lnTo>
                    <a:lnTo>
                      <a:pt x="23905" y="9561"/>
                    </a:lnTo>
                    <a:lnTo>
                      <a:pt x="24038" y="9847"/>
                    </a:lnTo>
                    <a:lnTo>
                      <a:pt x="24095" y="10019"/>
                    </a:lnTo>
                    <a:lnTo>
                      <a:pt x="24114" y="10133"/>
                    </a:lnTo>
                    <a:lnTo>
                      <a:pt x="24114" y="10152"/>
                    </a:lnTo>
                    <a:lnTo>
                      <a:pt x="24133" y="10209"/>
                    </a:lnTo>
                    <a:lnTo>
                      <a:pt x="24095" y="10342"/>
                    </a:lnTo>
                    <a:lnTo>
                      <a:pt x="23981" y="10609"/>
                    </a:lnTo>
                    <a:lnTo>
                      <a:pt x="23962" y="10742"/>
                    </a:lnTo>
                    <a:lnTo>
                      <a:pt x="23962" y="10799"/>
                    </a:lnTo>
                    <a:lnTo>
                      <a:pt x="23962" y="10857"/>
                    </a:lnTo>
                    <a:lnTo>
                      <a:pt x="23962" y="11047"/>
                    </a:lnTo>
                    <a:lnTo>
                      <a:pt x="23981" y="11276"/>
                    </a:lnTo>
                    <a:lnTo>
                      <a:pt x="23981" y="11314"/>
                    </a:lnTo>
                    <a:lnTo>
                      <a:pt x="23962" y="11485"/>
                    </a:lnTo>
                    <a:lnTo>
                      <a:pt x="23962" y="11561"/>
                    </a:lnTo>
                    <a:lnTo>
                      <a:pt x="23943" y="11600"/>
                    </a:lnTo>
                    <a:lnTo>
                      <a:pt x="23943" y="11714"/>
                    </a:lnTo>
                    <a:lnTo>
                      <a:pt x="23943" y="11752"/>
                    </a:lnTo>
                    <a:lnTo>
                      <a:pt x="23981" y="11885"/>
                    </a:lnTo>
                    <a:lnTo>
                      <a:pt x="24000" y="11942"/>
                    </a:lnTo>
                    <a:lnTo>
                      <a:pt x="23962" y="12076"/>
                    </a:lnTo>
                    <a:lnTo>
                      <a:pt x="23962" y="12095"/>
                    </a:lnTo>
                    <a:lnTo>
                      <a:pt x="23924" y="12133"/>
                    </a:lnTo>
                    <a:lnTo>
                      <a:pt x="23924" y="12152"/>
                    </a:lnTo>
                    <a:lnTo>
                      <a:pt x="23885" y="12190"/>
                    </a:lnTo>
                    <a:lnTo>
                      <a:pt x="23866" y="12228"/>
                    </a:lnTo>
                    <a:lnTo>
                      <a:pt x="23829" y="12247"/>
                    </a:lnTo>
                    <a:lnTo>
                      <a:pt x="23790" y="12266"/>
                    </a:lnTo>
                    <a:lnTo>
                      <a:pt x="23752" y="12266"/>
                    </a:lnTo>
                    <a:lnTo>
                      <a:pt x="23676" y="12286"/>
                    </a:lnTo>
                    <a:lnTo>
                      <a:pt x="23485" y="12286"/>
                    </a:lnTo>
                    <a:lnTo>
                      <a:pt x="23409" y="12286"/>
                    </a:lnTo>
                    <a:lnTo>
                      <a:pt x="23372" y="12304"/>
                    </a:lnTo>
                    <a:lnTo>
                      <a:pt x="23333" y="12323"/>
                    </a:lnTo>
                    <a:lnTo>
                      <a:pt x="23314" y="12342"/>
                    </a:lnTo>
                    <a:lnTo>
                      <a:pt x="23295" y="12362"/>
                    </a:lnTo>
                    <a:lnTo>
                      <a:pt x="23295" y="12381"/>
                    </a:lnTo>
                    <a:lnTo>
                      <a:pt x="23276" y="12418"/>
                    </a:lnTo>
                    <a:lnTo>
                      <a:pt x="23257" y="12514"/>
                    </a:lnTo>
                    <a:lnTo>
                      <a:pt x="23238" y="12609"/>
                    </a:lnTo>
                    <a:lnTo>
                      <a:pt x="23238" y="12666"/>
                    </a:lnTo>
                    <a:lnTo>
                      <a:pt x="23257" y="12723"/>
                    </a:lnTo>
                    <a:lnTo>
                      <a:pt x="23295" y="12743"/>
                    </a:lnTo>
                    <a:lnTo>
                      <a:pt x="23314" y="12780"/>
                    </a:lnTo>
                    <a:lnTo>
                      <a:pt x="23467" y="12857"/>
                    </a:lnTo>
                    <a:lnTo>
                      <a:pt x="23524" y="12895"/>
                    </a:lnTo>
                    <a:lnTo>
                      <a:pt x="23562" y="12914"/>
                    </a:lnTo>
                    <a:lnTo>
                      <a:pt x="23600" y="12952"/>
                    </a:lnTo>
                    <a:lnTo>
                      <a:pt x="23619" y="13009"/>
                    </a:lnTo>
                    <a:lnTo>
                      <a:pt x="23619" y="13047"/>
                    </a:lnTo>
                    <a:lnTo>
                      <a:pt x="23600" y="13085"/>
                    </a:lnTo>
                    <a:lnTo>
                      <a:pt x="23562" y="13104"/>
                    </a:lnTo>
                    <a:lnTo>
                      <a:pt x="23524" y="13124"/>
                    </a:lnTo>
                    <a:lnTo>
                      <a:pt x="23162" y="13180"/>
                    </a:lnTo>
                    <a:lnTo>
                      <a:pt x="23067" y="13200"/>
                    </a:lnTo>
                    <a:lnTo>
                      <a:pt x="23047" y="13219"/>
                    </a:lnTo>
                    <a:lnTo>
                      <a:pt x="23009" y="13238"/>
                    </a:lnTo>
                    <a:lnTo>
                      <a:pt x="22971" y="13257"/>
                    </a:lnTo>
                    <a:lnTo>
                      <a:pt x="22895" y="13314"/>
                    </a:lnTo>
                    <a:lnTo>
                      <a:pt x="22838" y="13390"/>
                    </a:lnTo>
                    <a:lnTo>
                      <a:pt x="22781" y="13485"/>
                    </a:lnTo>
                    <a:lnTo>
                      <a:pt x="22762" y="13523"/>
                    </a:lnTo>
                    <a:lnTo>
                      <a:pt x="22724" y="13676"/>
                    </a:lnTo>
                    <a:lnTo>
                      <a:pt x="22666" y="13923"/>
                    </a:lnTo>
                    <a:lnTo>
                      <a:pt x="22647" y="14018"/>
                    </a:lnTo>
                    <a:lnTo>
                      <a:pt x="22628" y="14076"/>
                    </a:lnTo>
                    <a:lnTo>
                      <a:pt x="22610" y="14114"/>
                    </a:lnTo>
                    <a:lnTo>
                      <a:pt x="22590" y="14190"/>
                    </a:lnTo>
                    <a:lnTo>
                      <a:pt x="22610" y="14247"/>
                    </a:lnTo>
                    <a:lnTo>
                      <a:pt x="22628" y="14285"/>
                    </a:lnTo>
                    <a:lnTo>
                      <a:pt x="22666" y="14304"/>
                    </a:lnTo>
                    <a:lnTo>
                      <a:pt x="22705" y="14323"/>
                    </a:lnTo>
                    <a:lnTo>
                      <a:pt x="22819" y="14343"/>
                    </a:lnTo>
                    <a:lnTo>
                      <a:pt x="23123" y="14343"/>
                    </a:lnTo>
                    <a:lnTo>
                      <a:pt x="23543" y="14285"/>
                    </a:lnTo>
                    <a:lnTo>
                      <a:pt x="23562" y="14285"/>
                    </a:lnTo>
                    <a:lnTo>
                      <a:pt x="23600" y="14304"/>
                    </a:lnTo>
                    <a:lnTo>
                      <a:pt x="23619" y="14362"/>
                    </a:lnTo>
                    <a:lnTo>
                      <a:pt x="23619" y="14419"/>
                    </a:lnTo>
                    <a:lnTo>
                      <a:pt x="23619" y="14476"/>
                    </a:lnTo>
                    <a:lnTo>
                      <a:pt x="23600" y="14533"/>
                    </a:lnTo>
                    <a:lnTo>
                      <a:pt x="23562" y="14571"/>
                    </a:lnTo>
                    <a:lnTo>
                      <a:pt x="23295" y="14857"/>
                    </a:lnTo>
                    <a:lnTo>
                      <a:pt x="23219" y="14971"/>
                    </a:lnTo>
                    <a:lnTo>
                      <a:pt x="23086" y="15295"/>
                    </a:lnTo>
                    <a:lnTo>
                      <a:pt x="22991" y="15600"/>
                    </a:lnTo>
                    <a:lnTo>
                      <a:pt x="22952" y="15657"/>
                    </a:lnTo>
                    <a:lnTo>
                      <a:pt x="22952" y="15676"/>
                    </a:lnTo>
                    <a:lnTo>
                      <a:pt x="22914" y="15714"/>
                    </a:lnTo>
                    <a:lnTo>
                      <a:pt x="22895" y="15771"/>
                    </a:lnTo>
                    <a:lnTo>
                      <a:pt x="22857" y="15867"/>
                    </a:lnTo>
                    <a:lnTo>
                      <a:pt x="22819" y="16057"/>
                    </a:lnTo>
                    <a:lnTo>
                      <a:pt x="22800" y="16133"/>
                    </a:lnTo>
                    <a:lnTo>
                      <a:pt x="22762" y="16209"/>
                    </a:lnTo>
                    <a:lnTo>
                      <a:pt x="22742" y="16228"/>
                    </a:lnTo>
                    <a:lnTo>
                      <a:pt x="22705" y="16266"/>
                    </a:lnTo>
                    <a:lnTo>
                      <a:pt x="22647" y="16400"/>
                    </a:lnTo>
                    <a:lnTo>
                      <a:pt x="22628" y="16419"/>
                    </a:lnTo>
                    <a:lnTo>
                      <a:pt x="22590" y="16438"/>
                    </a:lnTo>
                    <a:lnTo>
                      <a:pt x="22552" y="16438"/>
                    </a:lnTo>
                    <a:lnTo>
                      <a:pt x="22533" y="16400"/>
                    </a:lnTo>
                    <a:lnTo>
                      <a:pt x="22495" y="16343"/>
                    </a:lnTo>
                    <a:lnTo>
                      <a:pt x="22476" y="16304"/>
                    </a:lnTo>
                    <a:lnTo>
                      <a:pt x="22438" y="16285"/>
                    </a:lnTo>
                    <a:lnTo>
                      <a:pt x="22400" y="16285"/>
                    </a:lnTo>
                    <a:lnTo>
                      <a:pt x="22361" y="16285"/>
                    </a:lnTo>
                    <a:lnTo>
                      <a:pt x="22285" y="16304"/>
                    </a:lnTo>
                    <a:lnTo>
                      <a:pt x="22248" y="16304"/>
                    </a:lnTo>
                    <a:lnTo>
                      <a:pt x="22209" y="16285"/>
                    </a:lnTo>
                    <a:lnTo>
                      <a:pt x="22171" y="16266"/>
                    </a:lnTo>
                    <a:lnTo>
                      <a:pt x="22019" y="16152"/>
                    </a:lnTo>
                    <a:lnTo>
                      <a:pt x="21962" y="16114"/>
                    </a:lnTo>
                    <a:lnTo>
                      <a:pt x="21924" y="16114"/>
                    </a:lnTo>
                    <a:lnTo>
                      <a:pt x="21885" y="16095"/>
                    </a:lnTo>
                    <a:lnTo>
                      <a:pt x="21848" y="16114"/>
                    </a:lnTo>
                    <a:lnTo>
                      <a:pt x="21771" y="16133"/>
                    </a:lnTo>
                    <a:lnTo>
                      <a:pt x="20800" y="16590"/>
                    </a:lnTo>
                    <a:lnTo>
                      <a:pt x="20761" y="16590"/>
                    </a:lnTo>
                    <a:lnTo>
                      <a:pt x="20724" y="16590"/>
                    </a:lnTo>
                    <a:lnTo>
                      <a:pt x="20476" y="16533"/>
                    </a:lnTo>
                    <a:lnTo>
                      <a:pt x="20400" y="16514"/>
                    </a:lnTo>
                    <a:lnTo>
                      <a:pt x="20362" y="16533"/>
                    </a:lnTo>
                    <a:lnTo>
                      <a:pt x="20324" y="16533"/>
                    </a:lnTo>
                    <a:lnTo>
                      <a:pt x="20285" y="16552"/>
                    </a:lnTo>
                    <a:lnTo>
                      <a:pt x="20248" y="16571"/>
                    </a:lnTo>
                    <a:lnTo>
                      <a:pt x="20190" y="16609"/>
                    </a:lnTo>
                    <a:lnTo>
                      <a:pt x="20152" y="16647"/>
                    </a:lnTo>
                    <a:lnTo>
                      <a:pt x="20095" y="16742"/>
                    </a:lnTo>
                    <a:lnTo>
                      <a:pt x="20076" y="16781"/>
                    </a:lnTo>
                    <a:lnTo>
                      <a:pt x="20076" y="16838"/>
                    </a:lnTo>
                    <a:lnTo>
                      <a:pt x="20076" y="16876"/>
                    </a:lnTo>
                    <a:lnTo>
                      <a:pt x="20076" y="16952"/>
                    </a:lnTo>
                    <a:lnTo>
                      <a:pt x="20133" y="17142"/>
                    </a:lnTo>
                    <a:lnTo>
                      <a:pt x="20152" y="17314"/>
                    </a:lnTo>
                    <a:lnTo>
                      <a:pt x="20152" y="17333"/>
                    </a:lnTo>
                    <a:lnTo>
                      <a:pt x="20114" y="17447"/>
                    </a:lnTo>
                    <a:lnTo>
                      <a:pt x="20095" y="17504"/>
                    </a:lnTo>
                    <a:lnTo>
                      <a:pt x="20076" y="17543"/>
                    </a:lnTo>
                    <a:lnTo>
                      <a:pt x="19867" y="17828"/>
                    </a:lnTo>
                    <a:lnTo>
                      <a:pt x="19752" y="17904"/>
                    </a:lnTo>
                    <a:lnTo>
                      <a:pt x="19714" y="17924"/>
                    </a:lnTo>
                    <a:lnTo>
                      <a:pt x="19638" y="17962"/>
                    </a:lnTo>
                    <a:lnTo>
                      <a:pt x="19562" y="18000"/>
                    </a:lnTo>
                    <a:lnTo>
                      <a:pt x="19486" y="18000"/>
                    </a:lnTo>
                    <a:lnTo>
                      <a:pt x="19333" y="18019"/>
                    </a:lnTo>
                    <a:lnTo>
                      <a:pt x="19257" y="18019"/>
                    </a:lnTo>
                    <a:lnTo>
                      <a:pt x="19181" y="18038"/>
                    </a:lnTo>
                    <a:lnTo>
                      <a:pt x="19105" y="18076"/>
                    </a:lnTo>
                    <a:lnTo>
                      <a:pt x="19066" y="18114"/>
                    </a:lnTo>
                    <a:lnTo>
                      <a:pt x="19028" y="18152"/>
                    </a:lnTo>
                    <a:lnTo>
                      <a:pt x="18990" y="18229"/>
                    </a:lnTo>
                    <a:lnTo>
                      <a:pt x="18952" y="18266"/>
                    </a:lnTo>
                    <a:lnTo>
                      <a:pt x="18952" y="18324"/>
                    </a:lnTo>
                    <a:lnTo>
                      <a:pt x="18952" y="18361"/>
                    </a:lnTo>
                    <a:lnTo>
                      <a:pt x="18971" y="18400"/>
                    </a:lnTo>
                    <a:lnTo>
                      <a:pt x="18990" y="18419"/>
                    </a:lnTo>
                    <a:lnTo>
                      <a:pt x="19028" y="18457"/>
                    </a:lnTo>
                    <a:lnTo>
                      <a:pt x="19161" y="18552"/>
                    </a:lnTo>
                    <a:lnTo>
                      <a:pt x="19200" y="18590"/>
                    </a:lnTo>
                    <a:lnTo>
                      <a:pt x="19219" y="18628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6" name="Freeform 5">
                <a:extLst>
                  <a:ext uri="{FF2B5EF4-FFF2-40B4-BE49-F238E27FC236}">
                    <a16:creationId xmlns:a16="http://schemas.microsoft.com/office/drawing/2014/main" id="{7E55B819-6329-4B4A-A120-5658B50BF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1775" y="5273675"/>
                <a:ext cx="6645275" cy="8859838"/>
              </a:xfrm>
              <a:custGeom>
                <a:avLst/>
                <a:gdLst>
                  <a:gd name="T0" fmla="*/ 266590044 w 18459"/>
                  <a:gd name="T1" fmla="*/ 2147483646 h 24610"/>
                  <a:gd name="T2" fmla="*/ 409799518 w 18459"/>
                  <a:gd name="T3" fmla="*/ 2147483646 h 24610"/>
                  <a:gd name="T4" fmla="*/ 511018011 w 18459"/>
                  <a:gd name="T5" fmla="*/ 2147483646 h 24610"/>
                  <a:gd name="T6" fmla="*/ 597462387 w 18459"/>
                  <a:gd name="T7" fmla="*/ 2147483646 h 24610"/>
                  <a:gd name="T8" fmla="*/ 772683230 w 18459"/>
                  <a:gd name="T9" fmla="*/ 2147483646 h 24610"/>
                  <a:gd name="T10" fmla="*/ 802362146 w 18459"/>
                  <a:gd name="T11" fmla="*/ 2147483646 h 24610"/>
                  <a:gd name="T12" fmla="*/ 915892704 w 18459"/>
                  <a:gd name="T13" fmla="*/ 2147483646 h 24610"/>
                  <a:gd name="T14" fmla="*/ 957754084 w 18459"/>
                  <a:gd name="T15" fmla="*/ 2147483646 h 24610"/>
                  <a:gd name="T16" fmla="*/ 891268574 w 18459"/>
                  <a:gd name="T17" fmla="*/ 2147483646 h 24610"/>
                  <a:gd name="T18" fmla="*/ 940646794 w 18459"/>
                  <a:gd name="T19" fmla="*/ 2147483646 h 24610"/>
                  <a:gd name="T20" fmla="*/ 920817530 w 18459"/>
                  <a:gd name="T21" fmla="*/ 2147483646 h 24610"/>
                  <a:gd name="T22" fmla="*/ 861590018 w 18459"/>
                  <a:gd name="T23" fmla="*/ 2147483646 h 24610"/>
                  <a:gd name="T24" fmla="*/ 910967878 w 18459"/>
                  <a:gd name="T25" fmla="*/ 2108186752 h 24610"/>
                  <a:gd name="T26" fmla="*/ 725767783 w 18459"/>
                  <a:gd name="T27" fmla="*/ 1767450199 h 24610"/>
                  <a:gd name="T28" fmla="*/ 804824559 w 18459"/>
                  <a:gd name="T29" fmla="*/ 1569929093 h 24610"/>
                  <a:gd name="T30" fmla="*/ 772683230 w 18459"/>
                  <a:gd name="T31" fmla="*/ 1365150192 h 24610"/>
                  <a:gd name="T32" fmla="*/ 520868023 w 18459"/>
                  <a:gd name="T33" fmla="*/ 1308382427 h 24610"/>
                  <a:gd name="T34" fmla="*/ 427166010 w 18459"/>
                  <a:gd name="T35" fmla="*/ 1214417383 h 24610"/>
                  <a:gd name="T36" fmla="*/ 207362172 w 18459"/>
                  <a:gd name="T37" fmla="*/ 945482958 h 24610"/>
                  <a:gd name="T38" fmla="*/ 64152698 w 18459"/>
                  <a:gd name="T39" fmla="*/ 841926897 h 24610"/>
                  <a:gd name="T40" fmla="*/ 54303046 w 18459"/>
                  <a:gd name="T41" fmla="*/ 678881397 h 24610"/>
                  <a:gd name="T42" fmla="*/ 0 w 18459"/>
                  <a:gd name="T43" fmla="*/ 466585134 h 24610"/>
                  <a:gd name="T44" fmla="*/ 96293667 w 18459"/>
                  <a:gd name="T45" fmla="*/ 167841189 h 24610"/>
                  <a:gd name="T46" fmla="*/ 199974933 w 18459"/>
                  <a:gd name="T47" fmla="*/ 34605210 h 24610"/>
                  <a:gd name="T48" fmla="*/ 429498822 w 18459"/>
                  <a:gd name="T49" fmla="*/ 155528498 h 24610"/>
                  <a:gd name="T50" fmla="*/ 723305370 w 18459"/>
                  <a:gd name="T51" fmla="*/ 98760373 h 24610"/>
                  <a:gd name="T52" fmla="*/ 730692608 w 18459"/>
                  <a:gd name="T53" fmla="*/ 182745949 h 24610"/>
                  <a:gd name="T54" fmla="*/ 839298341 w 18459"/>
                  <a:gd name="T55" fmla="*/ 345661845 h 24610"/>
                  <a:gd name="T56" fmla="*/ 876364496 w 18459"/>
                  <a:gd name="T57" fmla="*/ 402429610 h 24610"/>
                  <a:gd name="T58" fmla="*/ 940646794 w 18459"/>
                  <a:gd name="T59" fmla="*/ 498727517 h 24610"/>
                  <a:gd name="T60" fmla="*/ 992357827 w 18459"/>
                  <a:gd name="T61" fmla="*/ 550570350 h 24610"/>
                  <a:gd name="T62" fmla="*/ 1076339429 w 18459"/>
                  <a:gd name="T63" fmla="*/ 629501030 h 24610"/>
                  <a:gd name="T64" fmla="*/ 1059102178 w 18459"/>
                  <a:gd name="T65" fmla="*/ 656718481 h 24610"/>
                  <a:gd name="T66" fmla="*/ 1076339429 w 18459"/>
                  <a:gd name="T67" fmla="*/ 688731261 h 24610"/>
                  <a:gd name="T68" fmla="*/ 1088651494 w 18459"/>
                  <a:gd name="T69" fmla="*/ 733316299 h 24610"/>
                  <a:gd name="T70" fmla="*/ 1056510165 w 18459"/>
                  <a:gd name="T71" fmla="*/ 733316299 h 24610"/>
                  <a:gd name="T72" fmla="*/ 1108480398 w 18459"/>
                  <a:gd name="T73" fmla="*/ 809784153 h 24610"/>
                  <a:gd name="T74" fmla="*/ 1182482748 w 18459"/>
                  <a:gd name="T75" fmla="*/ 911007352 h 24610"/>
                  <a:gd name="T76" fmla="*/ 1192332400 w 18459"/>
                  <a:gd name="T77" fmla="*/ 977625342 h 24610"/>
                  <a:gd name="T78" fmla="*/ 1236785794 w 18459"/>
                  <a:gd name="T79" fmla="*/ 1061610558 h 24610"/>
                  <a:gd name="T80" fmla="*/ 1229398555 w 18459"/>
                  <a:gd name="T81" fmla="*/ 1113323787 h 24610"/>
                  <a:gd name="T82" fmla="*/ 1278776775 w 18459"/>
                  <a:gd name="T83" fmla="*/ 1239172008 h 24610"/>
                  <a:gd name="T84" fmla="*/ 1449072792 w 18459"/>
                  <a:gd name="T85" fmla="*/ 1565133764 h 24610"/>
                  <a:gd name="T86" fmla="*/ 1565195724 w 18459"/>
                  <a:gd name="T87" fmla="*/ 1789742717 h 24610"/>
                  <a:gd name="T88" fmla="*/ 1649047725 w 18459"/>
                  <a:gd name="T89" fmla="*/ 1987263463 h 24610"/>
                  <a:gd name="T90" fmla="*/ 1700888358 w 18459"/>
                  <a:gd name="T91" fmla="*/ 2118036976 h 24610"/>
                  <a:gd name="T92" fmla="*/ 1851485072 w 18459"/>
                  <a:gd name="T93" fmla="*/ 2147483646 h 24610"/>
                  <a:gd name="T94" fmla="*/ 1957628751 w 18459"/>
                  <a:gd name="T95" fmla="*/ 2147483646 h 24610"/>
                  <a:gd name="T96" fmla="*/ 1873776389 w 18459"/>
                  <a:gd name="T97" fmla="*/ 2147483646 h 24610"/>
                  <a:gd name="T98" fmla="*/ 1831785768 w 18459"/>
                  <a:gd name="T99" fmla="*/ 2147483646 h 24610"/>
                  <a:gd name="T100" fmla="*/ 1839173007 w 18459"/>
                  <a:gd name="T101" fmla="*/ 2147483646 h 24610"/>
                  <a:gd name="T102" fmla="*/ 1888551227 w 18459"/>
                  <a:gd name="T103" fmla="*/ 2147483646 h 24610"/>
                  <a:gd name="T104" fmla="*/ 1945316326 w 18459"/>
                  <a:gd name="T105" fmla="*/ 2147483646 h 24610"/>
                  <a:gd name="T106" fmla="*/ 2016986223 w 18459"/>
                  <a:gd name="T107" fmla="*/ 2147483646 h 24610"/>
                  <a:gd name="T108" fmla="*/ 2147483646 w 18459"/>
                  <a:gd name="T109" fmla="*/ 2147483646 h 24610"/>
                  <a:gd name="T110" fmla="*/ 2147483646 w 18459"/>
                  <a:gd name="T111" fmla="*/ 2147483646 h 24610"/>
                  <a:gd name="T112" fmla="*/ 2147483646 w 18459"/>
                  <a:gd name="T113" fmla="*/ 2147483646 h 24610"/>
                  <a:gd name="T114" fmla="*/ 2019448636 w 18459"/>
                  <a:gd name="T115" fmla="*/ 2147483646 h 24610"/>
                  <a:gd name="T116" fmla="*/ 1012186731 w 18459"/>
                  <a:gd name="T117" fmla="*/ 2147483646 h 24610"/>
                  <a:gd name="T118" fmla="*/ 1239248207 w 18459"/>
                  <a:gd name="T119" fmla="*/ 1118248719 h 24610"/>
                  <a:gd name="T120" fmla="*/ 1271389536 w 18459"/>
                  <a:gd name="T121" fmla="*/ 824559670 h 24610"/>
                  <a:gd name="T122" fmla="*/ 1222011316 w 18459"/>
                  <a:gd name="T123" fmla="*/ 804859221 h 24610"/>
                  <a:gd name="T124" fmla="*/ 1254022685 w 18459"/>
                  <a:gd name="T125" fmla="*/ 799804685 h 2461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8459" h="24610">
                    <a:moveTo>
                      <a:pt x="5181" y="24609"/>
                    </a:moveTo>
                    <a:lnTo>
                      <a:pt x="4933" y="24609"/>
                    </a:lnTo>
                    <a:lnTo>
                      <a:pt x="4629" y="24609"/>
                    </a:lnTo>
                    <a:lnTo>
                      <a:pt x="4305" y="24609"/>
                    </a:lnTo>
                    <a:lnTo>
                      <a:pt x="4000" y="24609"/>
                    </a:lnTo>
                    <a:lnTo>
                      <a:pt x="3695" y="24609"/>
                    </a:lnTo>
                    <a:lnTo>
                      <a:pt x="3372" y="24609"/>
                    </a:lnTo>
                    <a:lnTo>
                      <a:pt x="3067" y="24609"/>
                    </a:lnTo>
                    <a:lnTo>
                      <a:pt x="2762" y="24609"/>
                    </a:lnTo>
                    <a:lnTo>
                      <a:pt x="2438" y="24609"/>
                    </a:lnTo>
                    <a:lnTo>
                      <a:pt x="2133" y="24609"/>
                    </a:lnTo>
                    <a:lnTo>
                      <a:pt x="2057" y="24609"/>
                    </a:lnTo>
                    <a:lnTo>
                      <a:pt x="2153" y="24438"/>
                    </a:lnTo>
                    <a:lnTo>
                      <a:pt x="2209" y="24361"/>
                    </a:lnTo>
                    <a:lnTo>
                      <a:pt x="2286" y="24304"/>
                    </a:lnTo>
                    <a:lnTo>
                      <a:pt x="2343" y="24266"/>
                    </a:lnTo>
                    <a:lnTo>
                      <a:pt x="2971" y="23962"/>
                    </a:lnTo>
                    <a:lnTo>
                      <a:pt x="3010" y="23943"/>
                    </a:lnTo>
                    <a:lnTo>
                      <a:pt x="3067" y="23867"/>
                    </a:lnTo>
                    <a:lnTo>
                      <a:pt x="3105" y="23809"/>
                    </a:lnTo>
                    <a:lnTo>
                      <a:pt x="3124" y="23771"/>
                    </a:lnTo>
                    <a:lnTo>
                      <a:pt x="3162" y="23733"/>
                    </a:lnTo>
                    <a:lnTo>
                      <a:pt x="3200" y="23714"/>
                    </a:lnTo>
                    <a:lnTo>
                      <a:pt x="3238" y="23714"/>
                    </a:lnTo>
                    <a:lnTo>
                      <a:pt x="3352" y="23714"/>
                    </a:lnTo>
                    <a:lnTo>
                      <a:pt x="3391" y="23695"/>
                    </a:lnTo>
                    <a:lnTo>
                      <a:pt x="3410" y="23695"/>
                    </a:lnTo>
                    <a:lnTo>
                      <a:pt x="3448" y="23676"/>
                    </a:lnTo>
                    <a:lnTo>
                      <a:pt x="3581" y="23581"/>
                    </a:lnTo>
                    <a:lnTo>
                      <a:pt x="3619" y="23542"/>
                    </a:lnTo>
                    <a:lnTo>
                      <a:pt x="3676" y="23466"/>
                    </a:lnTo>
                    <a:lnTo>
                      <a:pt x="3714" y="23390"/>
                    </a:lnTo>
                    <a:lnTo>
                      <a:pt x="3924" y="22819"/>
                    </a:lnTo>
                    <a:lnTo>
                      <a:pt x="3943" y="22761"/>
                    </a:lnTo>
                    <a:lnTo>
                      <a:pt x="3981" y="22724"/>
                    </a:lnTo>
                    <a:lnTo>
                      <a:pt x="4000" y="22704"/>
                    </a:lnTo>
                    <a:lnTo>
                      <a:pt x="4038" y="22685"/>
                    </a:lnTo>
                    <a:lnTo>
                      <a:pt x="4076" y="22685"/>
                    </a:lnTo>
                    <a:lnTo>
                      <a:pt x="4095" y="22704"/>
                    </a:lnTo>
                    <a:lnTo>
                      <a:pt x="4134" y="22724"/>
                    </a:lnTo>
                    <a:lnTo>
                      <a:pt x="4267" y="22838"/>
                    </a:lnTo>
                    <a:lnTo>
                      <a:pt x="4400" y="22990"/>
                    </a:lnTo>
                    <a:lnTo>
                      <a:pt x="4438" y="23009"/>
                    </a:lnTo>
                    <a:lnTo>
                      <a:pt x="4457" y="23028"/>
                    </a:lnTo>
                    <a:lnTo>
                      <a:pt x="4534" y="23066"/>
                    </a:lnTo>
                    <a:lnTo>
                      <a:pt x="4610" y="23085"/>
                    </a:lnTo>
                    <a:lnTo>
                      <a:pt x="4647" y="23105"/>
                    </a:lnTo>
                    <a:lnTo>
                      <a:pt x="4819" y="23105"/>
                    </a:lnTo>
                    <a:lnTo>
                      <a:pt x="4972" y="23066"/>
                    </a:lnTo>
                    <a:lnTo>
                      <a:pt x="5105" y="23028"/>
                    </a:lnTo>
                    <a:lnTo>
                      <a:pt x="5162" y="23009"/>
                    </a:lnTo>
                    <a:lnTo>
                      <a:pt x="5219" y="22971"/>
                    </a:lnTo>
                    <a:lnTo>
                      <a:pt x="5333" y="22857"/>
                    </a:lnTo>
                    <a:lnTo>
                      <a:pt x="5429" y="22761"/>
                    </a:lnTo>
                    <a:lnTo>
                      <a:pt x="5829" y="22399"/>
                    </a:lnTo>
                    <a:lnTo>
                      <a:pt x="5905" y="22304"/>
                    </a:lnTo>
                    <a:lnTo>
                      <a:pt x="5943" y="22228"/>
                    </a:lnTo>
                    <a:lnTo>
                      <a:pt x="5962" y="22190"/>
                    </a:lnTo>
                    <a:lnTo>
                      <a:pt x="5962" y="22133"/>
                    </a:lnTo>
                    <a:lnTo>
                      <a:pt x="5981" y="22038"/>
                    </a:lnTo>
                    <a:lnTo>
                      <a:pt x="5943" y="21886"/>
                    </a:lnTo>
                    <a:lnTo>
                      <a:pt x="5962" y="21847"/>
                    </a:lnTo>
                    <a:lnTo>
                      <a:pt x="5981" y="21790"/>
                    </a:lnTo>
                    <a:lnTo>
                      <a:pt x="6038" y="21733"/>
                    </a:lnTo>
                    <a:lnTo>
                      <a:pt x="6057" y="21714"/>
                    </a:lnTo>
                    <a:lnTo>
                      <a:pt x="6095" y="21619"/>
                    </a:lnTo>
                    <a:lnTo>
                      <a:pt x="6115" y="21581"/>
                    </a:lnTo>
                    <a:lnTo>
                      <a:pt x="6134" y="21561"/>
                    </a:lnTo>
                    <a:lnTo>
                      <a:pt x="6152" y="21542"/>
                    </a:lnTo>
                    <a:lnTo>
                      <a:pt x="6191" y="21561"/>
                    </a:lnTo>
                    <a:lnTo>
                      <a:pt x="6229" y="21581"/>
                    </a:lnTo>
                    <a:lnTo>
                      <a:pt x="6267" y="21619"/>
                    </a:lnTo>
                    <a:lnTo>
                      <a:pt x="6400" y="21752"/>
                    </a:lnTo>
                    <a:lnTo>
                      <a:pt x="6457" y="21809"/>
                    </a:lnTo>
                    <a:lnTo>
                      <a:pt x="6496" y="21828"/>
                    </a:lnTo>
                    <a:lnTo>
                      <a:pt x="6533" y="21828"/>
                    </a:lnTo>
                    <a:lnTo>
                      <a:pt x="6572" y="21847"/>
                    </a:lnTo>
                    <a:lnTo>
                      <a:pt x="6591" y="21847"/>
                    </a:lnTo>
                    <a:lnTo>
                      <a:pt x="6838" y="21809"/>
                    </a:lnTo>
                    <a:lnTo>
                      <a:pt x="6914" y="21809"/>
                    </a:lnTo>
                    <a:lnTo>
                      <a:pt x="6991" y="21828"/>
                    </a:lnTo>
                    <a:lnTo>
                      <a:pt x="7067" y="21866"/>
                    </a:lnTo>
                    <a:lnTo>
                      <a:pt x="7314" y="22133"/>
                    </a:lnTo>
                    <a:lnTo>
                      <a:pt x="7505" y="22266"/>
                    </a:lnTo>
                    <a:lnTo>
                      <a:pt x="7543" y="22285"/>
                    </a:lnTo>
                    <a:lnTo>
                      <a:pt x="7562" y="22304"/>
                    </a:lnTo>
                    <a:lnTo>
                      <a:pt x="7600" y="22304"/>
                    </a:lnTo>
                    <a:lnTo>
                      <a:pt x="7619" y="22285"/>
                    </a:lnTo>
                    <a:lnTo>
                      <a:pt x="7639" y="22247"/>
                    </a:lnTo>
                    <a:lnTo>
                      <a:pt x="7639" y="22171"/>
                    </a:lnTo>
                    <a:lnTo>
                      <a:pt x="7505" y="21733"/>
                    </a:lnTo>
                    <a:lnTo>
                      <a:pt x="7486" y="21695"/>
                    </a:lnTo>
                    <a:lnTo>
                      <a:pt x="7448" y="21657"/>
                    </a:lnTo>
                    <a:lnTo>
                      <a:pt x="7390" y="21619"/>
                    </a:lnTo>
                    <a:lnTo>
                      <a:pt x="7372" y="21581"/>
                    </a:lnTo>
                    <a:lnTo>
                      <a:pt x="7334" y="21505"/>
                    </a:lnTo>
                    <a:lnTo>
                      <a:pt x="7314" y="21466"/>
                    </a:lnTo>
                    <a:lnTo>
                      <a:pt x="7276" y="21447"/>
                    </a:lnTo>
                    <a:lnTo>
                      <a:pt x="7238" y="21428"/>
                    </a:lnTo>
                    <a:lnTo>
                      <a:pt x="7067" y="21352"/>
                    </a:lnTo>
                    <a:lnTo>
                      <a:pt x="6857" y="21238"/>
                    </a:lnTo>
                    <a:lnTo>
                      <a:pt x="6819" y="21199"/>
                    </a:lnTo>
                    <a:lnTo>
                      <a:pt x="6800" y="21161"/>
                    </a:lnTo>
                    <a:lnTo>
                      <a:pt x="6800" y="21124"/>
                    </a:lnTo>
                    <a:lnTo>
                      <a:pt x="6819" y="21085"/>
                    </a:lnTo>
                    <a:lnTo>
                      <a:pt x="6877" y="21009"/>
                    </a:lnTo>
                    <a:lnTo>
                      <a:pt x="6896" y="20990"/>
                    </a:lnTo>
                    <a:lnTo>
                      <a:pt x="6914" y="20952"/>
                    </a:lnTo>
                    <a:lnTo>
                      <a:pt x="6953" y="20838"/>
                    </a:lnTo>
                    <a:lnTo>
                      <a:pt x="6972" y="20799"/>
                    </a:lnTo>
                    <a:lnTo>
                      <a:pt x="7009" y="20762"/>
                    </a:lnTo>
                    <a:lnTo>
                      <a:pt x="7086" y="20685"/>
                    </a:lnTo>
                    <a:lnTo>
                      <a:pt x="7124" y="20666"/>
                    </a:lnTo>
                    <a:lnTo>
                      <a:pt x="7124" y="20628"/>
                    </a:lnTo>
                    <a:lnTo>
                      <a:pt x="7238" y="20342"/>
                    </a:lnTo>
                    <a:lnTo>
                      <a:pt x="7258" y="20266"/>
                    </a:lnTo>
                    <a:lnTo>
                      <a:pt x="7276" y="20228"/>
                    </a:lnTo>
                    <a:lnTo>
                      <a:pt x="7258" y="20190"/>
                    </a:lnTo>
                    <a:lnTo>
                      <a:pt x="7258" y="20133"/>
                    </a:lnTo>
                    <a:lnTo>
                      <a:pt x="7219" y="20057"/>
                    </a:lnTo>
                    <a:lnTo>
                      <a:pt x="7124" y="19923"/>
                    </a:lnTo>
                    <a:lnTo>
                      <a:pt x="7105" y="19866"/>
                    </a:lnTo>
                    <a:lnTo>
                      <a:pt x="7048" y="19561"/>
                    </a:lnTo>
                    <a:lnTo>
                      <a:pt x="7048" y="19485"/>
                    </a:lnTo>
                    <a:lnTo>
                      <a:pt x="7048" y="19428"/>
                    </a:lnTo>
                    <a:lnTo>
                      <a:pt x="7124" y="19314"/>
                    </a:lnTo>
                    <a:lnTo>
                      <a:pt x="7124" y="19295"/>
                    </a:lnTo>
                    <a:lnTo>
                      <a:pt x="7143" y="19238"/>
                    </a:lnTo>
                    <a:lnTo>
                      <a:pt x="7124" y="19047"/>
                    </a:lnTo>
                    <a:lnTo>
                      <a:pt x="7105" y="18990"/>
                    </a:lnTo>
                    <a:lnTo>
                      <a:pt x="7124" y="18952"/>
                    </a:lnTo>
                    <a:lnTo>
                      <a:pt x="7124" y="18895"/>
                    </a:lnTo>
                    <a:lnTo>
                      <a:pt x="7105" y="18857"/>
                    </a:lnTo>
                    <a:lnTo>
                      <a:pt x="7067" y="18781"/>
                    </a:lnTo>
                    <a:lnTo>
                      <a:pt x="7029" y="18742"/>
                    </a:lnTo>
                    <a:lnTo>
                      <a:pt x="6991" y="18704"/>
                    </a:lnTo>
                    <a:lnTo>
                      <a:pt x="6933" y="18666"/>
                    </a:lnTo>
                    <a:lnTo>
                      <a:pt x="6877" y="18609"/>
                    </a:lnTo>
                    <a:lnTo>
                      <a:pt x="6838" y="18552"/>
                    </a:lnTo>
                    <a:lnTo>
                      <a:pt x="6800" y="18495"/>
                    </a:lnTo>
                    <a:lnTo>
                      <a:pt x="6724" y="18266"/>
                    </a:lnTo>
                    <a:lnTo>
                      <a:pt x="6648" y="18133"/>
                    </a:lnTo>
                    <a:lnTo>
                      <a:pt x="6629" y="18056"/>
                    </a:lnTo>
                    <a:lnTo>
                      <a:pt x="6533" y="17485"/>
                    </a:lnTo>
                    <a:lnTo>
                      <a:pt x="6572" y="17257"/>
                    </a:lnTo>
                    <a:lnTo>
                      <a:pt x="6629" y="16990"/>
                    </a:lnTo>
                    <a:lnTo>
                      <a:pt x="6648" y="16933"/>
                    </a:lnTo>
                    <a:lnTo>
                      <a:pt x="6914" y="16609"/>
                    </a:lnTo>
                    <a:lnTo>
                      <a:pt x="6953" y="16533"/>
                    </a:lnTo>
                    <a:lnTo>
                      <a:pt x="6991" y="16456"/>
                    </a:lnTo>
                    <a:lnTo>
                      <a:pt x="6991" y="16437"/>
                    </a:lnTo>
                    <a:lnTo>
                      <a:pt x="7029" y="16361"/>
                    </a:lnTo>
                    <a:lnTo>
                      <a:pt x="7029" y="16285"/>
                    </a:lnTo>
                    <a:lnTo>
                      <a:pt x="7029" y="16266"/>
                    </a:lnTo>
                    <a:lnTo>
                      <a:pt x="6686" y="15580"/>
                    </a:lnTo>
                    <a:lnTo>
                      <a:pt x="6686" y="15523"/>
                    </a:lnTo>
                    <a:lnTo>
                      <a:pt x="6667" y="15409"/>
                    </a:lnTo>
                    <a:lnTo>
                      <a:pt x="6648" y="14952"/>
                    </a:lnTo>
                    <a:lnTo>
                      <a:pt x="6629" y="14761"/>
                    </a:lnTo>
                    <a:lnTo>
                      <a:pt x="6591" y="14666"/>
                    </a:lnTo>
                    <a:lnTo>
                      <a:pt x="6552" y="14571"/>
                    </a:lnTo>
                    <a:lnTo>
                      <a:pt x="6457" y="14380"/>
                    </a:lnTo>
                    <a:lnTo>
                      <a:pt x="6343" y="14247"/>
                    </a:lnTo>
                    <a:lnTo>
                      <a:pt x="5734" y="13771"/>
                    </a:lnTo>
                    <a:lnTo>
                      <a:pt x="5638" y="13676"/>
                    </a:lnTo>
                    <a:lnTo>
                      <a:pt x="5600" y="13637"/>
                    </a:lnTo>
                    <a:lnTo>
                      <a:pt x="5562" y="13561"/>
                    </a:lnTo>
                    <a:lnTo>
                      <a:pt x="5524" y="13466"/>
                    </a:lnTo>
                    <a:lnTo>
                      <a:pt x="5486" y="13218"/>
                    </a:lnTo>
                    <a:lnTo>
                      <a:pt x="5467" y="13047"/>
                    </a:lnTo>
                    <a:lnTo>
                      <a:pt x="5486" y="12990"/>
                    </a:lnTo>
                    <a:lnTo>
                      <a:pt x="5505" y="12875"/>
                    </a:lnTo>
                    <a:lnTo>
                      <a:pt x="5543" y="12819"/>
                    </a:lnTo>
                    <a:lnTo>
                      <a:pt x="5600" y="12742"/>
                    </a:lnTo>
                    <a:lnTo>
                      <a:pt x="5790" y="12533"/>
                    </a:lnTo>
                    <a:lnTo>
                      <a:pt x="6076" y="12266"/>
                    </a:lnTo>
                    <a:lnTo>
                      <a:pt x="6152" y="12190"/>
                    </a:lnTo>
                    <a:lnTo>
                      <a:pt x="6210" y="12113"/>
                    </a:lnTo>
                    <a:lnTo>
                      <a:pt x="6362" y="11790"/>
                    </a:lnTo>
                    <a:lnTo>
                      <a:pt x="6400" y="11695"/>
                    </a:lnTo>
                    <a:lnTo>
                      <a:pt x="6400" y="11600"/>
                    </a:lnTo>
                    <a:lnTo>
                      <a:pt x="6419" y="11523"/>
                    </a:lnTo>
                    <a:lnTo>
                      <a:pt x="6400" y="11409"/>
                    </a:lnTo>
                    <a:lnTo>
                      <a:pt x="6381" y="11161"/>
                    </a:lnTo>
                    <a:lnTo>
                      <a:pt x="6343" y="11009"/>
                    </a:lnTo>
                    <a:lnTo>
                      <a:pt x="6305" y="10914"/>
                    </a:lnTo>
                    <a:lnTo>
                      <a:pt x="6267" y="10838"/>
                    </a:lnTo>
                    <a:lnTo>
                      <a:pt x="6134" y="10685"/>
                    </a:lnTo>
                    <a:lnTo>
                      <a:pt x="6038" y="10590"/>
                    </a:lnTo>
                    <a:lnTo>
                      <a:pt x="5962" y="10533"/>
                    </a:lnTo>
                    <a:lnTo>
                      <a:pt x="5905" y="10494"/>
                    </a:lnTo>
                    <a:lnTo>
                      <a:pt x="5658" y="10437"/>
                    </a:lnTo>
                    <a:lnTo>
                      <a:pt x="5467" y="10418"/>
                    </a:lnTo>
                    <a:lnTo>
                      <a:pt x="5391" y="10418"/>
                    </a:lnTo>
                    <a:lnTo>
                      <a:pt x="5219" y="10457"/>
                    </a:lnTo>
                    <a:lnTo>
                      <a:pt x="4610" y="10761"/>
                    </a:lnTo>
                    <a:lnTo>
                      <a:pt x="4515" y="10780"/>
                    </a:lnTo>
                    <a:lnTo>
                      <a:pt x="4190" y="10361"/>
                    </a:lnTo>
                    <a:lnTo>
                      <a:pt x="4114" y="10209"/>
                    </a:lnTo>
                    <a:lnTo>
                      <a:pt x="4095" y="10171"/>
                    </a:lnTo>
                    <a:lnTo>
                      <a:pt x="4057" y="10132"/>
                    </a:lnTo>
                    <a:lnTo>
                      <a:pt x="4019" y="10095"/>
                    </a:lnTo>
                    <a:lnTo>
                      <a:pt x="3981" y="10095"/>
                    </a:lnTo>
                    <a:lnTo>
                      <a:pt x="3772" y="10037"/>
                    </a:lnTo>
                    <a:lnTo>
                      <a:pt x="3695" y="10000"/>
                    </a:lnTo>
                    <a:lnTo>
                      <a:pt x="3600" y="9961"/>
                    </a:lnTo>
                    <a:lnTo>
                      <a:pt x="3543" y="9923"/>
                    </a:lnTo>
                    <a:lnTo>
                      <a:pt x="3505" y="9885"/>
                    </a:lnTo>
                    <a:lnTo>
                      <a:pt x="3467" y="9828"/>
                    </a:lnTo>
                    <a:lnTo>
                      <a:pt x="3391" y="9714"/>
                    </a:lnTo>
                    <a:lnTo>
                      <a:pt x="3333" y="9619"/>
                    </a:lnTo>
                    <a:lnTo>
                      <a:pt x="3333" y="9580"/>
                    </a:lnTo>
                    <a:lnTo>
                      <a:pt x="3314" y="9428"/>
                    </a:lnTo>
                    <a:lnTo>
                      <a:pt x="3296" y="9370"/>
                    </a:lnTo>
                    <a:lnTo>
                      <a:pt x="3276" y="9314"/>
                    </a:lnTo>
                    <a:lnTo>
                      <a:pt x="3200" y="9199"/>
                    </a:lnTo>
                    <a:lnTo>
                      <a:pt x="3124" y="9085"/>
                    </a:lnTo>
                    <a:lnTo>
                      <a:pt x="3067" y="8971"/>
                    </a:lnTo>
                    <a:lnTo>
                      <a:pt x="2933" y="8837"/>
                    </a:lnTo>
                    <a:lnTo>
                      <a:pt x="2438" y="8476"/>
                    </a:lnTo>
                    <a:lnTo>
                      <a:pt x="2114" y="7810"/>
                    </a:lnTo>
                    <a:lnTo>
                      <a:pt x="2038" y="7676"/>
                    </a:lnTo>
                    <a:lnTo>
                      <a:pt x="2000" y="7639"/>
                    </a:lnTo>
                    <a:lnTo>
                      <a:pt x="1809" y="7429"/>
                    </a:lnTo>
                    <a:lnTo>
                      <a:pt x="1676" y="7334"/>
                    </a:lnTo>
                    <a:lnTo>
                      <a:pt x="1600" y="7295"/>
                    </a:lnTo>
                    <a:lnTo>
                      <a:pt x="1581" y="7258"/>
                    </a:lnTo>
                    <a:lnTo>
                      <a:pt x="1562" y="7238"/>
                    </a:lnTo>
                    <a:lnTo>
                      <a:pt x="1543" y="7181"/>
                    </a:lnTo>
                    <a:lnTo>
                      <a:pt x="1486" y="7048"/>
                    </a:lnTo>
                    <a:lnTo>
                      <a:pt x="1467" y="6991"/>
                    </a:lnTo>
                    <a:lnTo>
                      <a:pt x="1428" y="6953"/>
                    </a:lnTo>
                    <a:lnTo>
                      <a:pt x="1352" y="6896"/>
                    </a:lnTo>
                    <a:lnTo>
                      <a:pt x="1314" y="6857"/>
                    </a:lnTo>
                    <a:lnTo>
                      <a:pt x="1276" y="6838"/>
                    </a:lnTo>
                    <a:lnTo>
                      <a:pt x="1086" y="6781"/>
                    </a:lnTo>
                    <a:lnTo>
                      <a:pt x="762" y="6648"/>
                    </a:lnTo>
                    <a:lnTo>
                      <a:pt x="495" y="6496"/>
                    </a:lnTo>
                    <a:lnTo>
                      <a:pt x="476" y="6457"/>
                    </a:lnTo>
                    <a:lnTo>
                      <a:pt x="438" y="6419"/>
                    </a:lnTo>
                    <a:lnTo>
                      <a:pt x="419" y="6381"/>
                    </a:lnTo>
                    <a:lnTo>
                      <a:pt x="400" y="6343"/>
                    </a:lnTo>
                    <a:lnTo>
                      <a:pt x="381" y="6248"/>
                    </a:lnTo>
                    <a:lnTo>
                      <a:pt x="362" y="6210"/>
                    </a:lnTo>
                    <a:lnTo>
                      <a:pt x="362" y="6095"/>
                    </a:lnTo>
                    <a:lnTo>
                      <a:pt x="381" y="5790"/>
                    </a:lnTo>
                    <a:lnTo>
                      <a:pt x="419" y="5467"/>
                    </a:lnTo>
                    <a:lnTo>
                      <a:pt x="438" y="5409"/>
                    </a:lnTo>
                    <a:lnTo>
                      <a:pt x="419" y="5333"/>
                    </a:lnTo>
                    <a:lnTo>
                      <a:pt x="419" y="5238"/>
                    </a:lnTo>
                    <a:lnTo>
                      <a:pt x="400" y="5162"/>
                    </a:lnTo>
                    <a:lnTo>
                      <a:pt x="324" y="4972"/>
                    </a:lnTo>
                    <a:lnTo>
                      <a:pt x="304" y="4896"/>
                    </a:lnTo>
                    <a:lnTo>
                      <a:pt x="286" y="4571"/>
                    </a:lnTo>
                    <a:lnTo>
                      <a:pt x="267" y="4476"/>
                    </a:lnTo>
                    <a:lnTo>
                      <a:pt x="228" y="4343"/>
                    </a:lnTo>
                    <a:lnTo>
                      <a:pt x="57" y="4019"/>
                    </a:lnTo>
                    <a:lnTo>
                      <a:pt x="38" y="3981"/>
                    </a:lnTo>
                    <a:lnTo>
                      <a:pt x="38" y="3943"/>
                    </a:lnTo>
                    <a:lnTo>
                      <a:pt x="19" y="3791"/>
                    </a:lnTo>
                    <a:lnTo>
                      <a:pt x="0" y="3638"/>
                    </a:lnTo>
                    <a:lnTo>
                      <a:pt x="0" y="3600"/>
                    </a:lnTo>
                    <a:lnTo>
                      <a:pt x="0" y="3543"/>
                    </a:lnTo>
                    <a:lnTo>
                      <a:pt x="19" y="3467"/>
                    </a:lnTo>
                    <a:lnTo>
                      <a:pt x="95" y="3238"/>
                    </a:lnTo>
                    <a:lnTo>
                      <a:pt x="248" y="2971"/>
                    </a:lnTo>
                    <a:lnTo>
                      <a:pt x="267" y="2934"/>
                    </a:lnTo>
                    <a:lnTo>
                      <a:pt x="286" y="2876"/>
                    </a:lnTo>
                    <a:lnTo>
                      <a:pt x="381" y="2019"/>
                    </a:lnTo>
                    <a:lnTo>
                      <a:pt x="381" y="1962"/>
                    </a:lnTo>
                    <a:lnTo>
                      <a:pt x="400" y="1848"/>
                    </a:lnTo>
                    <a:lnTo>
                      <a:pt x="457" y="1696"/>
                    </a:lnTo>
                    <a:lnTo>
                      <a:pt x="533" y="1581"/>
                    </a:lnTo>
                    <a:lnTo>
                      <a:pt x="743" y="1295"/>
                    </a:lnTo>
                    <a:lnTo>
                      <a:pt x="914" y="1010"/>
                    </a:lnTo>
                    <a:lnTo>
                      <a:pt x="990" y="895"/>
                    </a:lnTo>
                    <a:lnTo>
                      <a:pt x="1124" y="762"/>
                    </a:lnTo>
                    <a:lnTo>
                      <a:pt x="1181" y="686"/>
                    </a:lnTo>
                    <a:lnTo>
                      <a:pt x="1219" y="609"/>
                    </a:lnTo>
                    <a:lnTo>
                      <a:pt x="1257" y="476"/>
                    </a:lnTo>
                    <a:lnTo>
                      <a:pt x="1295" y="400"/>
                    </a:lnTo>
                    <a:lnTo>
                      <a:pt x="1314" y="343"/>
                    </a:lnTo>
                    <a:lnTo>
                      <a:pt x="1333" y="286"/>
                    </a:lnTo>
                    <a:lnTo>
                      <a:pt x="1314" y="152"/>
                    </a:lnTo>
                    <a:lnTo>
                      <a:pt x="1333" y="0"/>
                    </a:lnTo>
                    <a:lnTo>
                      <a:pt x="1543" y="267"/>
                    </a:lnTo>
                    <a:lnTo>
                      <a:pt x="1619" y="324"/>
                    </a:lnTo>
                    <a:lnTo>
                      <a:pt x="1638" y="362"/>
                    </a:lnTo>
                    <a:lnTo>
                      <a:pt x="1657" y="381"/>
                    </a:lnTo>
                    <a:lnTo>
                      <a:pt x="1695" y="476"/>
                    </a:lnTo>
                    <a:lnTo>
                      <a:pt x="1714" y="514"/>
                    </a:lnTo>
                    <a:lnTo>
                      <a:pt x="1752" y="553"/>
                    </a:lnTo>
                    <a:lnTo>
                      <a:pt x="1867" y="686"/>
                    </a:lnTo>
                    <a:lnTo>
                      <a:pt x="1924" y="724"/>
                    </a:lnTo>
                    <a:lnTo>
                      <a:pt x="2019" y="781"/>
                    </a:lnTo>
                    <a:lnTo>
                      <a:pt x="2076" y="819"/>
                    </a:lnTo>
                    <a:lnTo>
                      <a:pt x="3181" y="1143"/>
                    </a:lnTo>
                    <a:lnTo>
                      <a:pt x="3314" y="1200"/>
                    </a:lnTo>
                    <a:lnTo>
                      <a:pt x="3733" y="1143"/>
                    </a:lnTo>
                    <a:lnTo>
                      <a:pt x="3981" y="1162"/>
                    </a:lnTo>
                    <a:lnTo>
                      <a:pt x="4019" y="1143"/>
                    </a:lnTo>
                    <a:lnTo>
                      <a:pt x="4095" y="1124"/>
                    </a:lnTo>
                    <a:lnTo>
                      <a:pt x="5010" y="724"/>
                    </a:lnTo>
                    <a:lnTo>
                      <a:pt x="5105" y="667"/>
                    </a:lnTo>
                    <a:lnTo>
                      <a:pt x="5219" y="629"/>
                    </a:lnTo>
                    <a:lnTo>
                      <a:pt x="5295" y="629"/>
                    </a:lnTo>
                    <a:lnTo>
                      <a:pt x="5581" y="629"/>
                    </a:lnTo>
                    <a:lnTo>
                      <a:pt x="5581" y="648"/>
                    </a:lnTo>
                    <a:lnTo>
                      <a:pt x="5581" y="724"/>
                    </a:lnTo>
                    <a:lnTo>
                      <a:pt x="5581" y="762"/>
                    </a:lnTo>
                    <a:lnTo>
                      <a:pt x="5543" y="781"/>
                    </a:lnTo>
                    <a:lnTo>
                      <a:pt x="5524" y="819"/>
                    </a:lnTo>
                    <a:lnTo>
                      <a:pt x="5486" y="838"/>
                    </a:lnTo>
                    <a:lnTo>
                      <a:pt x="5486" y="876"/>
                    </a:lnTo>
                    <a:lnTo>
                      <a:pt x="5505" y="914"/>
                    </a:lnTo>
                    <a:lnTo>
                      <a:pt x="5486" y="1010"/>
                    </a:lnTo>
                    <a:lnTo>
                      <a:pt x="5486" y="1143"/>
                    </a:lnTo>
                    <a:lnTo>
                      <a:pt x="5505" y="1181"/>
                    </a:lnTo>
                    <a:lnTo>
                      <a:pt x="5600" y="1276"/>
                    </a:lnTo>
                    <a:lnTo>
                      <a:pt x="5638" y="1315"/>
                    </a:lnTo>
                    <a:lnTo>
                      <a:pt x="5638" y="1352"/>
                    </a:lnTo>
                    <a:lnTo>
                      <a:pt x="5638" y="1410"/>
                    </a:lnTo>
                    <a:lnTo>
                      <a:pt x="5658" y="1447"/>
                    </a:lnTo>
                    <a:lnTo>
                      <a:pt x="5714" y="1524"/>
                    </a:lnTo>
                    <a:lnTo>
                      <a:pt x="5734" y="1543"/>
                    </a:lnTo>
                    <a:lnTo>
                      <a:pt x="5867" y="1714"/>
                    </a:lnTo>
                    <a:lnTo>
                      <a:pt x="5962" y="1733"/>
                    </a:lnTo>
                    <a:lnTo>
                      <a:pt x="6038" y="1810"/>
                    </a:lnTo>
                    <a:lnTo>
                      <a:pt x="6076" y="1905"/>
                    </a:lnTo>
                    <a:lnTo>
                      <a:pt x="6210" y="2419"/>
                    </a:lnTo>
                    <a:lnTo>
                      <a:pt x="6229" y="2495"/>
                    </a:lnTo>
                    <a:lnTo>
                      <a:pt x="6248" y="2514"/>
                    </a:lnTo>
                    <a:lnTo>
                      <a:pt x="6400" y="2590"/>
                    </a:lnTo>
                    <a:lnTo>
                      <a:pt x="6476" y="2667"/>
                    </a:lnTo>
                    <a:lnTo>
                      <a:pt x="6515" y="2705"/>
                    </a:lnTo>
                    <a:lnTo>
                      <a:pt x="6533" y="2762"/>
                    </a:lnTo>
                    <a:lnTo>
                      <a:pt x="6572" y="2781"/>
                    </a:lnTo>
                    <a:lnTo>
                      <a:pt x="6610" y="2800"/>
                    </a:lnTo>
                    <a:lnTo>
                      <a:pt x="6629" y="2800"/>
                    </a:lnTo>
                    <a:lnTo>
                      <a:pt x="6648" y="2819"/>
                    </a:lnTo>
                    <a:lnTo>
                      <a:pt x="6667" y="2895"/>
                    </a:lnTo>
                    <a:lnTo>
                      <a:pt x="6743" y="3067"/>
                    </a:lnTo>
                    <a:lnTo>
                      <a:pt x="6781" y="3086"/>
                    </a:lnTo>
                    <a:lnTo>
                      <a:pt x="6781" y="3105"/>
                    </a:lnTo>
                    <a:lnTo>
                      <a:pt x="6762" y="3105"/>
                    </a:lnTo>
                    <a:lnTo>
                      <a:pt x="6896" y="3219"/>
                    </a:lnTo>
                    <a:lnTo>
                      <a:pt x="6953" y="3296"/>
                    </a:lnTo>
                    <a:lnTo>
                      <a:pt x="6933" y="3372"/>
                    </a:lnTo>
                    <a:lnTo>
                      <a:pt x="6972" y="3391"/>
                    </a:lnTo>
                    <a:lnTo>
                      <a:pt x="6991" y="3428"/>
                    </a:lnTo>
                    <a:lnTo>
                      <a:pt x="7009" y="3467"/>
                    </a:lnTo>
                    <a:lnTo>
                      <a:pt x="7009" y="3505"/>
                    </a:lnTo>
                    <a:lnTo>
                      <a:pt x="7009" y="3524"/>
                    </a:lnTo>
                    <a:lnTo>
                      <a:pt x="7086" y="3619"/>
                    </a:lnTo>
                    <a:lnTo>
                      <a:pt x="7238" y="3772"/>
                    </a:lnTo>
                    <a:lnTo>
                      <a:pt x="7258" y="3848"/>
                    </a:lnTo>
                    <a:lnTo>
                      <a:pt x="7295" y="3867"/>
                    </a:lnTo>
                    <a:lnTo>
                      <a:pt x="7334" y="3867"/>
                    </a:lnTo>
                    <a:lnTo>
                      <a:pt x="7353" y="3886"/>
                    </a:lnTo>
                    <a:lnTo>
                      <a:pt x="7372" y="3943"/>
                    </a:lnTo>
                    <a:lnTo>
                      <a:pt x="7372" y="3981"/>
                    </a:lnTo>
                    <a:lnTo>
                      <a:pt x="7372" y="4000"/>
                    </a:lnTo>
                    <a:lnTo>
                      <a:pt x="7429" y="4019"/>
                    </a:lnTo>
                    <a:lnTo>
                      <a:pt x="7486" y="4038"/>
                    </a:lnTo>
                    <a:lnTo>
                      <a:pt x="7581" y="4172"/>
                    </a:lnTo>
                    <a:lnTo>
                      <a:pt x="7657" y="4190"/>
                    </a:lnTo>
                    <a:lnTo>
                      <a:pt x="7639" y="4229"/>
                    </a:lnTo>
                    <a:lnTo>
                      <a:pt x="7657" y="4248"/>
                    </a:lnTo>
                    <a:lnTo>
                      <a:pt x="7657" y="4267"/>
                    </a:lnTo>
                    <a:lnTo>
                      <a:pt x="7639" y="4305"/>
                    </a:lnTo>
                    <a:lnTo>
                      <a:pt x="7657" y="4324"/>
                    </a:lnTo>
                    <a:lnTo>
                      <a:pt x="7695" y="4324"/>
                    </a:lnTo>
                    <a:lnTo>
                      <a:pt x="7734" y="4324"/>
                    </a:lnTo>
                    <a:lnTo>
                      <a:pt x="7753" y="4362"/>
                    </a:lnTo>
                    <a:lnTo>
                      <a:pt x="7829" y="4400"/>
                    </a:lnTo>
                    <a:lnTo>
                      <a:pt x="7962" y="4438"/>
                    </a:lnTo>
                    <a:lnTo>
                      <a:pt x="8172" y="4629"/>
                    </a:lnTo>
                    <a:lnTo>
                      <a:pt x="8248" y="4781"/>
                    </a:lnTo>
                    <a:lnTo>
                      <a:pt x="8286" y="4819"/>
                    </a:lnTo>
                    <a:lnTo>
                      <a:pt x="8305" y="4857"/>
                    </a:lnTo>
                    <a:lnTo>
                      <a:pt x="8362" y="5010"/>
                    </a:lnTo>
                    <a:lnTo>
                      <a:pt x="8381" y="5048"/>
                    </a:lnTo>
                    <a:lnTo>
                      <a:pt x="8381" y="5067"/>
                    </a:lnTo>
                    <a:lnTo>
                      <a:pt x="8400" y="5105"/>
                    </a:lnTo>
                    <a:lnTo>
                      <a:pt x="8400" y="5162"/>
                    </a:lnTo>
                    <a:lnTo>
                      <a:pt x="8419" y="5181"/>
                    </a:lnTo>
                    <a:lnTo>
                      <a:pt x="8419" y="5219"/>
                    </a:lnTo>
                    <a:lnTo>
                      <a:pt x="8400" y="5219"/>
                    </a:lnTo>
                    <a:lnTo>
                      <a:pt x="8362" y="5219"/>
                    </a:lnTo>
                    <a:lnTo>
                      <a:pt x="8324" y="5143"/>
                    </a:lnTo>
                    <a:lnTo>
                      <a:pt x="8248" y="5086"/>
                    </a:lnTo>
                    <a:lnTo>
                      <a:pt x="8172" y="5067"/>
                    </a:lnTo>
                    <a:lnTo>
                      <a:pt x="8115" y="5029"/>
                    </a:lnTo>
                    <a:lnTo>
                      <a:pt x="8096" y="5029"/>
                    </a:lnTo>
                    <a:lnTo>
                      <a:pt x="8076" y="5067"/>
                    </a:lnTo>
                    <a:lnTo>
                      <a:pt x="8057" y="5105"/>
                    </a:lnTo>
                    <a:lnTo>
                      <a:pt x="8057" y="5124"/>
                    </a:lnTo>
                    <a:lnTo>
                      <a:pt x="8096" y="5162"/>
                    </a:lnTo>
                    <a:lnTo>
                      <a:pt x="8152" y="5219"/>
                    </a:lnTo>
                    <a:lnTo>
                      <a:pt x="8172" y="5257"/>
                    </a:lnTo>
                    <a:lnTo>
                      <a:pt x="8191" y="5314"/>
                    </a:lnTo>
                    <a:lnTo>
                      <a:pt x="8210" y="5353"/>
                    </a:lnTo>
                    <a:lnTo>
                      <a:pt x="8248" y="5333"/>
                    </a:lnTo>
                    <a:lnTo>
                      <a:pt x="8305" y="5314"/>
                    </a:lnTo>
                    <a:lnTo>
                      <a:pt x="8324" y="5314"/>
                    </a:lnTo>
                    <a:lnTo>
                      <a:pt x="8305" y="5372"/>
                    </a:lnTo>
                    <a:lnTo>
                      <a:pt x="8305" y="5409"/>
                    </a:lnTo>
                    <a:lnTo>
                      <a:pt x="8286" y="5467"/>
                    </a:lnTo>
                    <a:lnTo>
                      <a:pt x="8248" y="5505"/>
                    </a:lnTo>
                    <a:lnTo>
                      <a:pt x="8267" y="5505"/>
                    </a:lnTo>
                    <a:lnTo>
                      <a:pt x="8286" y="5524"/>
                    </a:lnTo>
                    <a:lnTo>
                      <a:pt x="8286" y="5543"/>
                    </a:lnTo>
                    <a:lnTo>
                      <a:pt x="8343" y="5581"/>
                    </a:lnTo>
                    <a:lnTo>
                      <a:pt x="8362" y="5581"/>
                    </a:lnTo>
                    <a:lnTo>
                      <a:pt x="8381" y="5600"/>
                    </a:lnTo>
                    <a:lnTo>
                      <a:pt x="8400" y="5658"/>
                    </a:lnTo>
                    <a:lnTo>
                      <a:pt x="8419" y="5676"/>
                    </a:lnTo>
                    <a:lnTo>
                      <a:pt x="8419" y="5714"/>
                    </a:lnTo>
                    <a:lnTo>
                      <a:pt x="8381" y="5676"/>
                    </a:lnTo>
                    <a:lnTo>
                      <a:pt x="8324" y="5581"/>
                    </a:lnTo>
                    <a:lnTo>
                      <a:pt x="8286" y="5581"/>
                    </a:lnTo>
                    <a:lnTo>
                      <a:pt x="8286" y="5619"/>
                    </a:lnTo>
                    <a:lnTo>
                      <a:pt x="8305" y="5638"/>
                    </a:lnTo>
                    <a:lnTo>
                      <a:pt x="8324" y="5658"/>
                    </a:lnTo>
                    <a:lnTo>
                      <a:pt x="8286" y="5658"/>
                    </a:lnTo>
                    <a:lnTo>
                      <a:pt x="8267" y="5600"/>
                    </a:lnTo>
                    <a:lnTo>
                      <a:pt x="8229" y="5600"/>
                    </a:lnTo>
                    <a:lnTo>
                      <a:pt x="8152" y="5658"/>
                    </a:lnTo>
                    <a:lnTo>
                      <a:pt x="8133" y="5714"/>
                    </a:lnTo>
                    <a:lnTo>
                      <a:pt x="8191" y="5753"/>
                    </a:lnTo>
                    <a:lnTo>
                      <a:pt x="8248" y="5810"/>
                    </a:lnTo>
                    <a:lnTo>
                      <a:pt x="8343" y="5962"/>
                    </a:lnTo>
                    <a:lnTo>
                      <a:pt x="8324" y="5981"/>
                    </a:lnTo>
                    <a:lnTo>
                      <a:pt x="8324" y="6019"/>
                    </a:lnTo>
                    <a:lnTo>
                      <a:pt x="8305" y="6039"/>
                    </a:lnTo>
                    <a:lnTo>
                      <a:pt x="8324" y="6076"/>
                    </a:lnTo>
                    <a:lnTo>
                      <a:pt x="8362" y="6115"/>
                    </a:lnTo>
                    <a:lnTo>
                      <a:pt x="8496" y="6191"/>
                    </a:lnTo>
                    <a:lnTo>
                      <a:pt x="8553" y="6229"/>
                    </a:lnTo>
                    <a:lnTo>
                      <a:pt x="8553" y="6248"/>
                    </a:lnTo>
                    <a:lnTo>
                      <a:pt x="8553" y="6324"/>
                    </a:lnTo>
                    <a:lnTo>
                      <a:pt x="8572" y="6362"/>
                    </a:lnTo>
                    <a:lnTo>
                      <a:pt x="8591" y="6400"/>
                    </a:lnTo>
                    <a:lnTo>
                      <a:pt x="8648" y="6438"/>
                    </a:lnTo>
                    <a:lnTo>
                      <a:pt x="8667" y="6476"/>
                    </a:lnTo>
                    <a:lnTo>
                      <a:pt x="8686" y="6552"/>
                    </a:lnTo>
                    <a:lnTo>
                      <a:pt x="8705" y="6705"/>
                    </a:lnTo>
                    <a:lnTo>
                      <a:pt x="8724" y="6743"/>
                    </a:lnTo>
                    <a:lnTo>
                      <a:pt x="8819" y="6838"/>
                    </a:lnTo>
                    <a:lnTo>
                      <a:pt x="8934" y="6933"/>
                    </a:lnTo>
                    <a:lnTo>
                      <a:pt x="9067" y="6991"/>
                    </a:lnTo>
                    <a:lnTo>
                      <a:pt x="9124" y="7029"/>
                    </a:lnTo>
                    <a:lnTo>
                      <a:pt x="9162" y="7086"/>
                    </a:lnTo>
                    <a:lnTo>
                      <a:pt x="9181" y="7124"/>
                    </a:lnTo>
                    <a:lnTo>
                      <a:pt x="9162" y="7258"/>
                    </a:lnTo>
                    <a:lnTo>
                      <a:pt x="9124" y="7295"/>
                    </a:lnTo>
                    <a:lnTo>
                      <a:pt x="9124" y="7314"/>
                    </a:lnTo>
                    <a:lnTo>
                      <a:pt x="9143" y="7353"/>
                    </a:lnTo>
                    <a:lnTo>
                      <a:pt x="9143" y="7372"/>
                    </a:lnTo>
                    <a:lnTo>
                      <a:pt x="9143" y="7448"/>
                    </a:lnTo>
                    <a:lnTo>
                      <a:pt x="9162" y="7505"/>
                    </a:lnTo>
                    <a:lnTo>
                      <a:pt x="9200" y="7543"/>
                    </a:lnTo>
                    <a:lnTo>
                      <a:pt x="9257" y="7600"/>
                    </a:lnTo>
                    <a:lnTo>
                      <a:pt x="9295" y="7639"/>
                    </a:lnTo>
                    <a:lnTo>
                      <a:pt x="9353" y="7715"/>
                    </a:lnTo>
                    <a:lnTo>
                      <a:pt x="9371" y="7771"/>
                    </a:lnTo>
                    <a:lnTo>
                      <a:pt x="9334" y="7771"/>
                    </a:lnTo>
                    <a:lnTo>
                      <a:pt x="9334" y="7829"/>
                    </a:lnTo>
                    <a:lnTo>
                      <a:pt x="9353" y="7867"/>
                    </a:lnTo>
                    <a:lnTo>
                      <a:pt x="9410" y="7962"/>
                    </a:lnTo>
                    <a:lnTo>
                      <a:pt x="9448" y="8000"/>
                    </a:lnTo>
                    <a:lnTo>
                      <a:pt x="9486" y="8115"/>
                    </a:lnTo>
                    <a:lnTo>
                      <a:pt x="9505" y="8152"/>
                    </a:lnTo>
                    <a:lnTo>
                      <a:pt x="9543" y="8191"/>
                    </a:lnTo>
                    <a:lnTo>
                      <a:pt x="9600" y="8210"/>
                    </a:lnTo>
                    <a:lnTo>
                      <a:pt x="9638" y="8228"/>
                    </a:lnTo>
                    <a:lnTo>
                      <a:pt x="9638" y="8266"/>
                    </a:lnTo>
                    <a:lnTo>
                      <a:pt x="9657" y="8380"/>
                    </a:lnTo>
                    <a:lnTo>
                      <a:pt x="9676" y="8437"/>
                    </a:lnTo>
                    <a:lnTo>
                      <a:pt x="9638" y="8476"/>
                    </a:lnTo>
                    <a:lnTo>
                      <a:pt x="9600" y="8476"/>
                    </a:lnTo>
                    <a:lnTo>
                      <a:pt x="9562" y="8437"/>
                    </a:lnTo>
                    <a:lnTo>
                      <a:pt x="9543" y="8418"/>
                    </a:lnTo>
                    <a:lnTo>
                      <a:pt x="9505" y="8495"/>
                    </a:lnTo>
                    <a:lnTo>
                      <a:pt x="9486" y="8532"/>
                    </a:lnTo>
                    <a:lnTo>
                      <a:pt x="9486" y="8590"/>
                    </a:lnTo>
                    <a:lnTo>
                      <a:pt x="9505" y="8647"/>
                    </a:lnTo>
                    <a:lnTo>
                      <a:pt x="9505" y="8704"/>
                    </a:lnTo>
                    <a:lnTo>
                      <a:pt x="9505" y="8780"/>
                    </a:lnTo>
                    <a:lnTo>
                      <a:pt x="9448" y="8990"/>
                    </a:lnTo>
                    <a:lnTo>
                      <a:pt x="9486" y="9085"/>
                    </a:lnTo>
                    <a:lnTo>
                      <a:pt x="9524" y="9123"/>
                    </a:lnTo>
                    <a:lnTo>
                      <a:pt x="9620" y="9161"/>
                    </a:lnTo>
                    <a:lnTo>
                      <a:pt x="9676" y="9180"/>
                    </a:lnTo>
                    <a:lnTo>
                      <a:pt x="9696" y="9238"/>
                    </a:lnTo>
                    <a:lnTo>
                      <a:pt x="9734" y="9333"/>
                    </a:lnTo>
                    <a:lnTo>
                      <a:pt x="9829" y="9466"/>
                    </a:lnTo>
                    <a:lnTo>
                      <a:pt x="9867" y="9561"/>
                    </a:lnTo>
                    <a:lnTo>
                      <a:pt x="9981" y="9866"/>
                    </a:lnTo>
                    <a:lnTo>
                      <a:pt x="10019" y="9961"/>
                    </a:lnTo>
                    <a:lnTo>
                      <a:pt x="10077" y="10056"/>
                    </a:lnTo>
                    <a:lnTo>
                      <a:pt x="10115" y="10132"/>
                    </a:lnTo>
                    <a:lnTo>
                      <a:pt x="10191" y="10247"/>
                    </a:lnTo>
                    <a:lnTo>
                      <a:pt x="10458" y="10838"/>
                    </a:lnTo>
                    <a:lnTo>
                      <a:pt x="10572" y="11009"/>
                    </a:lnTo>
                    <a:lnTo>
                      <a:pt x="10686" y="11295"/>
                    </a:lnTo>
                    <a:lnTo>
                      <a:pt x="10934" y="11637"/>
                    </a:lnTo>
                    <a:lnTo>
                      <a:pt x="10953" y="11676"/>
                    </a:lnTo>
                    <a:lnTo>
                      <a:pt x="10972" y="11771"/>
                    </a:lnTo>
                    <a:lnTo>
                      <a:pt x="11181" y="12076"/>
                    </a:lnTo>
                    <a:lnTo>
                      <a:pt x="11296" y="12190"/>
                    </a:lnTo>
                    <a:lnTo>
                      <a:pt x="11315" y="12228"/>
                    </a:lnTo>
                    <a:lnTo>
                      <a:pt x="11581" y="12761"/>
                    </a:lnTo>
                    <a:lnTo>
                      <a:pt x="11619" y="12914"/>
                    </a:lnTo>
                    <a:lnTo>
                      <a:pt x="11696" y="13066"/>
                    </a:lnTo>
                    <a:lnTo>
                      <a:pt x="11733" y="13237"/>
                    </a:lnTo>
                    <a:lnTo>
                      <a:pt x="11791" y="13332"/>
                    </a:lnTo>
                    <a:lnTo>
                      <a:pt x="11924" y="13485"/>
                    </a:lnTo>
                    <a:lnTo>
                      <a:pt x="11924" y="13542"/>
                    </a:lnTo>
                    <a:lnTo>
                      <a:pt x="11962" y="13637"/>
                    </a:lnTo>
                    <a:lnTo>
                      <a:pt x="11982" y="13676"/>
                    </a:lnTo>
                    <a:lnTo>
                      <a:pt x="12077" y="13809"/>
                    </a:lnTo>
                    <a:lnTo>
                      <a:pt x="12114" y="13962"/>
                    </a:lnTo>
                    <a:lnTo>
                      <a:pt x="12248" y="14209"/>
                    </a:lnTo>
                    <a:lnTo>
                      <a:pt x="12515" y="14666"/>
                    </a:lnTo>
                    <a:lnTo>
                      <a:pt x="12515" y="14761"/>
                    </a:lnTo>
                    <a:lnTo>
                      <a:pt x="12553" y="14856"/>
                    </a:lnTo>
                    <a:lnTo>
                      <a:pt x="12610" y="14914"/>
                    </a:lnTo>
                    <a:lnTo>
                      <a:pt x="12667" y="14990"/>
                    </a:lnTo>
                    <a:lnTo>
                      <a:pt x="12667" y="15047"/>
                    </a:lnTo>
                    <a:lnTo>
                      <a:pt x="12667" y="15181"/>
                    </a:lnTo>
                    <a:lnTo>
                      <a:pt x="12686" y="15237"/>
                    </a:lnTo>
                    <a:lnTo>
                      <a:pt x="12705" y="15295"/>
                    </a:lnTo>
                    <a:lnTo>
                      <a:pt x="12724" y="15333"/>
                    </a:lnTo>
                    <a:lnTo>
                      <a:pt x="12762" y="15352"/>
                    </a:lnTo>
                    <a:lnTo>
                      <a:pt x="12800" y="15390"/>
                    </a:lnTo>
                    <a:lnTo>
                      <a:pt x="12896" y="15466"/>
                    </a:lnTo>
                    <a:lnTo>
                      <a:pt x="12934" y="15562"/>
                    </a:lnTo>
                    <a:lnTo>
                      <a:pt x="13010" y="15828"/>
                    </a:lnTo>
                    <a:lnTo>
                      <a:pt x="13029" y="15866"/>
                    </a:lnTo>
                    <a:lnTo>
                      <a:pt x="13086" y="15943"/>
                    </a:lnTo>
                    <a:lnTo>
                      <a:pt x="13143" y="16057"/>
                    </a:lnTo>
                    <a:lnTo>
                      <a:pt x="13181" y="16095"/>
                    </a:lnTo>
                    <a:lnTo>
                      <a:pt x="13181" y="16152"/>
                    </a:lnTo>
                    <a:lnTo>
                      <a:pt x="13124" y="16247"/>
                    </a:lnTo>
                    <a:lnTo>
                      <a:pt x="13124" y="16342"/>
                    </a:lnTo>
                    <a:lnTo>
                      <a:pt x="13257" y="16400"/>
                    </a:lnTo>
                    <a:lnTo>
                      <a:pt x="13410" y="16666"/>
                    </a:lnTo>
                    <a:lnTo>
                      <a:pt x="13810" y="16990"/>
                    </a:lnTo>
                    <a:lnTo>
                      <a:pt x="13886" y="17066"/>
                    </a:lnTo>
                    <a:lnTo>
                      <a:pt x="14000" y="17390"/>
                    </a:lnTo>
                    <a:lnTo>
                      <a:pt x="14077" y="17485"/>
                    </a:lnTo>
                    <a:lnTo>
                      <a:pt x="14191" y="17638"/>
                    </a:lnTo>
                    <a:lnTo>
                      <a:pt x="14248" y="17638"/>
                    </a:lnTo>
                    <a:lnTo>
                      <a:pt x="14229" y="17599"/>
                    </a:lnTo>
                    <a:lnTo>
                      <a:pt x="14191" y="17543"/>
                    </a:lnTo>
                    <a:lnTo>
                      <a:pt x="14229" y="17543"/>
                    </a:lnTo>
                    <a:lnTo>
                      <a:pt x="14286" y="17599"/>
                    </a:lnTo>
                    <a:lnTo>
                      <a:pt x="14362" y="17638"/>
                    </a:lnTo>
                    <a:lnTo>
                      <a:pt x="14476" y="17752"/>
                    </a:lnTo>
                    <a:lnTo>
                      <a:pt x="14515" y="17847"/>
                    </a:lnTo>
                    <a:lnTo>
                      <a:pt x="14534" y="17942"/>
                    </a:lnTo>
                    <a:lnTo>
                      <a:pt x="14629" y="18000"/>
                    </a:lnTo>
                    <a:lnTo>
                      <a:pt x="14725" y="17980"/>
                    </a:lnTo>
                    <a:lnTo>
                      <a:pt x="14801" y="18000"/>
                    </a:lnTo>
                    <a:lnTo>
                      <a:pt x="14877" y="18038"/>
                    </a:lnTo>
                    <a:lnTo>
                      <a:pt x="14934" y="18056"/>
                    </a:lnTo>
                    <a:lnTo>
                      <a:pt x="14991" y="18114"/>
                    </a:lnTo>
                    <a:lnTo>
                      <a:pt x="15048" y="18266"/>
                    </a:lnTo>
                    <a:lnTo>
                      <a:pt x="15105" y="18323"/>
                    </a:lnTo>
                    <a:lnTo>
                      <a:pt x="15086" y="18361"/>
                    </a:lnTo>
                    <a:lnTo>
                      <a:pt x="15029" y="18304"/>
                    </a:lnTo>
                    <a:lnTo>
                      <a:pt x="14972" y="18228"/>
                    </a:lnTo>
                    <a:lnTo>
                      <a:pt x="14934" y="18228"/>
                    </a:lnTo>
                    <a:lnTo>
                      <a:pt x="14820" y="18285"/>
                    </a:lnTo>
                    <a:lnTo>
                      <a:pt x="14762" y="18304"/>
                    </a:lnTo>
                    <a:lnTo>
                      <a:pt x="14705" y="18285"/>
                    </a:lnTo>
                    <a:lnTo>
                      <a:pt x="14648" y="18247"/>
                    </a:lnTo>
                    <a:lnTo>
                      <a:pt x="14591" y="18247"/>
                    </a:lnTo>
                    <a:lnTo>
                      <a:pt x="14553" y="18247"/>
                    </a:lnTo>
                    <a:lnTo>
                      <a:pt x="14515" y="18247"/>
                    </a:lnTo>
                    <a:lnTo>
                      <a:pt x="14458" y="18209"/>
                    </a:lnTo>
                    <a:lnTo>
                      <a:pt x="14439" y="18190"/>
                    </a:lnTo>
                    <a:lnTo>
                      <a:pt x="14400" y="18152"/>
                    </a:lnTo>
                    <a:lnTo>
                      <a:pt x="14362" y="18133"/>
                    </a:lnTo>
                    <a:lnTo>
                      <a:pt x="14362" y="18114"/>
                    </a:lnTo>
                    <a:lnTo>
                      <a:pt x="14324" y="18095"/>
                    </a:lnTo>
                    <a:lnTo>
                      <a:pt x="14248" y="18076"/>
                    </a:lnTo>
                    <a:lnTo>
                      <a:pt x="14229" y="18095"/>
                    </a:lnTo>
                    <a:lnTo>
                      <a:pt x="14191" y="18190"/>
                    </a:lnTo>
                    <a:lnTo>
                      <a:pt x="14172" y="18285"/>
                    </a:lnTo>
                    <a:lnTo>
                      <a:pt x="14191" y="18437"/>
                    </a:lnTo>
                    <a:lnTo>
                      <a:pt x="14153" y="18571"/>
                    </a:lnTo>
                    <a:lnTo>
                      <a:pt x="14134" y="18685"/>
                    </a:lnTo>
                    <a:lnTo>
                      <a:pt x="14153" y="18762"/>
                    </a:lnTo>
                    <a:lnTo>
                      <a:pt x="14210" y="18781"/>
                    </a:lnTo>
                    <a:lnTo>
                      <a:pt x="14248" y="18818"/>
                    </a:lnTo>
                    <a:lnTo>
                      <a:pt x="14248" y="18857"/>
                    </a:lnTo>
                    <a:lnTo>
                      <a:pt x="14229" y="18895"/>
                    </a:lnTo>
                    <a:lnTo>
                      <a:pt x="14229" y="18952"/>
                    </a:lnTo>
                    <a:lnTo>
                      <a:pt x="14229" y="18990"/>
                    </a:lnTo>
                    <a:lnTo>
                      <a:pt x="14248" y="19047"/>
                    </a:lnTo>
                    <a:lnTo>
                      <a:pt x="14229" y="19199"/>
                    </a:lnTo>
                    <a:lnTo>
                      <a:pt x="14229" y="19485"/>
                    </a:lnTo>
                    <a:lnTo>
                      <a:pt x="14210" y="19542"/>
                    </a:lnTo>
                    <a:lnTo>
                      <a:pt x="14191" y="19619"/>
                    </a:lnTo>
                    <a:lnTo>
                      <a:pt x="14172" y="19676"/>
                    </a:lnTo>
                    <a:lnTo>
                      <a:pt x="14191" y="19733"/>
                    </a:lnTo>
                    <a:lnTo>
                      <a:pt x="14229" y="19771"/>
                    </a:lnTo>
                    <a:lnTo>
                      <a:pt x="14286" y="19866"/>
                    </a:lnTo>
                    <a:lnTo>
                      <a:pt x="14344" y="19961"/>
                    </a:lnTo>
                    <a:lnTo>
                      <a:pt x="14362" y="20019"/>
                    </a:lnTo>
                    <a:lnTo>
                      <a:pt x="14362" y="20076"/>
                    </a:lnTo>
                    <a:lnTo>
                      <a:pt x="14362" y="20228"/>
                    </a:lnTo>
                    <a:lnTo>
                      <a:pt x="14381" y="20381"/>
                    </a:lnTo>
                    <a:lnTo>
                      <a:pt x="14420" y="20514"/>
                    </a:lnTo>
                    <a:lnTo>
                      <a:pt x="14439" y="20609"/>
                    </a:lnTo>
                    <a:lnTo>
                      <a:pt x="14572" y="20857"/>
                    </a:lnTo>
                    <a:lnTo>
                      <a:pt x="14629" y="20952"/>
                    </a:lnTo>
                    <a:lnTo>
                      <a:pt x="14686" y="21066"/>
                    </a:lnTo>
                    <a:lnTo>
                      <a:pt x="14725" y="21371"/>
                    </a:lnTo>
                    <a:lnTo>
                      <a:pt x="14743" y="21428"/>
                    </a:lnTo>
                    <a:lnTo>
                      <a:pt x="14801" y="21542"/>
                    </a:lnTo>
                    <a:lnTo>
                      <a:pt x="14934" y="21695"/>
                    </a:lnTo>
                    <a:lnTo>
                      <a:pt x="15010" y="21752"/>
                    </a:lnTo>
                    <a:lnTo>
                      <a:pt x="14972" y="21695"/>
                    </a:lnTo>
                    <a:lnTo>
                      <a:pt x="14896" y="21542"/>
                    </a:lnTo>
                    <a:lnTo>
                      <a:pt x="14953" y="21542"/>
                    </a:lnTo>
                    <a:lnTo>
                      <a:pt x="14991" y="21581"/>
                    </a:lnTo>
                    <a:lnTo>
                      <a:pt x="15010" y="21619"/>
                    </a:lnTo>
                    <a:lnTo>
                      <a:pt x="15029" y="21676"/>
                    </a:lnTo>
                    <a:lnTo>
                      <a:pt x="15067" y="21847"/>
                    </a:lnTo>
                    <a:lnTo>
                      <a:pt x="15067" y="21866"/>
                    </a:lnTo>
                    <a:lnTo>
                      <a:pt x="15124" y="21904"/>
                    </a:lnTo>
                    <a:lnTo>
                      <a:pt x="15143" y="21942"/>
                    </a:lnTo>
                    <a:lnTo>
                      <a:pt x="15182" y="21981"/>
                    </a:lnTo>
                    <a:lnTo>
                      <a:pt x="15219" y="22018"/>
                    </a:lnTo>
                    <a:lnTo>
                      <a:pt x="15258" y="22095"/>
                    </a:lnTo>
                    <a:lnTo>
                      <a:pt x="15391" y="22190"/>
                    </a:lnTo>
                    <a:lnTo>
                      <a:pt x="15486" y="22228"/>
                    </a:lnTo>
                    <a:lnTo>
                      <a:pt x="15543" y="22247"/>
                    </a:lnTo>
                    <a:lnTo>
                      <a:pt x="15563" y="22266"/>
                    </a:lnTo>
                    <a:lnTo>
                      <a:pt x="15600" y="22285"/>
                    </a:lnTo>
                    <a:lnTo>
                      <a:pt x="15639" y="22304"/>
                    </a:lnTo>
                    <a:lnTo>
                      <a:pt x="15677" y="22323"/>
                    </a:lnTo>
                    <a:lnTo>
                      <a:pt x="15848" y="22343"/>
                    </a:lnTo>
                    <a:lnTo>
                      <a:pt x="16096" y="22380"/>
                    </a:lnTo>
                    <a:lnTo>
                      <a:pt x="16325" y="22457"/>
                    </a:lnTo>
                    <a:lnTo>
                      <a:pt x="16420" y="22514"/>
                    </a:lnTo>
                    <a:lnTo>
                      <a:pt x="16572" y="22666"/>
                    </a:lnTo>
                    <a:lnTo>
                      <a:pt x="16610" y="22743"/>
                    </a:lnTo>
                    <a:lnTo>
                      <a:pt x="16629" y="22895"/>
                    </a:lnTo>
                    <a:lnTo>
                      <a:pt x="16686" y="22990"/>
                    </a:lnTo>
                    <a:lnTo>
                      <a:pt x="16762" y="23066"/>
                    </a:lnTo>
                    <a:lnTo>
                      <a:pt x="16858" y="23142"/>
                    </a:lnTo>
                    <a:lnTo>
                      <a:pt x="16915" y="23161"/>
                    </a:lnTo>
                    <a:lnTo>
                      <a:pt x="16953" y="23181"/>
                    </a:lnTo>
                    <a:lnTo>
                      <a:pt x="16953" y="23123"/>
                    </a:lnTo>
                    <a:lnTo>
                      <a:pt x="16972" y="23123"/>
                    </a:lnTo>
                    <a:lnTo>
                      <a:pt x="17029" y="23200"/>
                    </a:lnTo>
                    <a:lnTo>
                      <a:pt x="17010" y="23295"/>
                    </a:lnTo>
                    <a:lnTo>
                      <a:pt x="17067" y="23428"/>
                    </a:lnTo>
                    <a:lnTo>
                      <a:pt x="17277" y="23523"/>
                    </a:lnTo>
                    <a:lnTo>
                      <a:pt x="17372" y="23581"/>
                    </a:lnTo>
                    <a:lnTo>
                      <a:pt x="17429" y="23638"/>
                    </a:lnTo>
                    <a:lnTo>
                      <a:pt x="17620" y="23790"/>
                    </a:lnTo>
                    <a:lnTo>
                      <a:pt x="17905" y="24057"/>
                    </a:lnTo>
                    <a:lnTo>
                      <a:pt x="17962" y="24076"/>
                    </a:lnTo>
                    <a:lnTo>
                      <a:pt x="18001" y="24076"/>
                    </a:lnTo>
                    <a:lnTo>
                      <a:pt x="18020" y="24057"/>
                    </a:lnTo>
                    <a:lnTo>
                      <a:pt x="18020" y="24038"/>
                    </a:lnTo>
                    <a:lnTo>
                      <a:pt x="18020" y="24019"/>
                    </a:lnTo>
                    <a:lnTo>
                      <a:pt x="18058" y="24038"/>
                    </a:lnTo>
                    <a:lnTo>
                      <a:pt x="18096" y="24057"/>
                    </a:lnTo>
                    <a:lnTo>
                      <a:pt x="18134" y="24095"/>
                    </a:lnTo>
                    <a:lnTo>
                      <a:pt x="18153" y="24114"/>
                    </a:lnTo>
                    <a:lnTo>
                      <a:pt x="18191" y="24209"/>
                    </a:lnTo>
                    <a:lnTo>
                      <a:pt x="18210" y="24247"/>
                    </a:lnTo>
                    <a:lnTo>
                      <a:pt x="18267" y="24285"/>
                    </a:lnTo>
                    <a:lnTo>
                      <a:pt x="18382" y="24361"/>
                    </a:lnTo>
                    <a:lnTo>
                      <a:pt x="18438" y="24380"/>
                    </a:lnTo>
                    <a:lnTo>
                      <a:pt x="18458" y="24514"/>
                    </a:lnTo>
                    <a:lnTo>
                      <a:pt x="18458" y="24552"/>
                    </a:lnTo>
                    <a:lnTo>
                      <a:pt x="18438" y="24590"/>
                    </a:lnTo>
                    <a:lnTo>
                      <a:pt x="18420" y="24609"/>
                    </a:lnTo>
                    <a:lnTo>
                      <a:pt x="17696" y="24609"/>
                    </a:lnTo>
                    <a:lnTo>
                      <a:pt x="16991" y="24609"/>
                    </a:lnTo>
                    <a:lnTo>
                      <a:pt x="16286" y="24609"/>
                    </a:lnTo>
                    <a:lnTo>
                      <a:pt x="15582" y="24609"/>
                    </a:lnTo>
                    <a:lnTo>
                      <a:pt x="14877" y="24609"/>
                    </a:lnTo>
                    <a:lnTo>
                      <a:pt x="14172" y="24609"/>
                    </a:lnTo>
                    <a:lnTo>
                      <a:pt x="13467" y="24609"/>
                    </a:lnTo>
                    <a:lnTo>
                      <a:pt x="12762" y="24609"/>
                    </a:lnTo>
                    <a:lnTo>
                      <a:pt x="12058" y="24609"/>
                    </a:lnTo>
                    <a:lnTo>
                      <a:pt x="11353" y="24609"/>
                    </a:lnTo>
                    <a:lnTo>
                      <a:pt x="10648" y="24609"/>
                    </a:lnTo>
                    <a:lnTo>
                      <a:pt x="9924" y="24609"/>
                    </a:lnTo>
                    <a:lnTo>
                      <a:pt x="9905" y="24609"/>
                    </a:lnTo>
                    <a:lnTo>
                      <a:pt x="9219" y="24609"/>
                    </a:lnTo>
                    <a:lnTo>
                      <a:pt x="8514" y="24609"/>
                    </a:lnTo>
                    <a:lnTo>
                      <a:pt x="7810" y="24609"/>
                    </a:lnTo>
                    <a:lnTo>
                      <a:pt x="7181" y="24609"/>
                    </a:lnTo>
                    <a:lnTo>
                      <a:pt x="7105" y="24609"/>
                    </a:lnTo>
                    <a:lnTo>
                      <a:pt x="6800" y="24609"/>
                    </a:lnTo>
                    <a:lnTo>
                      <a:pt x="6496" y="24609"/>
                    </a:lnTo>
                    <a:lnTo>
                      <a:pt x="6171" y="24609"/>
                    </a:lnTo>
                    <a:lnTo>
                      <a:pt x="5867" y="24609"/>
                    </a:lnTo>
                    <a:lnTo>
                      <a:pt x="5562" y="24609"/>
                    </a:lnTo>
                    <a:lnTo>
                      <a:pt x="5238" y="24609"/>
                    </a:lnTo>
                    <a:lnTo>
                      <a:pt x="5181" y="24609"/>
                    </a:lnTo>
                    <a:close/>
                    <a:moveTo>
                      <a:pt x="9524" y="8628"/>
                    </a:moveTo>
                    <a:lnTo>
                      <a:pt x="9562" y="8628"/>
                    </a:lnTo>
                    <a:lnTo>
                      <a:pt x="9581" y="8628"/>
                    </a:lnTo>
                    <a:lnTo>
                      <a:pt x="9638" y="8761"/>
                    </a:lnTo>
                    <a:lnTo>
                      <a:pt x="9676" y="8837"/>
                    </a:lnTo>
                    <a:lnTo>
                      <a:pt x="9676" y="8913"/>
                    </a:lnTo>
                    <a:lnTo>
                      <a:pt x="9620" y="8876"/>
                    </a:lnTo>
                    <a:lnTo>
                      <a:pt x="9600" y="8818"/>
                    </a:lnTo>
                    <a:lnTo>
                      <a:pt x="9524" y="8628"/>
                    </a:lnTo>
                    <a:close/>
                    <a:moveTo>
                      <a:pt x="9676" y="6171"/>
                    </a:moveTo>
                    <a:lnTo>
                      <a:pt x="9752" y="6210"/>
                    </a:lnTo>
                    <a:lnTo>
                      <a:pt x="9772" y="6267"/>
                    </a:lnTo>
                    <a:lnTo>
                      <a:pt x="9772" y="6324"/>
                    </a:lnTo>
                    <a:lnTo>
                      <a:pt x="9810" y="6362"/>
                    </a:lnTo>
                    <a:lnTo>
                      <a:pt x="9810" y="6381"/>
                    </a:lnTo>
                    <a:lnTo>
                      <a:pt x="9791" y="6381"/>
                    </a:lnTo>
                    <a:lnTo>
                      <a:pt x="9752" y="6381"/>
                    </a:lnTo>
                    <a:lnTo>
                      <a:pt x="9696" y="6305"/>
                    </a:lnTo>
                    <a:lnTo>
                      <a:pt x="9676" y="6286"/>
                    </a:lnTo>
                    <a:lnTo>
                      <a:pt x="9620" y="6267"/>
                    </a:lnTo>
                    <a:lnTo>
                      <a:pt x="9581" y="6248"/>
                    </a:lnTo>
                    <a:lnTo>
                      <a:pt x="9562" y="6210"/>
                    </a:lnTo>
                    <a:lnTo>
                      <a:pt x="9524" y="6191"/>
                    </a:lnTo>
                    <a:lnTo>
                      <a:pt x="9448" y="6229"/>
                    </a:lnTo>
                    <a:lnTo>
                      <a:pt x="9429" y="6210"/>
                    </a:lnTo>
                    <a:lnTo>
                      <a:pt x="9410" y="6171"/>
                    </a:lnTo>
                    <a:lnTo>
                      <a:pt x="9391" y="6134"/>
                    </a:lnTo>
                    <a:lnTo>
                      <a:pt x="9410" y="6115"/>
                    </a:lnTo>
                    <a:lnTo>
                      <a:pt x="9429" y="6095"/>
                    </a:lnTo>
                    <a:lnTo>
                      <a:pt x="9448" y="6076"/>
                    </a:lnTo>
                    <a:lnTo>
                      <a:pt x="9486" y="6076"/>
                    </a:lnTo>
                    <a:lnTo>
                      <a:pt x="9543" y="6095"/>
                    </a:lnTo>
                    <a:lnTo>
                      <a:pt x="9581" y="6115"/>
                    </a:lnTo>
                    <a:lnTo>
                      <a:pt x="9600" y="6134"/>
                    </a:lnTo>
                    <a:lnTo>
                      <a:pt x="9620" y="6153"/>
                    </a:lnTo>
                    <a:lnTo>
                      <a:pt x="9638" y="6153"/>
                    </a:lnTo>
                    <a:lnTo>
                      <a:pt x="9676" y="6171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7" name="Freeform 6">
                <a:extLst>
                  <a:ext uri="{FF2B5EF4-FFF2-40B4-BE49-F238E27FC236}">
                    <a16:creationId xmlns:a16="http://schemas.microsoft.com/office/drawing/2014/main" id="{6932C2B5-6032-FF41-88F0-9117AAFA7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2525" y="2284413"/>
                <a:ext cx="6164263" cy="5019675"/>
              </a:xfrm>
              <a:custGeom>
                <a:avLst/>
                <a:gdLst>
                  <a:gd name="T0" fmla="*/ 115977707 w 17124"/>
                  <a:gd name="T1" fmla="*/ 1261443536 h 13944"/>
                  <a:gd name="T2" fmla="*/ 113515817 w 17124"/>
                  <a:gd name="T3" fmla="*/ 1103471368 h 13944"/>
                  <a:gd name="T4" fmla="*/ 69068256 w 17124"/>
                  <a:gd name="T5" fmla="*/ 984895226 h 13944"/>
                  <a:gd name="T6" fmla="*/ 71530505 w 17124"/>
                  <a:gd name="T7" fmla="*/ 923209813 h 13944"/>
                  <a:gd name="T8" fmla="*/ 44447202 w 17124"/>
                  <a:gd name="T9" fmla="*/ 851675125 h 13944"/>
                  <a:gd name="T10" fmla="*/ 49371700 w 17124"/>
                  <a:gd name="T11" fmla="*/ 809687545 h 13944"/>
                  <a:gd name="T12" fmla="*/ 0 w 17124"/>
                  <a:gd name="T13" fmla="*/ 693703318 h 13944"/>
                  <a:gd name="T14" fmla="*/ 22158805 w 17124"/>
                  <a:gd name="T15" fmla="*/ 629425990 h 13944"/>
                  <a:gd name="T16" fmla="*/ 44447202 w 17124"/>
                  <a:gd name="T17" fmla="*/ 594954603 h 13944"/>
                  <a:gd name="T18" fmla="*/ 86302922 w 17124"/>
                  <a:gd name="T19" fmla="*/ 530677276 h 13944"/>
                  <a:gd name="T20" fmla="*/ 103667180 w 17124"/>
                  <a:gd name="T21" fmla="*/ 476507697 h 13944"/>
                  <a:gd name="T22" fmla="*/ 118439956 w 17124"/>
                  <a:gd name="T23" fmla="*/ 417155008 h 13944"/>
                  <a:gd name="T24" fmla="*/ 98743041 w 17124"/>
                  <a:gd name="T25" fmla="*/ 345620319 h 13944"/>
                  <a:gd name="T26" fmla="*/ 76454644 w 17124"/>
                  <a:gd name="T27" fmla="*/ 283934907 h 13944"/>
                  <a:gd name="T28" fmla="*/ 64144117 w 17124"/>
                  <a:gd name="T29" fmla="*/ 157972167 h 13944"/>
                  <a:gd name="T30" fmla="*/ 133341965 w 17124"/>
                  <a:gd name="T31" fmla="*/ 74126243 h 13944"/>
                  <a:gd name="T32" fmla="*/ 182713665 w 17124"/>
                  <a:gd name="T33" fmla="*/ 0 h 13944"/>
                  <a:gd name="T34" fmla="*/ 189970462 w 17124"/>
                  <a:gd name="T35" fmla="*/ 49374177 h 13944"/>
                  <a:gd name="T36" fmla="*/ 227031275 w 17124"/>
                  <a:gd name="T37" fmla="*/ 61815008 h 13944"/>
                  <a:gd name="T38" fmla="*/ 266554698 w 17124"/>
                  <a:gd name="T39" fmla="*/ 66610050 h 13944"/>
                  <a:gd name="T40" fmla="*/ 281197522 w 17124"/>
                  <a:gd name="T41" fmla="*/ 71663924 h 13944"/>
                  <a:gd name="T42" fmla="*/ 308410418 w 17124"/>
                  <a:gd name="T43" fmla="*/ 61815008 h 13944"/>
                  <a:gd name="T44" fmla="*/ 463911188 w 17124"/>
                  <a:gd name="T45" fmla="*/ 17235513 h 13944"/>
                  <a:gd name="T46" fmla="*/ 772451198 w 17124"/>
                  <a:gd name="T47" fmla="*/ 76588562 h 13944"/>
                  <a:gd name="T48" fmla="*/ 804587872 w 17124"/>
                  <a:gd name="T49" fmla="*/ 81513201 h 13944"/>
                  <a:gd name="T50" fmla="*/ 856421462 w 17124"/>
                  <a:gd name="T51" fmla="*/ 101211033 h 13944"/>
                  <a:gd name="T52" fmla="*/ 895815293 w 17124"/>
                  <a:gd name="T53" fmla="*/ 96286395 h 13944"/>
                  <a:gd name="T54" fmla="*/ 913179551 w 17124"/>
                  <a:gd name="T55" fmla="*/ 106135311 h 13944"/>
                  <a:gd name="T56" fmla="*/ 930414217 w 17124"/>
                  <a:gd name="T57" fmla="*/ 113522268 h 13944"/>
                  <a:gd name="T58" fmla="*/ 992096084 w 17124"/>
                  <a:gd name="T59" fmla="*/ 128295463 h 13944"/>
                  <a:gd name="T60" fmla="*/ 1004406612 w 17124"/>
                  <a:gd name="T61" fmla="*/ 128295463 h 13944"/>
                  <a:gd name="T62" fmla="*/ 1036543646 w 17124"/>
                  <a:gd name="T63" fmla="*/ 128295463 h 13944"/>
                  <a:gd name="T64" fmla="*/ 1043930034 w 17124"/>
                  <a:gd name="T65" fmla="*/ 133349697 h 13944"/>
                  <a:gd name="T66" fmla="*/ 1043930034 w 17124"/>
                  <a:gd name="T67" fmla="*/ 140736294 h 13944"/>
                  <a:gd name="T68" fmla="*/ 1051445655 w 17124"/>
                  <a:gd name="T69" fmla="*/ 148122891 h 13944"/>
                  <a:gd name="T70" fmla="*/ 1053778312 w 17124"/>
                  <a:gd name="T71" fmla="*/ 160434126 h 13944"/>
                  <a:gd name="T72" fmla="*/ 1063756182 w 17124"/>
                  <a:gd name="T73" fmla="*/ 185186193 h 13944"/>
                  <a:gd name="T74" fmla="*/ 1098225514 w 17124"/>
                  <a:gd name="T75" fmla="*/ 204884025 h 13944"/>
                  <a:gd name="T76" fmla="*/ 1140210826 w 17124"/>
                  <a:gd name="T77" fmla="*/ 214732942 h 13944"/>
                  <a:gd name="T78" fmla="*/ 1192044416 w 17124"/>
                  <a:gd name="T79" fmla="*/ 214732942 h 13944"/>
                  <a:gd name="T80" fmla="*/ 1248802505 w 17124"/>
                  <a:gd name="T81" fmla="*/ 195035109 h 13944"/>
                  <a:gd name="T82" fmla="*/ 1253726643 w 17124"/>
                  <a:gd name="T83" fmla="*/ 214732942 h 13944"/>
                  <a:gd name="T84" fmla="*/ 1261113032 w 17124"/>
                  <a:gd name="T85" fmla="*/ 249333924 h 13944"/>
                  <a:gd name="T86" fmla="*/ 1362318322 w 17124"/>
                  <a:gd name="T87" fmla="*/ 259182840 h 13944"/>
                  <a:gd name="T88" fmla="*/ 1374628489 w 17124"/>
                  <a:gd name="T89" fmla="*/ 266569798 h 13944"/>
                  <a:gd name="T90" fmla="*/ 1394454997 w 17124"/>
                  <a:gd name="T91" fmla="*/ 269161352 h 13944"/>
                  <a:gd name="T92" fmla="*/ 1429053921 w 17124"/>
                  <a:gd name="T93" fmla="*/ 273956395 h 13944"/>
                  <a:gd name="T94" fmla="*/ 1461061363 w 17124"/>
                  <a:gd name="T95" fmla="*/ 261645160 h 13944"/>
                  <a:gd name="T96" fmla="*/ 1483349760 w 17124"/>
                  <a:gd name="T97" fmla="*/ 271494076 h 13944"/>
                  <a:gd name="T98" fmla="*/ 1505508565 w 17124"/>
                  <a:gd name="T99" fmla="*/ 279010629 h 13944"/>
                  <a:gd name="T100" fmla="*/ 1520281341 w 17124"/>
                  <a:gd name="T101" fmla="*/ 283934907 h 13944"/>
                  <a:gd name="T102" fmla="*/ 1611637994 w 17124"/>
                  <a:gd name="T103" fmla="*/ 320868613 h 13944"/>
                  <a:gd name="T104" fmla="*/ 1626540362 w 17124"/>
                  <a:gd name="T105" fmla="*/ 338233722 h 13944"/>
                  <a:gd name="T106" fmla="*/ 1638850890 w 17124"/>
                  <a:gd name="T107" fmla="*/ 345620319 h 13944"/>
                  <a:gd name="T108" fmla="*/ 1782041132 w 17124"/>
                  <a:gd name="T109" fmla="*/ 377759343 h 13944"/>
                  <a:gd name="T110" fmla="*/ 1915253865 w 17124"/>
                  <a:gd name="T111" fmla="*/ 306095058 h 13944"/>
                  <a:gd name="T112" fmla="*/ 1942466401 w 17124"/>
                  <a:gd name="T113" fmla="*/ 604803520 h 13944"/>
                  <a:gd name="T114" fmla="*/ 1912791616 w 17124"/>
                  <a:gd name="T115" fmla="*/ 992281823 h 13944"/>
                  <a:gd name="T116" fmla="*/ 1266037170 w 17124"/>
                  <a:gd name="T117" fmla="*/ 1394663636 h 13944"/>
                  <a:gd name="T118" fmla="*/ 1206817192 w 17124"/>
                  <a:gd name="T119" fmla="*/ 1441575494 h 13944"/>
                  <a:gd name="T120" fmla="*/ 115977707 w 17124"/>
                  <a:gd name="T121" fmla="*/ 1806894006 h 1394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124" h="13944">
                    <a:moveTo>
                      <a:pt x="895" y="12458"/>
                    </a:moveTo>
                    <a:lnTo>
                      <a:pt x="895" y="11105"/>
                    </a:lnTo>
                    <a:lnTo>
                      <a:pt x="895" y="9734"/>
                    </a:lnTo>
                    <a:lnTo>
                      <a:pt x="895" y="9143"/>
                    </a:lnTo>
                    <a:lnTo>
                      <a:pt x="895" y="8724"/>
                    </a:lnTo>
                    <a:lnTo>
                      <a:pt x="876" y="8515"/>
                    </a:lnTo>
                    <a:lnTo>
                      <a:pt x="819" y="8324"/>
                    </a:lnTo>
                    <a:lnTo>
                      <a:pt x="571" y="7715"/>
                    </a:lnTo>
                    <a:lnTo>
                      <a:pt x="533" y="7600"/>
                    </a:lnTo>
                    <a:lnTo>
                      <a:pt x="533" y="7467"/>
                    </a:lnTo>
                    <a:lnTo>
                      <a:pt x="552" y="7200"/>
                    </a:lnTo>
                    <a:lnTo>
                      <a:pt x="552" y="7124"/>
                    </a:lnTo>
                    <a:lnTo>
                      <a:pt x="514" y="6972"/>
                    </a:lnTo>
                    <a:lnTo>
                      <a:pt x="362" y="6724"/>
                    </a:lnTo>
                    <a:lnTo>
                      <a:pt x="343" y="6572"/>
                    </a:lnTo>
                    <a:lnTo>
                      <a:pt x="381" y="6381"/>
                    </a:lnTo>
                    <a:lnTo>
                      <a:pt x="381" y="6324"/>
                    </a:lnTo>
                    <a:lnTo>
                      <a:pt x="381" y="6248"/>
                    </a:lnTo>
                    <a:lnTo>
                      <a:pt x="114" y="5581"/>
                    </a:lnTo>
                    <a:lnTo>
                      <a:pt x="19" y="5429"/>
                    </a:lnTo>
                    <a:lnTo>
                      <a:pt x="0" y="5353"/>
                    </a:lnTo>
                    <a:lnTo>
                      <a:pt x="0" y="5219"/>
                    </a:lnTo>
                    <a:lnTo>
                      <a:pt x="57" y="5086"/>
                    </a:lnTo>
                    <a:lnTo>
                      <a:pt x="171" y="4857"/>
                    </a:lnTo>
                    <a:lnTo>
                      <a:pt x="228" y="4743"/>
                    </a:lnTo>
                    <a:lnTo>
                      <a:pt x="247" y="4686"/>
                    </a:lnTo>
                    <a:lnTo>
                      <a:pt x="343" y="4591"/>
                    </a:lnTo>
                    <a:lnTo>
                      <a:pt x="438" y="4495"/>
                    </a:lnTo>
                    <a:lnTo>
                      <a:pt x="609" y="4229"/>
                    </a:lnTo>
                    <a:lnTo>
                      <a:pt x="666" y="4095"/>
                    </a:lnTo>
                    <a:lnTo>
                      <a:pt x="704" y="3981"/>
                    </a:lnTo>
                    <a:lnTo>
                      <a:pt x="704" y="3924"/>
                    </a:lnTo>
                    <a:lnTo>
                      <a:pt x="800" y="3677"/>
                    </a:lnTo>
                    <a:lnTo>
                      <a:pt x="838" y="3486"/>
                    </a:lnTo>
                    <a:lnTo>
                      <a:pt x="876" y="3333"/>
                    </a:lnTo>
                    <a:lnTo>
                      <a:pt x="914" y="3219"/>
                    </a:lnTo>
                    <a:lnTo>
                      <a:pt x="933" y="3086"/>
                    </a:lnTo>
                    <a:lnTo>
                      <a:pt x="895" y="2952"/>
                    </a:lnTo>
                    <a:lnTo>
                      <a:pt x="762" y="2667"/>
                    </a:lnTo>
                    <a:lnTo>
                      <a:pt x="724" y="2495"/>
                    </a:lnTo>
                    <a:lnTo>
                      <a:pt x="609" y="2267"/>
                    </a:lnTo>
                    <a:lnTo>
                      <a:pt x="590" y="2191"/>
                    </a:lnTo>
                    <a:lnTo>
                      <a:pt x="514" y="1810"/>
                    </a:lnTo>
                    <a:lnTo>
                      <a:pt x="514" y="1524"/>
                    </a:lnTo>
                    <a:lnTo>
                      <a:pt x="495" y="1219"/>
                    </a:lnTo>
                    <a:lnTo>
                      <a:pt x="495" y="1105"/>
                    </a:lnTo>
                    <a:lnTo>
                      <a:pt x="533" y="990"/>
                    </a:lnTo>
                    <a:lnTo>
                      <a:pt x="1029" y="572"/>
                    </a:lnTo>
                    <a:lnTo>
                      <a:pt x="1124" y="267"/>
                    </a:lnTo>
                    <a:lnTo>
                      <a:pt x="1219" y="152"/>
                    </a:lnTo>
                    <a:lnTo>
                      <a:pt x="1410" y="0"/>
                    </a:lnTo>
                    <a:lnTo>
                      <a:pt x="1410" y="19"/>
                    </a:lnTo>
                    <a:lnTo>
                      <a:pt x="1447" y="267"/>
                    </a:lnTo>
                    <a:lnTo>
                      <a:pt x="1466" y="381"/>
                    </a:lnTo>
                    <a:lnTo>
                      <a:pt x="1523" y="438"/>
                    </a:lnTo>
                    <a:lnTo>
                      <a:pt x="1600" y="457"/>
                    </a:lnTo>
                    <a:lnTo>
                      <a:pt x="1752" y="477"/>
                    </a:lnTo>
                    <a:lnTo>
                      <a:pt x="1867" y="533"/>
                    </a:lnTo>
                    <a:lnTo>
                      <a:pt x="1923" y="533"/>
                    </a:lnTo>
                    <a:lnTo>
                      <a:pt x="2057" y="514"/>
                    </a:lnTo>
                    <a:lnTo>
                      <a:pt x="2095" y="514"/>
                    </a:lnTo>
                    <a:lnTo>
                      <a:pt x="2133" y="533"/>
                    </a:lnTo>
                    <a:lnTo>
                      <a:pt x="2170" y="553"/>
                    </a:lnTo>
                    <a:lnTo>
                      <a:pt x="2227" y="514"/>
                    </a:lnTo>
                    <a:lnTo>
                      <a:pt x="2303" y="495"/>
                    </a:lnTo>
                    <a:lnTo>
                      <a:pt x="2380" y="477"/>
                    </a:lnTo>
                    <a:lnTo>
                      <a:pt x="2875" y="343"/>
                    </a:lnTo>
                    <a:lnTo>
                      <a:pt x="3446" y="152"/>
                    </a:lnTo>
                    <a:lnTo>
                      <a:pt x="3580" y="133"/>
                    </a:lnTo>
                    <a:lnTo>
                      <a:pt x="3884" y="133"/>
                    </a:lnTo>
                    <a:lnTo>
                      <a:pt x="5085" y="477"/>
                    </a:lnTo>
                    <a:lnTo>
                      <a:pt x="5961" y="591"/>
                    </a:lnTo>
                    <a:lnTo>
                      <a:pt x="5999" y="629"/>
                    </a:lnTo>
                    <a:lnTo>
                      <a:pt x="6056" y="648"/>
                    </a:lnTo>
                    <a:lnTo>
                      <a:pt x="6209" y="629"/>
                    </a:lnTo>
                    <a:lnTo>
                      <a:pt x="6265" y="648"/>
                    </a:lnTo>
                    <a:lnTo>
                      <a:pt x="6494" y="743"/>
                    </a:lnTo>
                    <a:lnTo>
                      <a:pt x="6609" y="781"/>
                    </a:lnTo>
                    <a:lnTo>
                      <a:pt x="6742" y="781"/>
                    </a:lnTo>
                    <a:lnTo>
                      <a:pt x="6856" y="743"/>
                    </a:lnTo>
                    <a:lnTo>
                      <a:pt x="6913" y="743"/>
                    </a:lnTo>
                    <a:lnTo>
                      <a:pt x="6971" y="781"/>
                    </a:lnTo>
                    <a:lnTo>
                      <a:pt x="7008" y="819"/>
                    </a:lnTo>
                    <a:lnTo>
                      <a:pt x="7047" y="819"/>
                    </a:lnTo>
                    <a:lnTo>
                      <a:pt x="7066" y="819"/>
                    </a:lnTo>
                    <a:lnTo>
                      <a:pt x="7104" y="838"/>
                    </a:lnTo>
                    <a:lnTo>
                      <a:pt x="7180" y="876"/>
                    </a:lnTo>
                    <a:lnTo>
                      <a:pt x="7370" y="953"/>
                    </a:lnTo>
                    <a:lnTo>
                      <a:pt x="7580" y="971"/>
                    </a:lnTo>
                    <a:lnTo>
                      <a:pt x="7656" y="990"/>
                    </a:lnTo>
                    <a:lnTo>
                      <a:pt x="7713" y="1029"/>
                    </a:lnTo>
                    <a:lnTo>
                      <a:pt x="7733" y="1010"/>
                    </a:lnTo>
                    <a:lnTo>
                      <a:pt x="7751" y="990"/>
                    </a:lnTo>
                    <a:lnTo>
                      <a:pt x="7770" y="971"/>
                    </a:lnTo>
                    <a:lnTo>
                      <a:pt x="7809" y="990"/>
                    </a:lnTo>
                    <a:lnTo>
                      <a:pt x="7999" y="990"/>
                    </a:lnTo>
                    <a:lnTo>
                      <a:pt x="8018" y="990"/>
                    </a:lnTo>
                    <a:lnTo>
                      <a:pt x="8037" y="1010"/>
                    </a:lnTo>
                    <a:lnTo>
                      <a:pt x="8056" y="1029"/>
                    </a:lnTo>
                    <a:lnTo>
                      <a:pt x="8056" y="1048"/>
                    </a:lnTo>
                    <a:lnTo>
                      <a:pt x="8056" y="1086"/>
                    </a:lnTo>
                    <a:lnTo>
                      <a:pt x="8075" y="1124"/>
                    </a:lnTo>
                    <a:lnTo>
                      <a:pt x="8094" y="1143"/>
                    </a:lnTo>
                    <a:lnTo>
                      <a:pt x="8114" y="1143"/>
                    </a:lnTo>
                    <a:lnTo>
                      <a:pt x="8114" y="1162"/>
                    </a:lnTo>
                    <a:lnTo>
                      <a:pt x="8114" y="1219"/>
                    </a:lnTo>
                    <a:lnTo>
                      <a:pt x="8132" y="1238"/>
                    </a:lnTo>
                    <a:lnTo>
                      <a:pt x="8151" y="1276"/>
                    </a:lnTo>
                    <a:lnTo>
                      <a:pt x="8190" y="1391"/>
                    </a:lnTo>
                    <a:lnTo>
                      <a:pt x="8209" y="1429"/>
                    </a:lnTo>
                    <a:lnTo>
                      <a:pt x="8285" y="1486"/>
                    </a:lnTo>
                    <a:lnTo>
                      <a:pt x="8380" y="1543"/>
                    </a:lnTo>
                    <a:lnTo>
                      <a:pt x="8475" y="1581"/>
                    </a:lnTo>
                    <a:lnTo>
                      <a:pt x="8666" y="1600"/>
                    </a:lnTo>
                    <a:lnTo>
                      <a:pt x="8742" y="1638"/>
                    </a:lnTo>
                    <a:lnTo>
                      <a:pt x="8799" y="1657"/>
                    </a:lnTo>
                    <a:lnTo>
                      <a:pt x="8875" y="1619"/>
                    </a:lnTo>
                    <a:lnTo>
                      <a:pt x="9028" y="1696"/>
                    </a:lnTo>
                    <a:lnTo>
                      <a:pt x="9199" y="1657"/>
                    </a:lnTo>
                    <a:lnTo>
                      <a:pt x="9561" y="1486"/>
                    </a:lnTo>
                    <a:lnTo>
                      <a:pt x="9599" y="1486"/>
                    </a:lnTo>
                    <a:lnTo>
                      <a:pt x="9637" y="1505"/>
                    </a:lnTo>
                    <a:lnTo>
                      <a:pt x="9656" y="1562"/>
                    </a:lnTo>
                    <a:lnTo>
                      <a:pt x="9656" y="1619"/>
                    </a:lnTo>
                    <a:lnTo>
                      <a:pt x="9675" y="1657"/>
                    </a:lnTo>
                    <a:lnTo>
                      <a:pt x="9714" y="1791"/>
                    </a:lnTo>
                    <a:lnTo>
                      <a:pt x="9732" y="1905"/>
                    </a:lnTo>
                    <a:lnTo>
                      <a:pt x="9732" y="1924"/>
                    </a:lnTo>
                    <a:lnTo>
                      <a:pt x="9828" y="1981"/>
                    </a:lnTo>
                    <a:lnTo>
                      <a:pt x="9980" y="2000"/>
                    </a:lnTo>
                    <a:lnTo>
                      <a:pt x="10513" y="2000"/>
                    </a:lnTo>
                    <a:lnTo>
                      <a:pt x="10552" y="2019"/>
                    </a:lnTo>
                    <a:lnTo>
                      <a:pt x="10590" y="2038"/>
                    </a:lnTo>
                    <a:lnTo>
                      <a:pt x="10608" y="2057"/>
                    </a:lnTo>
                    <a:lnTo>
                      <a:pt x="10628" y="2077"/>
                    </a:lnTo>
                    <a:lnTo>
                      <a:pt x="10666" y="2077"/>
                    </a:lnTo>
                    <a:lnTo>
                      <a:pt x="10761" y="2077"/>
                    </a:lnTo>
                    <a:lnTo>
                      <a:pt x="10837" y="2077"/>
                    </a:lnTo>
                    <a:lnTo>
                      <a:pt x="10952" y="2114"/>
                    </a:lnTo>
                    <a:lnTo>
                      <a:pt x="11028" y="2114"/>
                    </a:lnTo>
                    <a:lnTo>
                      <a:pt x="11085" y="2114"/>
                    </a:lnTo>
                    <a:lnTo>
                      <a:pt x="11218" y="2038"/>
                    </a:lnTo>
                    <a:lnTo>
                      <a:pt x="11275" y="2019"/>
                    </a:lnTo>
                    <a:lnTo>
                      <a:pt x="11333" y="2038"/>
                    </a:lnTo>
                    <a:lnTo>
                      <a:pt x="11390" y="2057"/>
                    </a:lnTo>
                    <a:lnTo>
                      <a:pt x="11447" y="2095"/>
                    </a:lnTo>
                    <a:lnTo>
                      <a:pt x="11485" y="2133"/>
                    </a:lnTo>
                    <a:lnTo>
                      <a:pt x="11504" y="2153"/>
                    </a:lnTo>
                    <a:lnTo>
                      <a:pt x="11618" y="2153"/>
                    </a:lnTo>
                    <a:lnTo>
                      <a:pt x="11656" y="2153"/>
                    </a:lnTo>
                    <a:lnTo>
                      <a:pt x="11695" y="2172"/>
                    </a:lnTo>
                    <a:lnTo>
                      <a:pt x="11732" y="2191"/>
                    </a:lnTo>
                    <a:lnTo>
                      <a:pt x="12285" y="2381"/>
                    </a:lnTo>
                    <a:lnTo>
                      <a:pt x="12380" y="2458"/>
                    </a:lnTo>
                    <a:lnTo>
                      <a:pt x="12437" y="2476"/>
                    </a:lnTo>
                    <a:lnTo>
                      <a:pt x="12513" y="2495"/>
                    </a:lnTo>
                    <a:lnTo>
                      <a:pt x="12533" y="2514"/>
                    </a:lnTo>
                    <a:lnTo>
                      <a:pt x="12552" y="2610"/>
                    </a:lnTo>
                    <a:lnTo>
                      <a:pt x="12571" y="2629"/>
                    </a:lnTo>
                    <a:lnTo>
                      <a:pt x="12589" y="2648"/>
                    </a:lnTo>
                    <a:lnTo>
                      <a:pt x="12647" y="2667"/>
                    </a:lnTo>
                    <a:lnTo>
                      <a:pt x="13180" y="2952"/>
                    </a:lnTo>
                    <a:lnTo>
                      <a:pt x="13656" y="2915"/>
                    </a:lnTo>
                    <a:lnTo>
                      <a:pt x="13752" y="2915"/>
                    </a:lnTo>
                    <a:lnTo>
                      <a:pt x="14171" y="2705"/>
                    </a:lnTo>
                    <a:lnTo>
                      <a:pt x="14609" y="2495"/>
                    </a:lnTo>
                    <a:lnTo>
                      <a:pt x="14780" y="2362"/>
                    </a:lnTo>
                    <a:lnTo>
                      <a:pt x="14914" y="2305"/>
                    </a:lnTo>
                    <a:lnTo>
                      <a:pt x="14990" y="4667"/>
                    </a:lnTo>
                    <a:lnTo>
                      <a:pt x="15123" y="4972"/>
                    </a:lnTo>
                    <a:lnTo>
                      <a:pt x="17123" y="6210"/>
                    </a:lnTo>
                    <a:lnTo>
                      <a:pt x="14761" y="7657"/>
                    </a:lnTo>
                    <a:lnTo>
                      <a:pt x="12780" y="9657"/>
                    </a:lnTo>
                    <a:lnTo>
                      <a:pt x="12171" y="10133"/>
                    </a:lnTo>
                    <a:lnTo>
                      <a:pt x="9770" y="10762"/>
                    </a:lnTo>
                    <a:lnTo>
                      <a:pt x="9542" y="10839"/>
                    </a:lnTo>
                    <a:lnTo>
                      <a:pt x="9409" y="11010"/>
                    </a:lnTo>
                    <a:lnTo>
                      <a:pt x="9313" y="11124"/>
                    </a:lnTo>
                    <a:lnTo>
                      <a:pt x="7999" y="13943"/>
                    </a:lnTo>
                    <a:lnTo>
                      <a:pt x="952" y="13943"/>
                    </a:lnTo>
                    <a:lnTo>
                      <a:pt x="895" y="13943"/>
                    </a:lnTo>
                    <a:lnTo>
                      <a:pt x="895" y="12743"/>
                    </a:lnTo>
                    <a:lnTo>
                      <a:pt x="895" y="12458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8" name="Freeform 7">
                <a:extLst>
                  <a:ext uri="{FF2B5EF4-FFF2-40B4-BE49-F238E27FC236}">
                    <a16:creationId xmlns:a16="http://schemas.microsoft.com/office/drawing/2014/main" id="{3572D02C-6EB8-0E42-9215-A9E4213FD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6363" y="4060825"/>
                <a:ext cx="1084262" cy="1646238"/>
              </a:xfrm>
              <a:custGeom>
                <a:avLst/>
                <a:gdLst>
                  <a:gd name="T0" fmla="*/ 308749636 w 3011"/>
                  <a:gd name="T1" fmla="*/ 212403581 h 4573"/>
                  <a:gd name="T2" fmla="*/ 291502992 w 3011"/>
                  <a:gd name="T3" fmla="*/ 199962658 h 4573"/>
                  <a:gd name="T4" fmla="*/ 296430605 w 3011"/>
                  <a:gd name="T5" fmla="*/ 190113670 h 4573"/>
                  <a:gd name="T6" fmla="*/ 298894411 w 3011"/>
                  <a:gd name="T7" fmla="*/ 177801984 h 4573"/>
                  <a:gd name="T8" fmla="*/ 276590879 w 3011"/>
                  <a:gd name="T9" fmla="*/ 153179332 h 4573"/>
                  <a:gd name="T10" fmla="*/ 281648128 w 3011"/>
                  <a:gd name="T11" fmla="*/ 148125421 h 4573"/>
                  <a:gd name="T12" fmla="*/ 279054685 w 3011"/>
                  <a:gd name="T13" fmla="*/ 143330343 h 4573"/>
                  <a:gd name="T14" fmla="*/ 284111934 w 3011"/>
                  <a:gd name="T15" fmla="*/ 140738409 h 4573"/>
                  <a:gd name="T16" fmla="*/ 279054685 w 3011"/>
                  <a:gd name="T17" fmla="*/ 140738409 h 4573"/>
                  <a:gd name="T18" fmla="*/ 276590879 w 3011"/>
                  <a:gd name="T19" fmla="*/ 133351758 h 4573"/>
                  <a:gd name="T20" fmla="*/ 274127073 w 3011"/>
                  <a:gd name="T21" fmla="*/ 130889421 h 4573"/>
                  <a:gd name="T22" fmla="*/ 276590879 w 3011"/>
                  <a:gd name="T23" fmla="*/ 128427083 h 4573"/>
                  <a:gd name="T24" fmla="*/ 279054685 w 3011"/>
                  <a:gd name="T25" fmla="*/ 125964746 h 4573"/>
                  <a:gd name="T26" fmla="*/ 279054685 w 3011"/>
                  <a:gd name="T27" fmla="*/ 121040072 h 4573"/>
                  <a:gd name="T28" fmla="*/ 279054685 w 3011"/>
                  <a:gd name="T29" fmla="*/ 113653420 h 4573"/>
                  <a:gd name="T30" fmla="*/ 271792903 w 3011"/>
                  <a:gd name="T31" fmla="*/ 125964746 h 4573"/>
                  <a:gd name="T32" fmla="*/ 274127073 w 3011"/>
                  <a:gd name="T33" fmla="*/ 133351758 h 4573"/>
                  <a:gd name="T34" fmla="*/ 276590879 w 3011"/>
                  <a:gd name="T35" fmla="*/ 140738409 h 4573"/>
                  <a:gd name="T36" fmla="*/ 274127073 w 3011"/>
                  <a:gd name="T37" fmla="*/ 145663084 h 4573"/>
                  <a:gd name="T38" fmla="*/ 271792903 w 3011"/>
                  <a:gd name="T39" fmla="*/ 135813735 h 4573"/>
                  <a:gd name="T40" fmla="*/ 261808402 w 3011"/>
                  <a:gd name="T41" fmla="*/ 140738409 h 4573"/>
                  <a:gd name="T42" fmla="*/ 247025564 w 3011"/>
                  <a:gd name="T43" fmla="*/ 143330343 h 4573"/>
                  <a:gd name="T44" fmla="*/ 237170339 w 3011"/>
                  <a:gd name="T45" fmla="*/ 158104006 h 4573"/>
                  <a:gd name="T46" fmla="*/ 239504509 w 3011"/>
                  <a:gd name="T47" fmla="*/ 172877669 h 4573"/>
                  <a:gd name="T48" fmla="*/ 254416983 w 3011"/>
                  <a:gd name="T49" fmla="*/ 180264321 h 4573"/>
                  <a:gd name="T50" fmla="*/ 212403001 w 3011"/>
                  <a:gd name="T51" fmla="*/ 232101918 h 4573"/>
                  <a:gd name="T52" fmla="*/ 207475388 w 3011"/>
                  <a:gd name="T53" fmla="*/ 239488570 h 4573"/>
                  <a:gd name="T54" fmla="*/ 192692911 w 3011"/>
                  <a:gd name="T55" fmla="*/ 269165493 h 4573"/>
                  <a:gd name="T56" fmla="*/ 190099468 w 3011"/>
                  <a:gd name="T57" fmla="*/ 293788145 h 4573"/>
                  <a:gd name="T58" fmla="*/ 185301492 w 3011"/>
                  <a:gd name="T59" fmla="*/ 303766730 h 4573"/>
                  <a:gd name="T60" fmla="*/ 195156717 w 3011"/>
                  <a:gd name="T61" fmla="*/ 313616079 h 4573"/>
                  <a:gd name="T62" fmla="*/ 200084330 w 3011"/>
                  <a:gd name="T63" fmla="*/ 330852079 h 4573"/>
                  <a:gd name="T64" fmla="*/ 224722032 w 3011"/>
                  <a:gd name="T65" fmla="*/ 348087719 h 4573"/>
                  <a:gd name="T66" fmla="*/ 249489370 w 3011"/>
                  <a:gd name="T67" fmla="*/ 372840328 h 4573"/>
                  <a:gd name="T68" fmla="*/ 271792903 w 3011"/>
                  <a:gd name="T69" fmla="*/ 392538305 h 4573"/>
                  <a:gd name="T70" fmla="*/ 286575740 w 3011"/>
                  <a:gd name="T71" fmla="*/ 414828577 h 4573"/>
                  <a:gd name="T72" fmla="*/ 291502992 w 3011"/>
                  <a:gd name="T73" fmla="*/ 439451228 h 4573"/>
                  <a:gd name="T74" fmla="*/ 301358217 w 3011"/>
                  <a:gd name="T75" fmla="*/ 461741140 h 4573"/>
                  <a:gd name="T76" fmla="*/ 298894411 w 3011"/>
                  <a:gd name="T77" fmla="*/ 474052466 h 4573"/>
                  <a:gd name="T78" fmla="*/ 274127073 w 3011"/>
                  <a:gd name="T79" fmla="*/ 518503052 h 4573"/>
                  <a:gd name="T80" fmla="*/ 249489370 w 3011"/>
                  <a:gd name="T81" fmla="*/ 523427726 h 4573"/>
                  <a:gd name="T82" fmla="*/ 118520532 w 3011"/>
                  <a:gd name="T83" fmla="*/ 582651975 h 4573"/>
                  <a:gd name="T84" fmla="*/ 103737694 w 3011"/>
                  <a:gd name="T85" fmla="*/ 587576289 h 4573"/>
                  <a:gd name="T86" fmla="*/ 17246284 w 3011"/>
                  <a:gd name="T87" fmla="*/ 592500964 h 4573"/>
                  <a:gd name="T88" fmla="*/ 27231145 w 3011"/>
                  <a:gd name="T89" fmla="*/ 239488570 h 4573"/>
                  <a:gd name="T90" fmla="*/ 27231145 w 3011"/>
                  <a:gd name="T91" fmla="*/ 177801984 h 4573"/>
                  <a:gd name="T92" fmla="*/ 9855225 w 3011"/>
                  <a:gd name="T93" fmla="*/ 39525912 h 4573"/>
                  <a:gd name="T94" fmla="*/ 150679289 w 3011"/>
                  <a:gd name="T95" fmla="*/ 9978585 h 4573"/>
                  <a:gd name="T96" fmla="*/ 195156717 w 3011"/>
                  <a:gd name="T97" fmla="*/ 19827934 h 4573"/>
                  <a:gd name="T98" fmla="*/ 207475388 w 3011"/>
                  <a:gd name="T99" fmla="*/ 24752249 h 4573"/>
                  <a:gd name="T100" fmla="*/ 232243087 w 3011"/>
                  <a:gd name="T101" fmla="*/ 27214586 h 4573"/>
                  <a:gd name="T102" fmla="*/ 247025564 w 3011"/>
                  <a:gd name="T103" fmla="*/ 22289911 h 4573"/>
                  <a:gd name="T104" fmla="*/ 264271848 w 3011"/>
                  <a:gd name="T105" fmla="*/ 5054271 h 4573"/>
                  <a:gd name="T106" fmla="*/ 279054685 w 3011"/>
                  <a:gd name="T107" fmla="*/ 0 h 4573"/>
                  <a:gd name="T108" fmla="*/ 368009902 w 3011"/>
                  <a:gd name="T109" fmla="*/ 5054271 h 4573"/>
                  <a:gd name="T110" fmla="*/ 380458209 w 3011"/>
                  <a:gd name="T111" fmla="*/ 138276072 h 4573"/>
                  <a:gd name="T112" fmla="*/ 385256186 w 3011"/>
                  <a:gd name="T113" fmla="*/ 155641669 h 4573"/>
                  <a:gd name="T114" fmla="*/ 308749636 w 3011"/>
                  <a:gd name="T115" fmla="*/ 214865918 h 457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011" h="4573">
                    <a:moveTo>
                      <a:pt x="2381" y="1658"/>
                    </a:moveTo>
                    <a:lnTo>
                      <a:pt x="2381" y="1639"/>
                    </a:lnTo>
                    <a:lnTo>
                      <a:pt x="2305" y="1563"/>
                    </a:lnTo>
                    <a:lnTo>
                      <a:pt x="2248" y="1543"/>
                    </a:lnTo>
                    <a:lnTo>
                      <a:pt x="2248" y="1505"/>
                    </a:lnTo>
                    <a:lnTo>
                      <a:pt x="2286" y="1467"/>
                    </a:lnTo>
                    <a:lnTo>
                      <a:pt x="2305" y="1467"/>
                    </a:lnTo>
                    <a:lnTo>
                      <a:pt x="2305" y="1372"/>
                    </a:lnTo>
                    <a:lnTo>
                      <a:pt x="2267" y="1296"/>
                    </a:lnTo>
                    <a:lnTo>
                      <a:pt x="2133" y="1182"/>
                    </a:lnTo>
                    <a:lnTo>
                      <a:pt x="2172" y="1162"/>
                    </a:lnTo>
                    <a:lnTo>
                      <a:pt x="2172" y="1143"/>
                    </a:lnTo>
                    <a:lnTo>
                      <a:pt x="2172" y="1124"/>
                    </a:lnTo>
                    <a:lnTo>
                      <a:pt x="2152" y="1106"/>
                    </a:lnTo>
                    <a:lnTo>
                      <a:pt x="2172" y="1106"/>
                    </a:lnTo>
                    <a:lnTo>
                      <a:pt x="2191" y="1086"/>
                    </a:lnTo>
                    <a:lnTo>
                      <a:pt x="2172" y="1086"/>
                    </a:lnTo>
                    <a:lnTo>
                      <a:pt x="2152" y="1086"/>
                    </a:lnTo>
                    <a:lnTo>
                      <a:pt x="2152" y="1048"/>
                    </a:lnTo>
                    <a:lnTo>
                      <a:pt x="2133" y="1029"/>
                    </a:lnTo>
                    <a:lnTo>
                      <a:pt x="2114" y="1029"/>
                    </a:lnTo>
                    <a:lnTo>
                      <a:pt x="2114" y="1010"/>
                    </a:lnTo>
                    <a:lnTo>
                      <a:pt x="2114" y="991"/>
                    </a:lnTo>
                    <a:lnTo>
                      <a:pt x="2133" y="991"/>
                    </a:lnTo>
                    <a:lnTo>
                      <a:pt x="2152" y="972"/>
                    </a:lnTo>
                    <a:lnTo>
                      <a:pt x="2152" y="953"/>
                    </a:lnTo>
                    <a:lnTo>
                      <a:pt x="2152" y="934"/>
                    </a:lnTo>
                    <a:lnTo>
                      <a:pt x="2152" y="915"/>
                    </a:lnTo>
                    <a:lnTo>
                      <a:pt x="2152" y="877"/>
                    </a:lnTo>
                    <a:lnTo>
                      <a:pt x="2133" y="877"/>
                    </a:lnTo>
                    <a:lnTo>
                      <a:pt x="2096" y="972"/>
                    </a:lnTo>
                    <a:lnTo>
                      <a:pt x="2096" y="1010"/>
                    </a:lnTo>
                    <a:lnTo>
                      <a:pt x="2114" y="1029"/>
                    </a:lnTo>
                    <a:lnTo>
                      <a:pt x="2114" y="1048"/>
                    </a:lnTo>
                    <a:lnTo>
                      <a:pt x="2133" y="1086"/>
                    </a:lnTo>
                    <a:lnTo>
                      <a:pt x="2133" y="1124"/>
                    </a:lnTo>
                    <a:lnTo>
                      <a:pt x="2114" y="1124"/>
                    </a:lnTo>
                    <a:lnTo>
                      <a:pt x="2114" y="1086"/>
                    </a:lnTo>
                    <a:lnTo>
                      <a:pt x="2096" y="1048"/>
                    </a:lnTo>
                    <a:lnTo>
                      <a:pt x="2057" y="1048"/>
                    </a:lnTo>
                    <a:lnTo>
                      <a:pt x="2019" y="1086"/>
                    </a:lnTo>
                    <a:lnTo>
                      <a:pt x="1962" y="1067"/>
                    </a:lnTo>
                    <a:lnTo>
                      <a:pt x="1905" y="1106"/>
                    </a:lnTo>
                    <a:lnTo>
                      <a:pt x="1847" y="1162"/>
                    </a:lnTo>
                    <a:lnTo>
                      <a:pt x="1829" y="1220"/>
                    </a:lnTo>
                    <a:lnTo>
                      <a:pt x="1829" y="1277"/>
                    </a:lnTo>
                    <a:lnTo>
                      <a:pt x="1847" y="1334"/>
                    </a:lnTo>
                    <a:lnTo>
                      <a:pt x="1886" y="1372"/>
                    </a:lnTo>
                    <a:lnTo>
                      <a:pt x="1962" y="1391"/>
                    </a:lnTo>
                    <a:lnTo>
                      <a:pt x="1905" y="1429"/>
                    </a:lnTo>
                    <a:lnTo>
                      <a:pt x="1638" y="1791"/>
                    </a:lnTo>
                    <a:lnTo>
                      <a:pt x="1638" y="1829"/>
                    </a:lnTo>
                    <a:lnTo>
                      <a:pt x="1600" y="1848"/>
                    </a:lnTo>
                    <a:lnTo>
                      <a:pt x="1505" y="2020"/>
                    </a:lnTo>
                    <a:lnTo>
                      <a:pt x="1486" y="2077"/>
                    </a:lnTo>
                    <a:lnTo>
                      <a:pt x="1486" y="2210"/>
                    </a:lnTo>
                    <a:lnTo>
                      <a:pt x="1466" y="2267"/>
                    </a:lnTo>
                    <a:lnTo>
                      <a:pt x="1429" y="2325"/>
                    </a:lnTo>
                    <a:lnTo>
                      <a:pt x="1429" y="2344"/>
                    </a:lnTo>
                    <a:lnTo>
                      <a:pt x="1466" y="2381"/>
                    </a:lnTo>
                    <a:lnTo>
                      <a:pt x="1505" y="2420"/>
                    </a:lnTo>
                    <a:lnTo>
                      <a:pt x="1524" y="2477"/>
                    </a:lnTo>
                    <a:lnTo>
                      <a:pt x="1543" y="2553"/>
                    </a:lnTo>
                    <a:lnTo>
                      <a:pt x="1581" y="2591"/>
                    </a:lnTo>
                    <a:lnTo>
                      <a:pt x="1733" y="2686"/>
                    </a:lnTo>
                    <a:lnTo>
                      <a:pt x="1771" y="2724"/>
                    </a:lnTo>
                    <a:lnTo>
                      <a:pt x="1924" y="2877"/>
                    </a:lnTo>
                    <a:lnTo>
                      <a:pt x="2019" y="2934"/>
                    </a:lnTo>
                    <a:lnTo>
                      <a:pt x="2096" y="3029"/>
                    </a:lnTo>
                    <a:lnTo>
                      <a:pt x="2172" y="3124"/>
                    </a:lnTo>
                    <a:lnTo>
                      <a:pt x="2210" y="3201"/>
                    </a:lnTo>
                    <a:lnTo>
                      <a:pt x="2210" y="3277"/>
                    </a:lnTo>
                    <a:lnTo>
                      <a:pt x="2248" y="3391"/>
                    </a:lnTo>
                    <a:lnTo>
                      <a:pt x="2286" y="3505"/>
                    </a:lnTo>
                    <a:lnTo>
                      <a:pt x="2324" y="3563"/>
                    </a:lnTo>
                    <a:lnTo>
                      <a:pt x="2324" y="3582"/>
                    </a:lnTo>
                    <a:lnTo>
                      <a:pt x="2305" y="3658"/>
                    </a:lnTo>
                    <a:lnTo>
                      <a:pt x="2400" y="4001"/>
                    </a:lnTo>
                    <a:lnTo>
                      <a:pt x="2114" y="4001"/>
                    </a:lnTo>
                    <a:lnTo>
                      <a:pt x="2038" y="4001"/>
                    </a:lnTo>
                    <a:lnTo>
                      <a:pt x="1924" y="4039"/>
                    </a:lnTo>
                    <a:lnTo>
                      <a:pt x="1829" y="4096"/>
                    </a:lnTo>
                    <a:lnTo>
                      <a:pt x="914" y="4496"/>
                    </a:lnTo>
                    <a:lnTo>
                      <a:pt x="838" y="4515"/>
                    </a:lnTo>
                    <a:lnTo>
                      <a:pt x="800" y="4534"/>
                    </a:lnTo>
                    <a:lnTo>
                      <a:pt x="552" y="4515"/>
                    </a:lnTo>
                    <a:lnTo>
                      <a:pt x="133" y="4572"/>
                    </a:lnTo>
                    <a:lnTo>
                      <a:pt x="0" y="4515"/>
                    </a:lnTo>
                    <a:lnTo>
                      <a:pt x="210" y="1848"/>
                    </a:lnTo>
                    <a:lnTo>
                      <a:pt x="191" y="1677"/>
                    </a:lnTo>
                    <a:lnTo>
                      <a:pt x="210" y="1372"/>
                    </a:lnTo>
                    <a:lnTo>
                      <a:pt x="152" y="648"/>
                    </a:lnTo>
                    <a:lnTo>
                      <a:pt x="76" y="305"/>
                    </a:lnTo>
                    <a:lnTo>
                      <a:pt x="57" y="115"/>
                    </a:lnTo>
                    <a:lnTo>
                      <a:pt x="1162" y="77"/>
                    </a:lnTo>
                    <a:lnTo>
                      <a:pt x="1429" y="96"/>
                    </a:lnTo>
                    <a:lnTo>
                      <a:pt x="1505" y="153"/>
                    </a:lnTo>
                    <a:lnTo>
                      <a:pt x="1543" y="172"/>
                    </a:lnTo>
                    <a:lnTo>
                      <a:pt x="1600" y="191"/>
                    </a:lnTo>
                    <a:lnTo>
                      <a:pt x="1752" y="210"/>
                    </a:lnTo>
                    <a:lnTo>
                      <a:pt x="1791" y="210"/>
                    </a:lnTo>
                    <a:lnTo>
                      <a:pt x="1810" y="210"/>
                    </a:lnTo>
                    <a:lnTo>
                      <a:pt x="1905" y="172"/>
                    </a:lnTo>
                    <a:lnTo>
                      <a:pt x="1924" y="153"/>
                    </a:lnTo>
                    <a:lnTo>
                      <a:pt x="2038" y="39"/>
                    </a:lnTo>
                    <a:lnTo>
                      <a:pt x="2057" y="19"/>
                    </a:lnTo>
                    <a:lnTo>
                      <a:pt x="2152" y="0"/>
                    </a:lnTo>
                    <a:lnTo>
                      <a:pt x="2248" y="0"/>
                    </a:lnTo>
                    <a:lnTo>
                      <a:pt x="2838" y="39"/>
                    </a:lnTo>
                    <a:lnTo>
                      <a:pt x="2895" y="363"/>
                    </a:lnTo>
                    <a:lnTo>
                      <a:pt x="2934" y="1067"/>
                    </a:lnTo>
                    <a:lnTo>
                      <a:pt x="2953" y="1143"/>
                    </a:lnTo>
                    <a:lnTo>
                      <a:pt x="2971" y="1201"/>
                    </a:lnTo>
                    <a:lnTo>
                      <a:pt x="3010" y="1220"/>
                    </a:lnTo>
                    <a:lnTo>
                      <a:pt x="2381" y="1658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9" name="Freeform 8">
                <a:extLst>
                  <a:ext uri="{FF2B5EF4-FFF2-40B4-BE49-F238E27FC236}">
                    <a16:creationId xmlns:a16="http://schemas.microsoft.com/office/drawing/2014/main" id="{718AD391-D25E-D340-821B-2F9298FCA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3613" y="4486275"/>
                <a:ext cx="2441575" cy="2743200"/>
              </a:xfrm>
              <a:custGeom>
                <a:avLst/>
                <a:gdLst>
                  <a:gd name="T0" fmla="*/ 864082105 w 6782"/>
                  <a:gd name="T1" fmla="*/ 219672000 h 7620"/>
                  <a:gd name="T2" fmla="*/ 854231923 w 6782"/>
                  <a:gd name="T3" fmla="*/ 229521600 h 7620"/>
                  <a:gd name="T4" fmla="*/ 849177409 w 6782"/>
                  <a:gd name="T5" fmla="*/ 244296000 h 7620"/>
                  <a:gd name="T6" fmla="*/ 827014950 w 6782"/>
                  <a:gd name="T7" fmla="*/ 273974400 h 7620"/>
                  <a:gd name="T8" fmla="*/ 817164768 w 6782"/>
                  <a:gd name="T9" fmla="*/ 306115200 h 7620"/>
                  <a:gd name="T10" fmla="*/ 802389675 w 6782"/>
                  <a:gd name="T11" fmla="*/ 357955200 h 7620"/>
                  <a:gd name="T12" fmla="*/ 802389675 w 6782"/>
                  <a:gd name="T13" fmla="*/ 419644800 h 7620"/>
                  <a:gd name="T14" fmla="*/ 782689671 w 6782"/>
                  <a:gd name="T15" fmla="*/ 444268800 h 7620"/>
                  <a:gd name="T16" fmla="*/ 777635157 w 6782"/>
                  <a:gd name="T17" fmla="*/ 508420800 h 7620"/>
                  <a:gd name="T18" fmla="*/ 777635157 w 6782"/>
                  <a:gd name="T19" fmla="*/ 528249600 h 7620"/>
                  <a:gd name="T20" fmla="*/ 760397609 w 6782"/>
                  <a:gd name="T21" fmla="*/ 565315200 h 7620"/>
                  <a:gd name="T22" fmla="*/ 730717820 w 6782"/>
                  <a:gd name="T23" fmla="*/ 627004800 h 7620"/>
                  <a:gd name="T24" fmla="*/ 718405183 w 6782"/>
                  <a:gd name="T25" fmla="*/ 666403200 h 7620"/>
                  <a:gd name="T26" fmla="*/ 698705179 w 6782"/>
                  <a:gd name="T27" fmla="*/ 713318400 h 7620"/>
                  <a:gd name="T28" fmla="*/ 696242724 w 6782"/>
                  <a:gd name="T29" fmla="*/ 755308800 h 7620"/>
                  <a:gd name="T30" fmla="*/ 711017457 w 6782"/>
                  <a:gd name="T31" fmla="*/ 792374400 h 7620"/>
                  <a:gd name="T32" fmla="*/ 706092546 w 6782"/>
                  <a:gd name="T33" fmla="*/ 841752000 h 7620"/>
                  <a:gd name="T34" fmla="*/ 683930087 w 6782"/>
                  <a:gd name="T35" fmla="*/ 891129600 h 7620"/>
                  <a:gd name="T36" fmla="*/ 661637664 w 6782"/>
                  <a:gd name="T37" fmla="*/ 905904000 h 7620"/>
                  <a:gd name="T38" fmla="*/ 651787842 w 6782"/>
                  <a:gd name="T39" fmla="*/ 933120000 h 7620"/>
                  <a:gd name="T40" fmla="*/ 637012750 w 6782"/>
                  <a:gd name="T41" fmla="*/ 950356800 h 7620"/>
                  <a:gd name="T42" fmla="*/ 617183143 w 6782"/>
                  <a:gd name="T43" fmla="*/ 967723200 h 7620"/>
                  <a:gd name="T44" fmla="*/ 634550294 w 6782"/>
                  <a:gd name="T45" fmla="*/ 984830400 h 7620"/>
                  <a:gd name="T46" fmla="*/ 631958236 w 6782"/>
                  <a:gd name="T47" fmla="*/ 987422400 h 7620"/>
                  <a:gd name="T48" fmla="*/ 599945595 w 6782"/>
                  <a:gd name="T49" fmla="*/ 960206400 h 7620"/>
                  <a:gd name="T50" fmla="*/ 493668681 w 6782"/>
                  <a:gd name="T51" fmla="*/ 891129600 h 7620"/>
                  <a:gd name="T52" fmla="*/ 454268313 w 6782"/>
                  <a:gd name="T53" fmla="*/ 868968000 h 7620"/>
                  <a:gd name="T54" fmla="*/ 437030765 w 6782"/>
                  <a:gd name="T55" fmla="*/ 856526400 h 7620"/>
                  <a:gd name="T56" fmla="*/ 402426065 w 6782"/>
                  <a:gd name="T57" fmla="*/ 794836800 h 7620"/>
                  <a:gd name="T58" fmla="*/ 392576243 w 6782"/>
                  <a:gd name="T59" fmla="*/ 792374400 h 7620"/>
                  <a:gd name="T60" fmla="*/ 372746277 w 6782"/>
                  <a:gd name="T61" fmla="*/ 755308800 h 7620"/>
                  <a:gd name="T62" fmla="*/ 286299329 w 6782"/>
                  <a:gd name="T63" fmla="*/ 673920000 h 7620"/>
                  <a:gd name="T64" fmla="*/ 246898962 w 6782"/>
                  <a:gd name="T65" fmla="*/ 629467200 h 7620"/>
                  <a:gd name="T66" fmla="*/ 234586684 w 6782"/>
                  <a:gd name="T67" fmla="*/ 607176000 h 7620"/>
                  <a:gd name="T68" fmla="*/ 222144444 w 6782"/>
                  <a:gd name="T69" fmla="*/ 577627200 h 7620"/>
                  <a:gd name="T70" fmla="*/ 217219533 w 6782"/>
                  <a:gd name="T71" fmla="*/ 505958400 h 7620"/>
                  <a:gd name="T72" fmla="*/ 202444440 w 6782"/>
                  <a:gd name="T73" fmla="*/ 464097600 h 7620"/>
                  <a:gd name="T74" fmla="*/ 204906896 w 6782"/>
                  <a:gd name="T75" fmla="*/ 427032000 h 7620"/>
                  <a:gd name="T76" fmla="*/ 190131803 w 6782"/>
                  <a:gd name="T77" fmla="*/ 402278400 h 7620"/>
                  <a:gd name="T78" fmla="*/ 160452014 w 6782"/>
                  <a:gd name="T79" fmla="*/ 372729600 h 7620"/>
                  <a:gd name="T80" fmla="*/ 140752011 w 6782"/>
                  <a:gd name="T81" fmla="*/ 352900800 h 7620"/>
                  <a:gd name="T82" fmla="*/ 98759585 w 6782"/>
                  <a:gd name="T83" fmla="*/ 313372800 h 7620"/>
                  <a:gd name="T84" fmla="*/ 74134670 w 6782"/>
                  <a:gd name="T85" fmla="*/ 276436800 h 7620"/>
                  <a:gd name="T86" fmla="*/ 39529610 w 6782"/>
                  <a:gd name="T87" fmla="*/ 212284800 h 7620"/>
                  <a:gd name="T88" fmla="*/ 32142244 w 6782"/>
                  <a:gd name="T89" fmla="*/ 202305600 h 7620"/>
                  <a:gd name="T90" fmla="*/ 24754878 w 6782"/>
                  <a:gd name="T91" fmla="*/ 212284800 h 7620"/>
                  <a:gd name="T92" fmla="*/ 14775093 w 6782"/>
                  <a:gd name="T93" fmla="*/ 133228800 h 7620"/>
                  <a:gd name="T94" fmla="*/ 14775093 w 6782"/>
                  <a:gd name="T95" fmla="*/ 86313600 h 7620"/>
                  <a:gd name="T96" fmla="*/ 81522036 w 6782"/>
                  <a:gd name="T97" fmla="*/ 4924800 h 7620"/>
                  <a:gd name="T98" fmla="*/ 878857198 w 6782"/>
                  <a:gd name="T99" fmla="*/ 197510400 h 7620"/>
                  <a:gd name="T100" fmla="*/ 745622516 w 6782"/>
                  <a:gd name="T101" fmla="*/ 900979200 h 7620"/>
                  <a:gd name="T102" fmla="*/ 725792550 w 6782"/>
                  <a:gd name="T103" fmla="*/ 866376000 h 7620"/>
                  <a:gd name="T104" fmla="*/ 730717820 w 6782"/>
                  <a:gd name="T105" fmla="*/ 858988800 h 7620"/>
                  <a:gd name="T106" fmla="*/ 730717820 w 6782"/>
                  <a:gd name="T107" fmla="*/ 871430400 h 7620"/>
                  <a:gd name="T108" fmla="*/ 755472338 w 6782"/>
                  <a:gd name="T109" fmla="*/ 878817600 h 7620"/>
                  <a:gd name="T110" fmla="*/ 799797617 w 6782"/>
                  <a:gd name="T111" fmla="*/ 903441600 h 762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6782" h="7620">
                    <a:moveTo>
                      <a:pt x="6781" y="1524"/>
                    </a:moveTo>
                    <a:lnTo>
                      <a:pt x="6762" y="1542"/>
                    </a:lnTo>
                    <a:lnTo>
                      <a:pt x="6724" y="1561"/>
                    </a:lnTo>
                    <a:lnTo>
                      <a:pt x="6705" y="1580"/>
                    </a:lnTo>
                    <a:lnTo>
                      <a:pt x="6686" y="1619"/>
                    </a:lnTo>
                    <a:lnTo>
                      <a:pt x="6667" y="1656"/>
                    </a:lnTo>
                    <a:lnTo>
                      <a:pt x="6667" y="1695"/>
                    </a:lnTo>
                    <a:lnTo>
                      <a:pt x="6648" y="1733"/>
                    </a:lnTo>
                    <a:lnTo>
                      <a:pt x="6610" y="1733"/>
                    </a:lnTo>
                    <a:lnTo>
                      <a:pt x="6629" y="1733"/>
                    </a:lnTo>
                    <a:lnTo>
                      <a:pt x="6629" y="1752"/>
                    </a:lnTo>
                    <a:lnTo>
                      <a:pt x="6629" y="1771"/>
                    </a:lnTo>
                    <a:lnTo>
                      <a:pt x="6591" y="1771"/>
                    </a:lnTo>
                    <a:lnTo>
                      <a:pt x="6572" y="1790"/>
                    </a:lnTo>
                    <a:lnTo>
                      <a:pt x="6572" y="1809"/>
                    </a:lnTo>
                    <a:lnTo>
                      <a:pt x="6591" y="1828"/>
                    </a:lnTo>
                    <a:lnTo>
                      <a:pt x="6552" y="1847"/>
                    </a:lnTo>
                    <a:lnTo>
                      <a:pt x="6534" y="1847"/>
                    </a:lnTo>
                    <a:lnTo>
                      <a:pt x="6534" y="1866"/>
                    </a:lnTo>
                    <a:lnTo>
                      <a:pt x="6552" y="1885"/>
                    </a:lnTo>
                    <a:lnTo>
                      <a:pt x="6534" y="1923"/>
                    </a:lnTo>
                    <a:lnTo>
                      <a:pt x="6457" y="2019"/>
                    </a:lnTo>
                    <a:lnTo>
                      <a:pt x="6438" y="2037"/>
                    </a:lnTo>
                    <a:lnTo>
                      <a:pt x="6400" y="2057"/>
                    </a:lnTo>
                    <a:lnTo>
                      <a:pt x="6400" y="2076"/>
                    </a:lnTo>
                    <a:lnTo>
                      <a:pt x="6381" y="2095"/>
                    </a:lnTo>
                    <a:lnTo>
                      <a:pt x="6381" y="2114"/>
                    </a:lnTo>
                    <a:lnTo>
                      <a:pt x="6362" y="2133"/>
                    </a:lnTo>
                    <a:lnTo>
                      <a:pt x="6324" y="2152"/>
                    </a:lnTo>
                    <a:lnTo>
                      <a:pt x="6324" y="2171"/>
                    </a:lnTo>
                    <a:lnTo>
                      <a:pt x="6362" y="2209"/>
                    </a:lnTo>
                    <a:lnTo>
                      <a:pt x="6343" y="2266"/>
                    </a:lnTo>
                    <a:lnTo>
                      <a:pt x="6324" y="2323"/>
                    </a:lnTo>
                    <a:lnTo>
                      <a:pt x="6305" y="2362"/>
                    </a:lnTo>
                    <a:lnTo>
                      <a:pt x="6305" y="2533"/>
                    </a:lnTo>
                    <a:lnTo>
                      <a:pt x="6286" y="2590"/>
                    </a:lnTo>
                    <a:lnTo>
                      <a:pt x="6267" y="2609"/>
                    </a:lnTo>
                    <a:lnTo>
                      <a:pt x="6229" y="2647"/>
                    </a:lnTo>
                    <a:lnTo>
                      <a:pt x="6210" y="2666"/>
                    </a:lnTo>
                    <a:lnTo>
                      <a:pt x="6210" y="2704"/>
                    </a:lnTo>
                    <a:lnTo>
                      <a:pt x="6191" y="2762"/>
                    </a:lnTo>
                    <a:lnTo>
                      <a:pt x="6171" y="2819"/>
                    </a:lnTo>
                    <a:lnTo>
                      <a:pt x="6153" y="2857"/>
                    </a:lnTo>
                    <a:lnTo>
                      <a:pt x="6153" y="2895"/>
                    </a:lnTo>
                    <a:lnTo>
                      <a:pt x="6153" y="3104"/>
                    </a:lnTo>
                    <a:lnTo>
                      <a:pt x="6153" y="3143"/>
                    </a:lnTo>
                    <a:lnTo>
                      <a:pt x="6171" y="3180"/>
                    </a:lnTo>
                    <a:lnTo>
                      <a:pt x="6191" y="3238"/>
                    </a:lnTo>
                    <a:lnTo>
                      <a:pt x="6171" y="3276"/>
                    </a:lnTo>
                    <a:lnTo>
                      <a:pt x="6153" y="3295"/>
                    </a:lnTo>
                    <a:lnTo>
                      <a:pt x="6134" y="3295"/>
                    </a:lnTo>
                    <a:lnTo>
                      <a:pt x="6057" y="3352"/>
                    </a:lnTo>
                    <a:lnTo>
                      <a:pt x="6039" y="3409"/>
                    </a:lnTo>
                    <a:lnTo>
                      <a:pt x="6039" y="3428"/>
                    </a:lnTo>
                    <a:lnTo>
                      <a:pt x="6057" y="3505"/>
                    </a:lnTo>
                    <a:lnTo>
                      <a:pt x="6057" y="3714"/>
                    </a:lnTo>
                    <a:lnTo>
                      <a:pt x="5981" y="3771"/>
                    </a:lnTo>
                    <a:lnTo>
                      <a:pt x="5981" y="3790"/>
                    </a:lnTo>
                    <a:lnTo>
                      <a:pt x="5981" y="3809"/>
                    </a:lnTo>
                    <a:lnTo>
                      <a:pt x="6000" y="3866"/>
                    </a:lnTo>
                    <a:lnTo>
                      <a:pt x="6000" y="3923"/>
                    </a:lnTo>
                    <a:lnTo>
                      <a:pt x="5981" y="3962"/>
                    </a:lnTo>
                    <a:lnTo>
                      <a:pt x="6000" y="3981"/>
                    </a:lnTo>
                    <a:lnTo>
                      <a:pt x="6019" y="4018"/>
                    </a:lnTo>
                    <a:lnTo>
                      <a:pt x="6000" y="4038"/>
                    </a:lnTo>
                    <a:lnTo>
                      <a:pt x="5981" y="4057"/>
                    </a:lnTo>
                    <a:lnTo>
                      <a:pt x="6000" y="4076"/>
                    </a:lnTo>
                    <a:lnTo>
                      <a:pt x="6000" y="4114"/>
                    </a:lnTo>
                    <a:lnTo>
                      <a:pt x="6000" y="4152"/>
                    </a:lnTo>
                    <a:lnTo>
                      <a:pt x="5981" y="4171"/>
                    </a:lnTo>
                    <a:lnTo>
                      <a:pt x="5962" y="4190"/>
                    </a:lnTo>
                    <a:lnTo>
                      <a:pt x="5962" y="4209"/>
                    </a:lnTo>
                    <a:lnTo>
                      <a:pt x="5943" y="4267"/>
                    </a:lnTo>
                    <a:lnTo>
                      <a:pt x="5867" y="4362"/>
                    </a:lnTo>
                    <a:lnTo>
                      <a:pt x="5829" y="4533"/>
                    </a:lnTo>
                    <a:lnTo>
                      <a:pt x="5714" y="4704"/>
                    </a:lnTo>
                    <a:lnTo>
                      <a:pt x="5658" y="4800"/>
                    </a:lnTo>
                    <a:lnTo>
                      <a:pt x="5658" y="4819"/>
                    </a:lnTo>
                    <a:lnTo>
                      <a:pt x="5658" y="4838"/>
                    </a:lnTo>
                    <a:lnTo>
                      <a:pt x="5638" y="4838"/>
                    </a:lnTo>
                    <a:lnTo>
                      <a:pt x="5677" y="4933"/>
                    </a:lnTo>
                    <a:lnTo>
                      <a:pt x="5658" y="5009"/>
                    </a:lnTo>
                    <a:lnTo>
                      <a:pt x="5581" y="5047"/>
                    </a:lnTo>
                    <a:lnTo>
                      <a:pt x="5524" y="5124"/>
                    </a:lnTo>
                    <a:lnTo>
                      <a:pt x="5543" y="5142"/>
                    </a:lnTo>
                    <a:lnTo>
                      <a:pt x="5505" y="5161"/>
                    </a:lnTo>
                    <a:lnTo>
                      <a:pt x="5467" y="5200"/>
                    </a:lnTo>
                    <a:lnTo>
                      <a:pt x="5448" y="5352"/>
                    </a:lnTo>
                    <a:lnTo>
                      <a:pt x="5429" y="5390"/>
                    </a:lnTo>
                    <a:lnTo>
                      <a:pt x="5391" y="5447"/>
                    </a:lnTo>
                    <a:lnTo>
                      <a:pt x="5391" y="5466"/>
                    </a:lnTo>
                    <a:lnTo>
                      <a:pt x="5391" y="5504"/>
                    </a:lnTo>
                    <a:lnTo>
                      <a:pt x="5333" y="5581"/>
                    </a:lnTo>
                    <a:lnTo>
                      <a:pt x="5333" y="5618"/>
                    </a:lnTo>
                    <a:lnTo>
                      <a:pt x="5333" y="5676"/>
                    </a:lnTo>
                    <a:lnTo>
                      <a:pt x="5333" y="5733"/>
                    </a:lnTo>
                    <a:lnTo>
                      <a:pt x="5353" y="5771"/>
                    </a:lnTo>
                    <a:lnTo>
                      <a:pt x="5372" y="5809"/>
                    </a:lnTo>
                    <a:lnTo>
                      <a:pt x="5372" y="5828"/>
                    </a:lnTo>
                    <a:lnTo>
                      <a:pt x="5353" y="5885"/>
                    </a:lnTo>
                    <a:lnTo>
                      <a:pt x="5372" y="5943"/>
                    </a:lnTo>
                    <a:lnTo>
                      <a:pt x="5410" y="5981"/>
                    </a:lnTo>
                    <a:lnTo>
                      <a:pt x="5448" y="6038"/>
                    </a:lnTo>
                    <a:lnTo>
                      <a:pt x="5467" y="6057"/>
                    </a:lnTo>
                    <a:lnTo>
                      <a:pt x="5486" y="6076"/>
                    </a:lnTo>
                    <a:lnTo>
                      <a:pt x="5486" y="6114"/>
                    </a:lnTo>
                    <a:lnTo>
                      <a:pt x="5467" y="6114"/>
                    </a:lnTo>
                    <a:lnTo>
                      <a:pt x="5467" y="6133"/>
                    </a:lnTo>
                    <a:lnTo>
                      <a:pt x="5467" y="6152"/>
                    </a:lnTo>
                    <a:lnTo>
                      <a:pt x="5448" y="6190"/>
                    </a:lnTo>
                    <a:lnTo>
                      <a:pt x="5429" y="6304"/>
                    </a:lnTo>
                    <a:lnTo>
                      <a:pt x="5391" y="6400"/>
                    </a:lnTo>
                    <a:lnTo>
                      <a:pt x="5448" y="6495"/>
                    </a:lnTo>
                    <a:lnTo>
                      <a:pt x="5391" y="6742"/>
                    </a:lnTo>
                    <a:lnTo>
                      <a:pt x="5410" y="6761"/>
                    </a:lnTo>
                    <a:lnTo>
                      <a:pt x="5333" y="6781"/>
                    </a:lnTo>
                    <a:lnTo>
                      <a:pt x="5314" y="6800"/>
                    </a:lnTo>
                    <a:lnTo>
                      <a:pt x="5296" y="6819"/>
                    </a:lnTo>
                    <a:lnTo>
                      <a:pt x="5296" y="6838"/>
                    </a:lnTo>
                    <a:lnTo>
                      <a:pt x="5277" y="6876"/>
                    </a:lnTo>
                    <a:lnTo>
                      <a:pt x="5238" y="6895"/>
                    </a:lnTo>
                    <a:lnTo>
                      <a:pt x="5219" y="6952"/>
                    </a:lnTo>
                    <a:lnTo>
                      <a:pt x="5200" y="6952"/>
                    </a:lnTo>
                    <a:lnTo>
                      <a:pt x="5181" y="6952"/>
                    </a:lnTo>
                    <a:lnTo>
                      <a:pt x="5124" y="6971"/>
                    </a:lnTo>
                    <a:lnTo>
                      <a:pt x="5105" y="6971"/>
                    </a:lnTo>
                    <a:lnTo>
                      <a:pt x="5105" y="6990"/>
                    </a:lnTo>
                    <a:lnTo>
                      <a:pt x="5124" y="7009"/>
                    </a:lnTo>
                    <a:lnTo>
                      <a:pt x="5105" y="7047"/>
                    </a:lnTo>
                    <a:lnTo>
                      <a:pt x="5067" y="7162"/>
                    </a:lnTo>
                    <a:lnTo>
                      <a:pt x="5048" y="7200"/>
                    </a:lnTo>
                    <a:lnTo>
                      <a:pt x="5029" y="7200"/>
                    </a:lnTo>
                    <a:lnTo>
                      <a:pt x="5010" y="7181"/>
                    </a:lnTo>
                    <a:lnTo>
                      <a:pt x="4991" y="7162"/>
                    </a:lnTo>
                    <a:lnTo>
                      <a:pt x="4972" y="7142"/>
                    </a:lnTo>
                    <a:lnTo>
                      <a:pt x="4952" y="7162"/>
                    </a:lnTo>
                    <a:lnTo>
                      <a:pt x="4915" y="7238"/>
                    </a:lnTo>
                    <a:lnTo>
                      <a:pt x="4896" y="7295"/>
                    </a:lnTo>
                    <a:lnTo>
                      <a:pt x="4915" y="7333"/>
                    </a:lnTo>
                    <a:lnTo>
                      <a:pt x="4876" y="7371"/>
                    </a:lnTo>
                    <a:lnTo>
                      <a:pt x="4820" y="7390"/>
                    </a:lnTo>
                    <a:lnTo>
                      <a:pt x="4781" y="7409"/>
                    </a:lnTo>
                    <a:lnTo>
                      <a:pt x="4762" y="7390"/>
                    </a:lnTo>
                    <a:lnTo>
                      <a:pt x="4743" y="7409"/>
                    </a:lnTo>
                    <a:lnTo>
                      <a:pt x="4762" y="7447"/>
                    </a:lnTo>
                    <a:lnTo>
                      <a:pt x="4762" y="7467"/>
                    </a:lnTo>
                    <a:lnTo>
                      <a:pt x="4876" y="7467"/>
                    </a:lnTo>
                    <a:lnTo>
                      <a:pt x="4876" y="7504"/>
                    </a:lnTo>
                    <a:lnTo>
                      <a:pt x="4857" y="7504"/>
                    </a:lnTo>
                    <a:lnTo>
                      <a:pt x="4857" y="7523"/>
                    </a:lnTo>
                    <a:lnTo>
                      <a:pt x="4876" y="7543"/>
                    </a:lnTo>
                    <a:lnTo>
                      <a:pt x="4896" y="7599"/>
                    </a:lnTo>
                    <a:lnTo>
                      <a:pt x="4857" y="7581"/>
                    </a:lnTo>
                    <a:lnTo>
                      <a:pt x="4857" y="7562"/>
                    </a:lnTo>
                    <a:lnTo>
                      <a:pt x="4857" y="7581"/>
                    </a:lnTo>
                    <a:lnTo>
                      <a:pt x="4876" y="7599"/>
                    </a:lnTo>
                    <a:lnTo>
                      <a:pt x="4876" y="7619"/>
                    </a:lnTo>
                    <a:lnTo>
                      <a:pt x="4857" y="7619"/>
                    </a:lnTo>
                    <a:lnTo>
                      <a:pt x="4838" y="7581"/>
                    </a:lnTo>
                    <a:lnTo>
                      <a:pt x="4781" y="7523"/>
                    </a:lnTo>
                    <a:lnTo>
                      <a:pt x="4724" y="7447"/>
                    </a:lnTo>
                    <a:lnTo>
                      <a:pt x="4705" y="7428"/>
                    </a:lnTo>
                    <a:lnTo>
                      <a:pt x="4667" y="7409"/>
                    </a:lnTo>
                    <a:lnTo>
                      <a:pt x="4629" y="7409"/>
                    </a:lnTo>
                    <a:lnTo>
                      <a:pt x="4343" y="7371"/>
                    </a:lnTo>
                    <a:lnTo>
                      <a:pt x="4267" y="7314"/>
                    </a:lnTo>
                    <a:lnTo>
                      <a:pt x="4058" y="7066"/>
                    </a:lnTo>
                    <a:lnTo>
                      <a:pt x="4038" y="7066"/>
                    </a:lnTo>
                    <a:lnTo>
                      <a:pt x="4019" y="7066"/>
                    </a:lnTo>
                    <a:lnTo>
                      <a:pt x="3848" y="6914"/>
                    </a:lnTo>
                    <a:lnTo>
                      <a:pt x="3809" y="6876"/>
                    </a:lnTo>
                    <a:lnTo>
                      <a:pt x="3772" y="6876"/>
                    </a:lnTo>
                    <a:lnTo>
                      <a:pt x="3733" y="6914"/>
                    </a:lnTo>
                    <a:lnTo>
                      <a:pt x="3695" y="6819"/>
                    </a:lnTo>
                    <a:lnTo>
                      <a:pt x="3677" y="6838"/>
                    </a:lnTo>
                    <a:lnTo>
                      <a:pt x="3638" y="6800"/>
                    </a:lnTo>
                    <a:lnTo>
                      <a:pt x="3543" y="6724"/>
                    </a:lnTo>
                    <a:lnTo>
                      <a:pt x="3505" y="6705"/>
                    </a:lnTo>
                    <a:lnTo>
                      <a:pt x="3486" y="6685"/>
                    </a:lnTo>
                    <a:lnTo>
                      <a:pt x="3486" y="6647"/>
                    </a:lnTo>
                    <a:lnTo>
                      <a:pt x="3467" y="6647"/>
                    </a:lnTo>
                    <a:lnTo>
                      <a:pt x="3448" y="6628"/>
                    </a:lnTo>
                    <a:lnTo>
                      <a:pt x="3429" y="6609"/>
                    </a:lnTo>
                    <a:lnTo>
                      <a:pt x="3372" y="6609"/>
                    </a:lnTo>
                    <a:lnTo>
                      <a:pt x="3372" y="6514"/>
                    </a:lnTo>
                    <a:lnTo>
                      <a:pt x="3238" y="6419"/>
                    </a:lnTo>
                    <a:lnTo>
                      <a:pt x="3238" y="6362"/>
                    </a:lnTo>
                    <a:lnTo>
                      <a:pt x="3181" y="6324"/>
                    </a:lnTo>
                    <a:lnTo>
                      <a:pt x="3143" y="6248"/>
                    </a:lnTo>
                    <a:lnTo>
                      <a:pt x="3105" y="6190"/>
                    </a:lnTo>
                    <a:lnTo>
                      <a:pt x="3105" y="6133"/>
                    </a:lnTo>
                    <a:lnTo>
                      <a:pt x="3086" y="6114"/>
                    </a:lnTo>
                    <a:lnTo>
                      <a:pt x="3067" y="6095"/>
                    </a:lnTo>
                    <a:lnTo>
                      <a:pt x="3067" y="6076"/>
                    </a:lnTo>
                    <a:lnTo>
                      <a:pt x="3048" y="6076"/>
                    </a:lnTo>
                    <a:lnTo>
                      <a:pt x="3048" y="6114"/>
                    </a:lnTo>
                    <a:lnTo>
                      <a:pt x="3029" y="6114"/>
                    </a:lnTo>
                    <a:lnTo>
                      <a:pt x="3010" y="6095"/>
                    </a:lnTo>
                    <a:lnTo>
                      <a:pt x="2991" y="6057"/>
                    </a:lnTo>
                    <a:lnTo>
                      <a:pt x="2934" y="5885"/>
                    </a:lnTo>
                    <a:lnTo>
                      <a:pt x="2915" y="5847"/>
                    </a:lnTo>
                    <a:lnTo>
                      <a:pt x="2895" y="5867"/>
                    </a:lnTo>
                    <a:lnTo>
                      <a:pt x="2876" y="5828"/>
                    </a:lnTo>
                    <a:lnTo>
                      <a:pt x="2800" y="5714"/>
                    </a:lnTo>
                    <a:lnTo>
                      <a:pt x="2781" y="5657"/>
                    </a:lnTo>
                    <a:lnTo>
                      <a:pt x="2381" y="5428"/>
                    </a:lnTo>
                    <a:lnTo>
                      <a:pt x="2362" y="5390"/>
                    </a:lnTo>
                    <a:lnTo>
                      <a:pt x="2343" y="5390"/>
                    </a:lnTo>
                    <a:lnTo>
                      <a:pt x="2267" y="5257"/>
                    </a:lnTo>
                    <a:lnTo>
                      <a:pt x="2209" y="5200"/>
                    </a:lnTo>
                    <a:lnTo>
                      <a:pt x="2172" y="5161"/>
                    </a:lnTo>
                    <a:lnTo>
                      <a:pt x="2191" y="5142"/>
                    </a:lnTo>
                    <a:lnTo>
                      <a:pt x="1981" y="4990"/>
                    </a:lnTo>
                    <a:lnTo>
                      <a:pt x="1962" y="4971"/>
                    </a:lnTo>
                    <a:lnTo>
                      <a:pt x="1943" y="4933"/>
                    </a:lnTo>
                    <a:lnTo>
                      <a:pt x="1924" y="4914"/>
                    </a:lnTo>
                    <a:lnTo>
                      <a:pt x="1905" y="4857"/>
                    </a:lnTo>
                    <a:lnTo>
                      <a:pt x="1867" y="4819"/>
                    </a:lnTo>
                    <a:lnTo>
                      <a:pt x="1828" y="4800"/>
                    </a:lnTo>
                    <a:lnTo>
                      <a:pt x="1848" y="4780"/>
                    </a:lnTo>
                    <a:lnTo>
                      <a:pt x="1848" y="4800"/>
                    </a:lnTo>
                    <a:lnTo>
                      <a:pt x="1886" y="4800"/>
                    </a:lnTo>
                    <a:lnTo>
                      <a:pt x="1867" y="4685"/>
                    </a:lnTo>
                    <a:lnTo>
                      <a:pt x="1810" y="4685"/>
                    </a:lnTo>
                    <a:lnTo>
                      <a:pt x="1791" y="4724"/>
                    </a:lnTo>
                    <a:lnTo>
                      <a:pt x="1828" y="4780"/>
                    </a:lnTo>
                    <a:lnTo>
                      <a:pt x="1791" y="4761"/>
                    </a:lnTo>
                    <a:lnTo>
                      <a:pt x="1752" y="4724"/>
                    </a:lnTo>
                    <a:lnTo>
                      <a:pt x="1733" y="4666"/>
                    </a:lnTo>
                    <a:lnTo>
                      <a:pt x="1733" y="4514"/>
                    </a:lnTo>
                    <a:lnTo>
                      <a:pt x="1714" y="4457"/>
                    </a:lnTo>
                    <a:lnTo>
                      <a:pt x="1657" y="4362"/>
                    </a:lnTo>
                    <a:lnTo>
                      <a:pt x="1676" y="4285"/>
                    </a:lnTo>
                    <a:lnTo>
                      <a:pt x="1714" y="4133"/>
                    </a:lnTo>
                    <a:lnTo>
                      <a:pt x="1752" y="4057"/>
                    </a:lnTo>
                    <a:lnTo>
                      <a:pt x="1714" y="4000"/>
                    </a:lnTo>
                    <a:lnTo>
                      <a:pt x="1696" y="3981"/>
                    </a:lnTo>
                    <a:lnTo>
                      <a:pt x="1676" y="3904"/>
                    </a:lnTo>
                    <a:lnTo>
                      <a:pt x="1657" y="3886"/>
                    </a:lnTo>
                    <a:lnTo>
                      <a:pt x="1638" y="3886"/>
                    </a:lnTo>
                    <a:lnTo>
                      <a:pt x="1619" y="3866"/>
                    </a:lnTo>
                    <a:lnTo>
                      <a:pt x="1581" y="3790"/>
                    </a:lnTo>
                    <a:lnTo>
                      <a:pt x="1581" y="3637"/>
                    </a:lnTo>
                    <a:lnTo>
                      <a:pt x="1562" y="3600"/>
                    </a:lnTo>
                    <a:lnTo>
                      <a:pt x="1562" y="3581"/>
                    </a:lnTo>
                    <a:lnTo>
                      <a:pt x="1600" y="3542"/>
                    </a:lnTo>
                    <a:lnTo>
                      <a:pt x="1600" y="3505"/>
                    </a:lnTo>
                    <a:lnTo>
                      <a:pt x="1581" y="3428"/>
                    </a:lnTo>
                    <a:lnTo>
                      <a:pt x="1581" y="3409"/>
                    </a:lnTo>
                    <a:lnTo>
                      <a:pt x="1562" y="3371"/>
                    </a:lnTo>
                    <a:lnTo>
                      <a:pt x="1562" y="3314"/>
                    </a:lnTo>
                    <a:lnTo>
                      <a:pt x="1581" y="3295"/>
                    </a:lnTo>
                    <a:lnTo>
                      <a:pt x="1600" y="3257"/>
                    </a:lnTo>
                    <a:lnTo>
                      <a:pt x="1581" y="3219"/>
                    </a:lnTo>
                    <a:lnTo>
                      <a:pt x="1543" y="3180"/>
                    </a:lnTo>
                    <a:lnTo>
                      <a:pt x="1524" y="3180"/>
                    </a:lnTo>
                    <a:lnTo>
                      <a:pt x="1524" y="3143"/>
                    </a:lnTo>
                    <a:lnTo>
                      <a:pt x="1505" y="3124"/>
                    </a:lnTo>
                    <a:lnTo>
                      <a:pt x="1467" y="3104"/>
                    </a:lnTo>
                    <a:lnTo>
                      <a:pt x="1447" y="3124"/>
                    </a:lnTo>
                    <a:lnTo>
                      <a:pt x="1410" y="3085"/>
                    </a:lnTo>
                    <a:lnTo>
                      <a:pt x="1334" y="3028"/>
                    </a:lnTo>
                    <a:lnTo>
                      <a:pt x="1295" y="3009"/>
                    </a:lnTo>
                    <a:lnTo>
                      <a:pt x="1257" y="2914"/>
                    </a:lnTo>
                    <a:lnTo>
                      <a:pt x="1257" y="2895"/>
                    </a:lnTo>
                    <a:lnTo>
                      <a:pt x="1238" y="2876"/>
                    </a:lnTo>
                    <a:lnTo>
                      <a:pt x="1200" y="2838"/>
                    </a:lnTo>
                    <a:lnTo>
                      <a:pt x="1200" y="2819"/>
                    </a:lnTo>
                    <a:lnTo>
                      <a:pt x="1181" y="2819"/>
                    </a:lnTo>
                    <a:lnTo>
                      <a:pt x="1124" y="2743"/>
                    </a:lnTo>
                    <a:lnTo>
                      <a:pt x="1105" y="2723"/>
                    </a:lnTo>
                    <a:lnTo>
                      <a:pt x="1086" y="2723"/>
                    </a:lnTo>
                    <a:lnTo>
                      <a:pt x="1086" y="2704"/>
                    </a:lnTo>
                    <a:lnTo>
                      <a:pt x="1067" y="2685"/>
                    </a:lnTo>
                    <a:lnTo>
                      <a:pt x="1067" y="2666"/>
                    </a:lnTo>
                    <a:lnTo>
                      <a:pt x="934" y="2533"/>
                    </a:lnTo>
                    <a:lnTo>
                      <a:pt x="876" y="2514"/>
                    </a:lnTo>
                    <a:lnTo>
                      <a:pt x="819" y="2476"/>
                    </a:lnTo>
                    <a:lnTo>
                      <a:pt x="762" y="2418"/>
                    </a:lnTo>
                    <a:lnTo>
                      <a:pt x="705" y="2381"/>
                    </a:lnTo>
                    <a:lnTo>
                      <a:pt x="705" y="2323"/>
                    </a:lnTo>
                    <a:lnTo>
                      <a:pt x="686" y="2266"/>
                    </a:lnTo>
                    <a:lnTo>
                      <a:pt x="667" y="2190"/>
                    </a:lnTo>
                    <a:lnTo>
                      <a:pt x="629" y="2171"/>
                    </a:lnTo>
                    <a:lnTo>
                      <a:pt x="590" y="2152"/>
                    </a:lnTo>
                    <a:lnTo>
                      <a:pt x="572" y="2133"/>
                    </a:lnTo>
                    <a:lnTo>
                      <a:pt x="514" y="1981"/>
                    </a:lnTo>
                    <a:lnTo>
                      <a:pt x="514" y="1847"/>
                    </a:lnTo>
                    <a:lnTo>
                      <a:pt x="514" y="1790"/>
                    </a:lnTo>
                    <a:lnTo>
                      <a:pt x="419" y="1752"/>
                    </a:lnTo>
                    <a:lnTo>
                      <a:pt x="267" y="1638"/>
                    </a:lnTo>
                    <a:lnTo>
                      <a:pt x="305" y="1638"/>
                    </a:lnTo>
                    <a:lnTo>
                      <a:pt x="286" y="1619"/>
                    </a:lnTo>
                    <a:lnTo>
                      <a:pt x="267" y="1600"/>
                    </a:lnTo>
                    <a:lnTo>
                      <a:pt x="228" y="1600"/>
                    </a:lnTo>
                    <a:lnTo>
                      <a:pt x="248" y="1580"/>
                    </a:lnTo>
                    <a:lnTo>
                      <a:pt x="248" y="1561"/>
                    </a:lnTo>
                    <a:lnTo>
                      <a:pt x="248" y="1542"/>
                    </a:lnTo>
                    <a:lnTo>
                      <a:pt x="228" y="1542"/>
                    </a:lnTo>
                    <a:lnTo>
                      <a:pt x="228" y="1580"/>
                    </a:lnTo>
                    <a:lnTo>
                      <a:pt x="209" y="1600"/>
                    </a:lnTo>
                    <a:lnTo>
                      <a:pt x="228" y="1619"/>
                    </a:lnTo>
                    <a:lnTo>
                      <a:pt x="228" y="1638"/>
                    </a:lnTo>
                    <a:lnTo>
                      <a:pt x="191" y="1638"/>
                    </a:lnTo>
                    <a:lnTo>
                      <a:pt x="209" y="1524"/>
                    </a:lnTo>
                    <a:lnTo>
                      <a:pt x="228" y="1352"/>
                    </a:lnTo>
                    <a:lnTo>
                      <a:pt x="191" y="1219"/>
                    </a:lnTo>
                    <a:lnTo>
                      <a:pt x="96" y="1143"/>
                    </a:lnTo>
                    <a:lnTo>
                      <a:pt x="96" y="1123"/>
                    </a:lnTo>
                    <a:lnTo>
                      <a:pt x="114" y="1085"/>
                    </a:lnTo>
                    <a:lnTo>
                      <a:pt x="114" y="1028"/>
                    </a:lnTo>
                    <a:lnTo>
                      <a:pt x="96" y="971"/>
                    </a:lnTo>
                    <a:lnTo>
                      <a:pt x="96" y="933"/>
                    </a:lnTo>
                    <a:lnTo>
                      <a:pt x="96" y="876"/>
                    </a:lnTo>
                    <a:lnTo>
                      <a:pt x="133" y="799"/>
                    </a:lnTo>
                    <a:lnTo>
                      <a:pt x="133" y="762"/>
                    </a:lnTo>
                    <a:lnTo>
                      <a:pt x="133" y="704"/>
                    </a:lnTo>
                    <a:lnTo>
                      <a:pt x="114" y="666"/>
                    </a:lnTo>
                    <a:lnTo>
                      <a:pt x="114" y="647"/>
                    </a:lnTo>
                    <a:lnTo>
                      <a:pt x="96" y="609"/>
                    </a:lnTo>
                    <a:lnTo>
                      <a:pt x="19" y="514"/>
                    </a:lnTo>
                    <a:lnTo>
                      <a:pt x="0" y="476"/>
                    </a:lnTo>
                    <a:lnTo>
                      <a:pt x="629" y="38"/>
                    </a:lnTo>
                    <a:lnTo>
                      <a:pt x="1447" y="0"/>
                    </a:lnTo>
                    <a:lnTo>
                      <a:pt x="3391" y="342"/>
                    </a:lnTo>
                    <a:lnTo>
                      <a:pt x="4172" y="762"/>
                    </a:lnTo>
                    <a:lnTo>
                      <a:pt x="4781" y="1009"/>
                    </a:lnTo>
                    <a:lnTo>
                      <a:pt x="5143" y="1180"/>
                    </a:lnTo>
                    <a:lnTo>
                      <a:pt x="5524" y="1333"/>
                    </a:lnTo>
                    <a:lnTo>
                      <a:pt x="6781" y="1524"/>
                    </a:lnTo>
                    <a:close/>
                    <a:moveTo>
                      <a:pt x="5867" y="6838"/>
                    </a:moveTo>
                    <a:lnTo>
                      <a:pt x="5867" y="6838"/>
                    </a:lnTo>
                    <a:lnTo>
                      <a:pt x="5924" y="6876"/>
                    </a:lnTo>
                    <a:lnTo>
                      <a:pt x="5981" y="6933"/>
                    </a:lnTo>
                    <a:lnTo>
                      <a:pt x="5981" y="6952"/>
                    </a:lnTo>
                    <a:lnTo>
                      <a:pt x="5867" y="6971"/>
                    </a:lnTo>
                    <a:lnTo>
                      <a:pt x="5753" y="6952"/>
                    </a:lnTo>
                    <a:lnTo>
                      <a:pt x="5677" y="6914"/>
                    </a:lnTo>
                    <a:lnTo>
                      <a:pt x="5600" y="6838"/>
                    </a:lnTo>
                    <a:lnTo>
                      <a:pt x="5600" y="6800"/>
                    </a:lnTo>
                    <a:lnTo>
                      <a:pt x="5600" y="6724"/>
                    </a:lnTo>
                    <a:lnTo>
                      <a:pt x="5581" y="6705"/>
                    </a:lnTo>
                    <a:lnTo>
                      <a:pt x="5600" y="6685"/>
                    </a:lnTo>
                    <a:lnTo>
                      <a:pt x="5600" y="6705"/>
                    </a:lnTo>
                    <a:lnTo>
                      <a:pt x="5619" y="6666"/>
                    </a:lnTo>
                    <a:lnTo>
                      <a:pt x="5638" y="6647"/>
                    </a:lnTo>
                    <a:lnTo>
                      <a:pt x="5638" y="6628"/>
                    </a:lnTo>
                    <a:lnTo>
                      <a:pt x="5658" y="6628"/>
                    </a:lnTo>
                    <a:lnTo>
                      <a:pt x="5714" y="6647"/>
                    </a:lnTo>
                    <a:lnTo>
                      <a:pt x="5734" y="6666"/>
                    </a:lnTo>
                    <a:lnTo>
                      <a:pt x="5753" y="6705"/>
                    </a:lnTo>
                    <a:lnTo>
                      <a:pt x="5677" y="6705"/>
                    </a:lnTo>
                    <a:lnTo>
                      <a:pt x="5638" y="6724"/>
                    </a:lnTo>
                    <a:lnTo>
                      <a:pt x="5619" y="6761"/>
                    </a:lnTo>
                    <a:lnTo>
                      <a:pt x="5638" y="6781"/>
                    </a:lnTo>
                    <a:lnTo>
                      <a:pt x="5658" y="6800"/>
                    </a:lnTo>
                    <a:lnTo>
                      <a:pt x="5695" y="6800"/>
                    </a:lnTo>
                    <a:lnTo>
                      <a:pt x="5791" y="6781"/>
                    </a:lnTo>
                    <a:lnTo>
                      <a:pt x="5829" y="6781"/>
                    </a:lnTo>
                    <a:lnTo>
                      <a:pt x="5848" y="6781"/>
                    </a:lnTo>
                    <a:lnTo>
                      <a:pt x="5848" y="6800"/>
                    </a:lnTo>
                    <a:lnTo>
                      <a:pt x="5867" y="6838"/>
                    </a:lnTo>
                    <a:close/>
                    <a:moveTo>
                      <a:pt x="6324" y="6838"/>
                    </a:moveTo>
                    <a:lnTo>
                      <a:pt x="6324" y="6971"/>
                    </a:lnTo>
                    <a:lnTo>
                      <a:pt x="6229" y="6990"/>
                    </a:lnTo>
                    <a:lnTo>
                      <a:pt x="6171" y="6971"/>
                    </a:lnTo>
                    <a:lnTo>
                      <a:pt x="6115" y="6933"/>
                    </a:lnTo>
                    <a:lnTo>
                      <a:pt x="6171" y="6819"/>
                    </a:lnTo>
                    <a:lnTo>
                      <a:pt x="6324" y="68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0" name="Freeform 9">
                <a:extLst>
                  <a:ext uri="{FF2B5EF4-FFF2-40B4-BE49-F238E27FC236}">
                    <a16:creationId xmlns:a16="http://schemas.microsoft.com/office/drawing/2014/main" id="{7A86C779-FE60-8146-8674-6B275EBB6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1813" y="2757488"/>
                <a:ext cx="377825" cy="398462"/>
              </a:xfrm>
              <a:custGeom>
                <a:avLst/>
                <a:gdLst>
                  <a:gd name="T0" fmla="*/ 0 w 1048"/>
                  <a:gd name="T1" fmla="*/ 0 h 1105"/>
                  <a:gd name="T2" fmla="*/ 17286575 w 1048"/>
                  <a:gd name="T3" fmla="*/ 2470464 h 1105"/>
                  <a:gd name="T4" fmla="*/ 22355487 w 1048"/>
                  <a:gd name="T5" fmla="*/ 7281938 h 1105"/>
                  <a:gd name="T6" fmla="*/ 24695262 w 1048"/>
                  <a:gd name="T7" fmla="*/ 7281938 h 1105"/>
                  <a:gd name="T8" fmla="*/ 29764174 w 1048"/>
                  <a:gd name="T9" fmla="*/ 7281938 h 1105"/>
                  <a:gd name="T10" fmla="*/ 32233736 w 1048"/>
                  <a:gd name="T11" fmla="*/ 14823508 h 1105"/>
                  <a:gd name="T12" fmla="*/ 34703298 w 1048"/>
                  <a:gd name="T13" fmla="*/ 19764797 h 1105"/>
                  <a:gd name="T14" fmla="*/ 42111625 w 1048"/>
                  <a:gd name="T15" fmla="*/ 24706086 h 1105"/>
                  <a:gd name="T16" fmla="*/ 51989874 w 1048"/>
                  <a:gd name="T17" fmla="*/ 27176551 h 1105"/>
                  <a:gd name="T18" fmla="*/ 56928998 w 1048"/>
                  <a:gd name="T19" fmla="*/ 32117840 h 1105"/>
                  <a:gd name="T20" fmla="*/ 64337324 w 1048"/>
                  <a:gd name="T21" fmla="*/ 42000419 h 1105"/>
                  <a:gd name="T22" fmla="*/ 81754047 w 1048"/>
                  <a:gd name="T23" fmla="*/ 59424567 h 1105"/>
                  <a:gd name="T24" fmla="*/ 89162734 w 1048"/>
                  <a:gd name="T25" fmla="*/ 64365857 h 1105"/>
                  <a:gd name="T26" fmla="*/ 101510185 w 1048"/>
                  <a:gd name="T27" fmla="*/ 84130654 h 1105"/>
                  <a:gd name="T28" fmla="*/ 111388434 w 1048"/>
                  <a:gd name="T29" fmla="*/ 91542407 h 1105"/>
                  <a:gd name="T30" fmla="*/ 121266323 w 1048"/>
                  <a:gd name="T31" fmla="*/ 99084338 h 1105"/>
                  <a:gd name="T32" fmla="*/ 136083336 w 1048"/>
                  <a:gd name="T33" fmla="*/ 103895451 h 1105"/>
                  <a:gd name="T34" fmla="*/ 136083336 w 1048"/>
                  <a:gd name="T35" fmla="*/ 103895451 h 1105"/>
                  <a:gd name="T36" fmla="*/ 136083336 w 1048"/>
                  <a:gd name="T37" fmla="*/ 143554860 h 1105"/>
                  <a:gd name="T38" fmla="*/ 22355487 w 1048"/>
                  <a:gd name="T39" fmla="*/ 76718539 h 1105"/>
                  <a:gd name="T40" fmla="*/ 14817013 w 1048"/>
                  <a:gd name="T41" fmla="*/ 79189364 h 1105"/>
                  <a:gd name="T42" fmla="*/ 12347451 w 1048"/>
                  <a:gd name="T43" fmla="*/ 54353102 h 1105"/>
                  <a:gd name="T44" fmla="*/ 12347451 w 1048"/>
                  <a:gd name="T45" fmla="*/ 54353102 h 1105"/>
                  <a:gd name="T46" fmla="*/ 12347451 w 1048"/>
                  <a:gd name="T47" fmla="*/ 54353102 h 1105"/>
                  <a:gd name="T48" fmla="*/ 14817013 w 1048"/>
                  <a:gd name="T49" fmla="*/ 39529594 h 1105"/>
                  <a:gd name="T50" fmla="*/ 14817013 w 1048"/>
                  <a:gd name="T51" fmla="*/ 34588305 h 1105"/>
                  <a:gd name="T52" fmla="*/ 12347451 w 1048"/>
                  <a:gd name="T53" fmla="*/ 27176551 h 1105"/>
                  <a:gd name="T54" fmla="*/ 7408687 w 1048"/>
                  <a:gd name="T55" fmla="*/ 17294333 h 1105"/>
                  <a:gd name="T56" fmla="*/ 4939125 w 1048"/>
                  <a:gd name="T57" fmla="*/ 14823508 h 1105"/>
                  <a:gd name="T58" fmla="*/ 9878249 w 1048"/>
                  <a:gd name="T59" fmla="*/ 9882579 h 1105"/>
                  <a:gd name="T60" fmla="*/ 4939125 w 1048"/>
                  <a:gd name="T61" fmla="*/ 7281938 h 1105"/>
                  <a:gd name="T62" fmla="*/ 0 w 1048"/>
                  <a:gd name="T63" fmla="*/ 4811113 h 1105"/>
                  <a:gd name="T64" fmla="*/ 0 w 1048"/>
                  <a:gd name="T65" fmla="*/ 4811113 h 1105"/>
                  <a:gd name="T66" fmla="*/ 0 w 1048"/>
                  <a:gd name="T67" fmla="*/ 2470464 h 1105"/>
                  <a:gd name="T68" fmla="*/ 0 w 1048"/>
                  <a:gd name="T69" fmla="*/ 0 h 110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48" h="1105">
                    <a:moveTo>
                      <a:pt x="0" y="0"/>
                    </a:moveTo>
                    <a:lnTo>
                      <a:pt x="133" y="19"/>
                    </a:lnTo>
                    <a:lnTo>
                      <a:pt x="172" y="56"/>
                    </a:lnTo>
                    <a:lnTo>
                      <a:pt x="190" y="56"/>
                    </a:lnTo>
                    <a:lnTo>
                      <a:pt x="229" y="56"/>
                    </a:lnTo>
                    <a:lnTo>
                      <a:pt x="248" y="114"/>
                    </a:lnTo>
                    <a:lnTo>
                      <a:pt x="267" y="152"/>
                    </a:lnTo>
                    <a:lnTo>
                      <a:pt x="324" y="190"/>
                    </a:lnTo>
                    <a:lnTo>
                      <a:pt x="400" y="209"/>
                    </a:lnTo>
                    <a:lnTo>
                      <a:pt x="438" y="247"/>
                    </a:lnTo>
                    <a:lnTo>
                      <a:pt x="495" y="323"/>
                    </a:lnTo>
                    <a:lnTo>
                      <a:pt x="629" y="457"/>
                    </a:lnTo>
                    <a:lnTo>
                      <a:pt x="686" y="495"/>
                    </a:lnTo>
                    <a:lnTo>
                      <a:pt x="781" y="647"/>
                    </a:lnTo>
                    <a:lnTo>
                      <a:pt x="857" y="704"/>
                    </a:lnTo>
                    <a:lnTo>
                      <a:pt x="933" y="762"/>
                    </a:lnTo>
                    <a:lnTo>
                      <a:pt x="1047" y="799"/>
                    </a:lnTo>
                    <a:lnTo>
                      <a:pt x="1047" y="1104"/>
                    </a:lnTo>
                    <a:lnTo>
                      <a:pt x="172" y="590"/>
                    </a:lnTo>
                    <a:lnTo>
                      <a:pt x="114" y="609"/>
                    </a:lnTo>
                    <a:lnTo>
                      <a:pt x="95" y="418"/>
                    </a:lnTo>
                    <a:lnTo>
                      <a:pt x="114" y="304"/>
                    </a:lnTo>
                    <a:lnTo>
                      <a:pt x="114" y="266"/>
                    </a:lnTo>
                    <a:lnTo>
                      <a:pt x="95" y="209"/>
                    </a:lnTo>
                    <a:lnTo>
                      <a:pt x="57" y="133"/>
                    </a:lnTo>
                    <a:lnTo>
                      <a:pt x="38" y="114"/>
                    </a:lnTo>
                    <a:lnTo>
                      <a:pt x="76" y="76"/>
                    </a:lnTo>
                    <a:lnTo>
                      <a:pt x="38" y="56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1" name="Freeform 10">
                <a:extLst>
                  <a:ext uri="{FF2B5EF4-FFF2-40B4-BE49-F238E27FC236}">
                    <a16:creationId xmlns:a16="http://schemas.microsoft.com/office/drawing/2014/main" id="{F7D42431-906E-4941-B264-3EAFC04A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3575" y="2449513"/>
                <a:ext cx="1138238" cy="1220787"/>
              </a:xfrm>
              <a:custGeom>
                <a:avLst/>
                <a:gdLst>
                  <a:gd name="T0" fmla="*/ 394714165 w 3163"/>
                  <a:gd name="T1" fmla="*/ 108545671 h 3392"/>
                  <a:gd name="T2" fmla="*/ 229343621 w 3163"/>
                  <a:gd name="T3" fmla="*/ 115928698 h 3392"/>
                  <a:gd name="T4" fmla="*/ 234393900 w 3163"/>
                  <a:gd name="T5" fmla="*/ 115928698 h 3392"/>
                  <a:gd name="T6" fmla="*/ 249156808 w 3163"/>
                  <a:gd name="T7" fmla="*/ 128363666 h 3392"/>
                  <a:gd name="T8" fmla="*/ 271430718 w 3163"/>
                  <a:gd name="T9" fmla="*/ 128363666 h 3392"/>
                  <a:gd name="T10" fmla="*/ 266380439 w 3163"/>
                  <a:gd name="T11" fmla="*/ 143130078 h 3392"/>
                  <a:gd name="T12" fmla="*/ 271430718 w 3163"/>
                  <a:gd name="T13" fmla="*/ 150513104 h 3392"/>
                  <a:gd name="T14" fmla="*/ 276222258 w 3163"/>
                  <a:gd name="T15" fmla="*/ 148052095 h 3392"/>
                  <a:gd name="T16" fmla="*/ 283733261 w 3163"/>
                  <a:gd name="T17" fmla="*/ 157896130 h 3392"/>
                  <a:gd name="T18" fmla="*/ 305877622 w 3163"/>
                  <a:gd name="T19" fmla="*/ 140668709 h 3392"/>
                  <a:gd name="T20" fmla="*/ 323100894 w 3163"/>
                  <a:gd name="T21" fmla="*/ 143130078 h 3392"/>
                  <a:gd name="T22" fmla="*/ 325561618 w 3163"/>
                  <a:gd name="T23" fmla="*/ 152974113 h 3392"/>
                  <a:gd name="T24" fmla="*/ 323100894 w 3163"/>
                  <a:gd name="T25" fmla="*/ 170331098 h 3392"/>
                  <a:gd name="T26" fmla="*/ 325561618 w 3163"/>
                  <a:gd name="T27" fmla="*/ 182636501 h 3392"/>
                  <a:gd name="T28" fmla="*/ 313259075 w 3163"/>
                  <a:gd name="T29" fmla="*/ 192480536 h 3392"/>
                  <a:gd name="T30" fmla="*/ 288524800 w 3163"/>
                  <a:gd name="T31" fmla="*/ 204785940 h 3392"/>
                  <a:gd name="T32" fmla="*/ 256538261 w 3163"/>
                  <a:gd name="T33" fmla="*/ 212168966 h 3392"/>
                  <a:gd name="T34" fmla="*/ 246696443 w 3163"/>
                  <a:gd name="T35" fmla="*/ 209837522 h 3392"/>
                  <a:gd name="T36" fmla="*/ 236854265 w 3163"/>
                  <a:gd name="T37" fmla="*/ 212168966 h 3392"/>
                  <a:gd name="T38" fmla="*/ 224422532 w 3163"/>
                  <a:gd name="T39" fmla="*/ 212168966 h 3392"/>
                  <a:gd name="T40" fmla="*/ 180004261 w 3163"/>
                  <a:gd name="T41" fmla="*/ 281337778 h 3392"/>
                  <a:gd name="T42" fmla="*/ 160320265 w 3163"/>
                  <a:gd name="T43" fmla="*/ 296104190 h 3392"/>
                  <a:gd name="T44" fmla="*/ 143096993 w 3163"/>
                  <a:gd name="T45" fmla="*/ 333149605 h 3392"/>
                  <a:gd name="T46" fmla="*/ 103599450 w 3163"/>
                  <a:gd name="T47" fmla="*/ 338071623 h 3392"/>
                  <a:gd name="T48" fmla="*/ 59181179 w 3163"/>
                  <a:gd name="T49" fmla="*/ 347915657 h 3392"/>
                  <a:gd name="T50" fmla="*/ 64102268 w 3163"/>
                  <a:gd name="T51" fmla="*/ 404649502 h 3392"/>
                  <a:gd name="T52" fmla="*/ 41957907 w 3163"/>
                  <a:gd name="T53" fmla="*/ 439233908 h 3392"/>
                  <a:gd name="T54" fmla="*/ 22144361 w 3163"/>
                  <a:gd name="T55" fmla="*/ 397266476 h 3392"/>
                  <a:gd name="T56" fmla="*/ 9841818 w 3163"/>
                  <a:gd name="T57" fmla="*/ 357760052 h 3392"/>
                  <a:gd name="T58" fmla="*/ 2460365 w 3163"/>
                  <a:gd name="T59" fmla="*/ 315792620 h 3392"/>
                  <a:gd name="T60" fmla="*/ 14762907 w 3163"/>
                  <a:gd name="T61" fmla="*/ 303487216 h 3392"/>
                  <a:gd name="T62" fmla="*/ 14762907 w 3163"/>
                  <a:gd name="T63" fmla="*/ 296104190 h 3392"/>
                  <a:gd name="T64" fmla="*/ 19683996 w 3163"/>
                  <a:gd name="T65" fmla="*/ 273954392 h 3392"/>
                  <a:gd name="T66" fmla="*/ 29525815 w 3163"/>
                  <a:gd name="T67" fmla="*/ 254136398 h 3392"/>
                  <a:gd name="T68" fmla="*/ 34576453 w 3163"/>
                  <a:gd name="T69" fmla="*/ 229525951 h 3392"/>
                  <a:gd name="T70" fmla="*/ 12302543 w 3163"/>
                  <a:gd name="T71" fmla="*/ 234447968 h 3392"/>
                  <a:gd name="T72" fmla="*/ 2460365 w 3163"/>
                  <a:gd name="T73" fmla="*/ 224603934 h 3392"/>
                  <a:gd name="T74" fmla="*/ 14762907 w 3163"/>
                  <a:gd name="T75" fmla="*/ 192480536 h 3392"/>
                  <a:gd name="T76" fmla="*/ 31986179 w 3163"/>
                  <a:gd name="T77" fmla="*/ 177584559 h 3392"/>
                  <a:gd name="T78" fmla="*/ 27195000 w 3163"/>
                  <a:gd name="T79" fmla="*/ 133285683 h 3392"/>
                  <a:gd name="T80" fmla="*/ 22144361 w 3163"/>
                  <a:gd name="T81" fmla="*/ 49350818 h 3392"/>
                  <a:gd name="T82" fmla="*/ 12302543 w 3163"/>
                  <a:gd name="T83" fmla="*/ 24740012 h 3392"/>
                  <a:gd name="T84" fmla="*/ 81325540 w 3163"/>
                  <a:gd name="T85" fmla="*/ 17356985 h 3392"/>
                  <a:gd name="T86" fmla="*/ 138175904 w 3163"/>
                  <a:gd name="T87" fmla="*/ 46889450 h 3392"/>
                  <a:gd name="T88" fmla="*/ 113441628 w 3163"/>
                  <a:gd name="T89" fmla="*/ 76551839 h 3392"/>
                  <a:gd name="T90" fmla="*/ 135715539 w 3163"/>
                  <a:gd name="T91" fmla="*/ 91318251 h 3392"/>
                  <a:gd name="T92" fmla="*/ 152938811 w 3163"/>
                  <a:gd name="T93" fmla="*/ 101162285 h 3392"/>
                  <a:gd name="T94" fmla="*/ 170162083 w 3163"/>
                  <a:gd name="T95" fmla="*/ 108545671 h 3392"/>
                  <a:gd name="T96" fmla="*/ 172752357 w 3163"/>
                  <a:gd name="T97" fmla="*/ 93779259 h 3392"/>
                  <a:gd name="T98" fmla="*/ 187515264 w 3163"/>
                  <a:gd name="T99" fmla="*/ 101162285 h 3392"/>
                  <a:gd name="T100" fmla="*/ 180004261 w 3163"/>
                  <a:gd name="T101" fmla="*/ 108545671 h 3392"/>
                  <a:gd name="T102" fmla="*/ 182594175 w 3163"/>
                  <a:gd name="T103" fmla="*/ 123441288 h 3392"/>
                  <a:gd name="T104" fmla="*/ 165241354 w 3163"/>
                  <a:gd name="T105" fmla="*/ 143130078 h 3392"/>
                  <a:gd name="T106" fmla="*/ 160320265 w 3163"/>
                  <a:gd name="T107" fmla="*/ 167740525 h 3392"/>
                  <a:gd name="T108" fmla="*/ 345374804 w 3163"/>
                  <a:gd name="T109" fmla="*/ 74090830 h 3392"/>
                  <a:gd name="T110" fmla="*/ 387203161 w 3163"/>
                  <a:gd name="T111" fmla="*/ 108545671 h 3392"/>
                  <a:gd name="T112" fmla="*/ 345374804 w 3163"/>
                  <a:gd name="T113" fmla="*/ 83934865 h 3392"/>
                  <a:gd name="T114" fmla="*/ 345374804 w 3163"/>
                  <a:gd name="T115" fmla="*/ 74090830 h 33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163" h="3392">
                    <a:moveTo>
                      <a:pt x="3162" y="895"/>
                    </a:moveTo>
                    <a:lnTo>
                      <a:pt x="3143" y="895"/>
                    </a:lnTo>
                    <a:lnTo>
                      <a:pt x="3067" y="877"/>
                    </a:lnTo>
                    <a:lnTo>
                      <a:pt x="3029" y="895"/>
                    </a:lnTo>
                    <a:lnTo>
                      <a:pt x="3010" y="838"/>
                    </a:lnTo>
                    <a:lnTo>
                      <a:pt x="3048" y="838"/>
                    </a:lnTo>
                    <a:lnTo>
                      <a:pt x="3086" y="838"/>
                    </a:lnTo>
                    <a:lnTo>
                      <a:pt x="3162" y="858"/>
                    </a:lnTo>
                    <a:lnTo>
                      <a:pt x="3162" y="877"/>
                    </a:lnTo>
                    <a:lnTo>
                      <a:pt x="3162" y="895"/>
                    </a:lnTo>
                    <a:close/>
                    <a:moveTo>
                      <a:pt x="1771" y="895"/>
                    </a:moveTo>
                    <a:lnTo>
                      <a:pt x="1771" y="895"/>
                    </a:lnTo>
                    <a:lnTo>
                      <a:pt x="1771" y="877"/>
                    </a:lnTo>
                    <a:lnTo>
                      <a:pt x="1752" y="877"/>
                    </a:lnTo>
                    <a:lnTo>
                      <a:pt x="1752" y="858"/>
                    </a:lnTo>
                    <a:lnTo>
                      <a:pt x="1791" y="877"/>
                    </a:lnTo>
                    <a:lnTo>
                      <a:pt x="1810" y="895"/>
                    </a:lnTo>
                    <a:lnTo>
                      <a:pt x="1847" y="895"/>
                    </a:lnTo>
                    <a:lnTo>
                      <a:pt x="1867" y="895"/>
                    </a:lnTo>
                    <a:lnTo>
                      <a:pt x="1867" y="934"/>
                    </a:lnTo>
                    <a:lnTo>
                      <a:pt x="1867" y="972"/>
                    </a:lnTo>
                    <a:lnTo>
                      <a:pt x="1886" y="991"/>
                    </a:lnTo>
                    <a:lnTo>
                      <a:pt x="1924" y="991"/>
                    </a:lnTo>
                    <a:lnTo>
                      <a:pt x="1962" y="1010"/>
                    </a:lnTo>
                    <a:lnTo>
                      <a:pt x="2019" y="1048"/>
                    </a:lnTo>
                    <a:lnTo>
                      <a:pt x="2038" y="1086"/>
                    </a:lnTo>
                    <a:lnTo>
                      <a:pt x="2057" y="1029"/>
                    </a:lnTo>
                    <a:lnTo>
                      <a:pt x="2076" y="1010"/>
                    </a:lnTo>
                    <a:lnTo>
                      <a:pt x="2096" y="991"/>
                    </a:lnTo>
                    <a:lnTo>
                      <a:pt x="2096" y="1010"/>
                    </a:lnTo>
                    <a:lnTo>
                      <a:pt x="2076" y="1048"/>
                    </a:lnTo>
                    <a:lnTo>
                      <a:pt x="2096" y="1067"/>
                    </a:lnTo>
                    <a:lnTo>
                      <a:pt x="2096" y="1086"/>
                    </a:lnTo>
                    <a:lnTo>
                      <a:pt x="2057" y="1086"/>
                    </a:lnTo>
                    <a:lnTo>
                      <a:pt x="2057" y="1105"/>
                    </a:lnTo>
                    <a:lnTo>
                      <a:pt x="2096" y="1105"/>
                    </a:lnTo>
                    <a:lnTo>
                      <a:pt x="2096" y="1124"/>
                    </a:lnTo>
                    <a:lnTo>
                      <a:pt x="2076" y="1124"/>
                    </a:lnTo>
                    <a:lnTo>
                      <a:pt x="2076" y="1162"/>
                    </a:lnTo>
                    <a:lnTo>
                      <a:pt x="2096" y="1162"/>
                    </a:lnTo>
                    <a:lnTo>
                      <a:pt x="2096" y="1143"/>
                    </a:lnTo>
                    <a:lnTo>
                      <a:pt x="2114" y="1143"/>
                    </a:lnTo>
                    <a:lnTo>
                      <a:pt x="2114" y="1124"/>
                    </a:lnTo>
                    <a:lnTo>
                      <a:pt x="2133" y="1143"/>
                    </a:lnTo>
                    <a:lnTo>
                      <a:pt x="2152" y="1162"/>
                    </a:lnTo>
                    <a:lnTo>
                      <a:pt x="2152" y="1124"/>
                    </a:lnTo>
                    <a:lnTo>
                      <a:pt x="2172" y="1124"/>
                    </a:lnTo>
                    <a:lnTo>
                      <a:pt x="2152" y="1181"/>
                    </a:lnTo>
                    <a:lnTo>
                      <a:pt x="2172" y="1219"/>
                    </a:lnTo>
                    <a:lnTo>
                      <a:pt x="2191" y="1219"/>
                    </a:lnTo>
                    <a:lnTo>
                      <a:pt x="2210" y="1162"/>
                    </a:lnTo>
                    <a:lnTo>
                      <a:pt x="2248" y="1143"/>
                    </a:lnTo>
                    <a:lnTo>
                      <a:pt x="2286" y="1105"/>
                    </a:lnTo>
                    <a:lnTo>
                      <a:pt x="2343" y="1067"/>
                    </a:lnTo>
                    <a:lnTo>
                      <a:pt x="2419" y="1086"/>
                    </a:lnTo>
                    <a:lnTo>
                      <a:pt x="2362" y="1086"/>
                    </a:lnTo>
                    <a:lnTo>
                      <a:pt x="2362" y="1105"/>
                    </a:lnTo>
                    <a:lnTo>
                      <a:pt x="2419" y="1124"/>
                    </a:lnTo>
                    <a:lnTo>
                      <a:pt x="2438" y="1105"/>
                    </a:lnTo>
                    <a:lnTo>
                      <a:pt x="2457" y="1086"/>
                    </a:lnTo>
                    <a:lnTo>
                      <a:pt x="2495" y="1105"/>
                    </a:lnTo>
                    <a:lnTo>
                      <a:pt x="2495" y="1124"/>
                    </a:lnTo>
                    <a:lnTo>
                      <a:pt x="2495" y="1143"/>
                    </a:lnTo>
                    <a:lnTo>
                      <a:pt x="2476" y="1162"/>
                    </a:lnTo>
                    <a:lnTo>
                      <a:pt x="2476" y="1200"/>
                    </a:lnTo>
                    <a:lnTo>
                      <a:pt x="2514" y="1181"/>
                    </a:lnTo>
                    <a:lnTo>
                      <a:pt x="2514" y="1219"/>
                    </a:lnTo>
                    <a:lnTo>
                      <a:pt x="2514" y="1239"/>
                    </a:lnTo>
                    <a:lnTo>
                      <a:pt x="2495" y="1239"/>
                    </a:lnTo>
                    <a:lnTo>
                      <a:pt x="2476" y="1257"/>
                    </a:lnTo>
                    <a:lnTo>
                      <a:pt x="2476" y="1276"/>
                    </a:lnTo>
                    <a:lnTo>
                      <a:pt x="2495" y="1315"/>
                    </a:lnTo>
                    <a:lnTo>
                      <a:pt x="2495" y="1353"/>
                    </a:lnTo>
                    <a:lnTo>
                      <a:pt x="2438" y="1391"/>
                    </a:lnTo>
                    <a:lnTo>
                      <a:pt x="2438" y="1429"/>
                    </a:lnTo>
                    <a:lnTo>
                      <a:pt x="2476" y="1429"/>
                    </a:lnTo>
                    <a:lnTo>
                      <a:pt x="2495" y="1410"/>
                    </a:lnTo>
                    <a:lnTo>
                      <a:pt x="2514" y="1410"/>
                    </a:lnTo>
                    <a:lnTo>
                      <a:pt x="2514" y="1371"/>
                    </a:lnTo>
                    <a:lnTo>
                      <a:pt x="2533" y="1371"/>
                    </a:lnTo>
                    <a:lnTo>
                      <a:pt x="2553" y="1410"/>
                    </a:lnTo>
                    <a:lnTo>
                      <a:pt x="2553" y="1429"/>
                    </a:lnTo>
                    <a:lnTo>
                      <a:pt x="2457" y="1486"/>
                    </a:lnTo>
                    <a:lnTo>
                      <a:pt x="2419" y="1486"/>
                    </a:lnTo>
                    <a:lnTo>
                      <a:pt x="2419" y="1505"/>
                    </a:lnTo>
                    <a:lnTo>
                      <a:pt x="2362" y="1486"/>
                    </a:lnTo>
                    <a:lnTo>
                      <a:pt x="2343" y="1486"/>
                    </a:lnTo>
                    <a:lnTo>
                      <a:pt x="2343" y="1505"/>
                    </a:lnTo>
                    <a:lnTo>
                      <a:pt x="2248" y="1581"/>
                    </a:lnTo>
                    <a:lnTo>
                      <a:pt x="2228" y="1581"/>
                    </a:lnTo>
                    <a:lnTo>
                      <a:pt x="2191" y="1581"/>
                    </a:lnTo>
                    <a:lnTo>
                      <a:pt x="2057" y="1620"/>
                    </a:lnTo>
                    <a:lnTo>
                      <a:pt x="2000" y="1620"/>
                    </a:lnTo>
                    <a:lnTo>
                      <a:pt x="1981" y="1638"/>
                    </a:lnTo>
                    <a:lnTo>
                      <a:pt x="1962" y="1638"/>
                    </a:lnTo>
                    <a:lnTo>
                      <a:pt x="1943" y="1638"/>
                    </a:lnTo>
                    <a:lnTo>
                      <a:pt x="1924" y="1620"/>
                    </a:lnTo>
                    <a:lnTo>
                      <a:pt x="1905" y="1620"/>
                    </a:lnTo>
                    <a:lnTo>
                      <a:pt x="1886" y="1620"/>
                    </a:lnTo>
                    <a:lnTo>
                      <a:pt x="1867" y="1638"/>
                    </a:lnTo>
                    <a:lnTo>
                      <a:pt x="1829" y="1638"/>
                    </a:lnTo>
                    <a:lnTo>
                      <a:pt x="1810" y="1638"/>
                    </a:lnTo>
                    <a:lnTo>
                      <a:pt x="1791" y="1638"/>
                    </a:lnTo>
                    <a:lnTo>
                      <a:pt x="1771" y="1638"/>
                    </a:lnTo>
                    <a:lnTo>
                      <a:pt x="1752" y="1638"/>
                    </a:lnTo>
                    <a:lnTo>
                      <a:pt x="1733" y="1638"/>
                    </a:lnTo>
                    <a:lnTo>
                      <a:pt x="1715" y="1657"/>
                    </a:lnTo>
                    <a:lnTo>
                      <a:pt x="1600" y="1867"/>
                    </a:lnTo>
                    <a:lnTo>
                      <a:pt x="1448" y="2057"/>
                    </a:lnTo>
                    <a:lnTo>
                      <a:pt x="1410" y="2115"/>
                    </a:lnTo>
                    <a:lnTo>
                      <a:pt x="1390" y="2172"/>
                    </a:lnTo>
                    <a:lnTo>
                      <a:pt x="1371" y="2191"/>
                    </a:lnTo>
                    <a:lnTo>
                      <a:pt x="1334" y="2229"/>
                    </a:lnTo>
                    <a:lnTo>
                      <a:pt x="1314" y="2248"/>
                    </a:lnTo>
                    <a:lnTo>
                      <a:pt x="1276" y="2248"/>
                    </a:lnTo>
                    <a:lnTo>
                      <a:pt x="1257" y="2267"/>
                    </a:lnTo>
                    <a:lnTo>
                      <a:pt x="1238" y="2286"/>
                    </a:lnTo>
                    <a:lnTo>
                      <a:pt x="1238" y="2324"/>
                    </a:lnTo>
                    <a:lnTo>
                      <a:pt x="1238" y="2381"/>
                    </a:lnTo>
                    <a:lnTo>
                      <a:pt x="1238" y="2419"/>
                    </a:lnTo>
                    <a:lnTo>
                      <a:pt x="1219" y="2438"/>
                    </a:lnTo>
                    <a:lnTo>
                      <a:pt x="1124" y="2534"/>
                    </a:lnTo>
                    <a:lnTo>
                      <a:pt x="1105" y="2572"/>
                    </a:lnTo>
                    <a:lnTo>
                      <a:pt x="1048" y="2591"/>
                    </a:lnTo>
                    <a:lnTo>
                      <a:pt x="1009" y="2591"/>
                    </a:lnTo>
                    <a:lnTo>
                      <a:pt x="914" y="2591"/>
                    </a:lnTo>
                    <a:lnTo>
                      <a:pt x="876" y="2591"/>
                    </a:lnTo>
                    <a:lnTo>
                      <a:pt x="838" y="2610"/>
                    </a:lnTo>
                    <a:lnTo>
                      <a:pt x="800" y="2610"/>
                    </a:lnTo>
                    <a:lnTo>
                      <a:pt x="781" y="2591"/>
                    </a:lnTo>
                    <a:lnTo>
                      <a:pt x="628" y="2591"/>
                    </a:lnTo>
                    <a:lnTo>
                      <a:pt x="572" y="2610"/>
                    </a:lnTo>
                    <a:lnTo>
                      <a:pt x="514" y="2629"/>
                    </a:lnTo>
                    <a:lnTo>
                      <a:pt x="495" y="2648"/>
                    </a:lnTo>
                    <a:lnTo>
                      <a:pt x="457" y="2686"/>
                    </a:lnTo>
                    <a:lnTo>
                      <a:pt x="438" y="2724"/>
                    </a:lnTo>
                    <a:lnTo>
                      <a:pt x="438" y="2781"/>
                    </a:lnTo>
                    <a:lnTo>
                      <a:pt x="438" y="2839"/>
                    </a:lnTo>
                    <a:lnTo>
                      <a:pt x="457" y="2972"/>
                    </a:lnTo>
                    <a:lnTo>
                      <a:pt x="476" y="3067"/>
                    </a:lnTo>
                    <a:lnTo>
                      <a:pt x="495" y="3124"/>
                    </a:lnTo>
                    <a:lnTo>
                      <a:pt x="495" y="3162"/>
                    </a:lnTo>
                    <a:lnTo>
                      <a:pt x="514" y="3238"/>
                    </a:lnTo>
                    <a:lnTo>
                      <a:pt x="495" y="3296"/>
                    </a:lnTo>
                    <a:lnTo>
                      <a:pt x="419" y="3391"/>
                    </a:lnTo>
                    <a:lnTo>
                      <a:pt x="362" y="3372"/>
                    </a:lnTo>
                    <a:lnTo>
                      <a:pt x="324" y="3391"/>
                    </a:lnTo>
                    <a:lnTo>
                      <a:pt x="286" y="3391"/>
                    </a:lnTo>
                    <a:lnTo>
                      <a:pt x="247" y="3391"/>
                    </a:lnTo>
                    <a:lnTo>
                      <a:pt x="210" y="3372"/>
                    </a:lnTo>
                    <a:lnTo>
                      <a:pt x="114" y="3334"/>
                    </a:lnTo>
                    <a:lnTo>
                      <a:pt x="171" y="3162"/>
                    </a:lnTo>
                    <a:lnTo>
                      <a:pt x="171" y="3067"/>
                    </a:lnTo>
                    <a:lnTo>
                      <a:pt x="133" y="2915"/>
                    </a:lnTo>
                    <a:lnTo>
                      <a:pt x="133" y="2819"/>
                    </a:lnTo>
                    <a:lnTo>
                      <a:pt x="114" y="2781"/>
                    </a:lnTo>
                    <a:lnTo>
                      <a:pt x="95" y="2781"/>
                    </a:lnTo>
                    <a:lnTo>
                      <a:pt x="76" y="2762"/>
                    </a:lnTo>
                    <a:lnTo>
                      <a:pt x="57" y="2686"/>
                    </a:lnTo>
                    <a:lnTo>
                      <a:pt x="57" y="2534"/>
                    </a:lnTo>
                    <a:lnTo>
                      <a:pt x="19" y="2495"/>
                    </a:lnTo>
                    <a:lnTo>
                      <a:pt x="0" y="2477"/>
                    </a:lnTo>
                    <a:lnTo>
                      <a:pt x="0" y="2458"/>
                    </a:lnTo>
                    <a:lnTo>
                      <a:pt x="19" y="2438"/>
                    </a:lnTo>
                    <a:lnTo>
                      <a:pt x="76" y="2419"/>
                    </a:lnTo>
                    <a:lnTo>
                      <a:pt x="114" y="2400"/>
                    </a:lnTo>
                    <a:lnTo>
                      <a:pt x="133" y="2400"/>
                    </a:lnTo>
                    <a:lnTo>
                      <a:pt x="133" y="2362"/>
                    </a:lnTo>
                    <a:lnTo>
                      <a:pt x="114" y="2343"/>
                    </a:lnTo>
                    <a:lnTo>
                      <a:pt x="95" y="2324"/>
                    </a:lnTo>
                    <a:lnTo>
                      <a:pt x="76" y="2305"/>
                    </a:lnTo>
                    <a:lnTo>
                      <a:pt x="57" y="2286"/>
                    </a:lnTo>
                    <a:lnTo>
                      <a:pt x="95" y="2286"/>
                    </a:lnTo>
                    <a:lnTo>
                      <a:pt x="114" y="2286"/>
                    </a:lnTo>
                    <a:lnTo>
                      <a:pt x="133" y="2267"/>
                    </a:lnTo>
                    <a:lnTo>
                      <a:pt x="76" y="2229"/>
                    </a:lnTo>
                    <a:lnTo>
                      <a:pt x="95" y="2210"/>
                    </a:lnTo>
                    <a:lnTo>
                      <a:pt x="133" y="2172"/>
                    </a:lnTo>
                    <a:lnTo>
                      <a:pt x="152" y="2153"/>
                    </a:lnTo>
                    <a:lnTo>
                      <a:pt x="152" y="2115"/>
                    </a:lnTo>
                    <a:lnTo>
                      <a:pt x="133" y="2077"/>
                    </a:lnTo>
                    <a:lnTo>
                      <a:pt x="114" y="2057"/>
                    </a:lnTo>
                    <a:lnTo>
                      <a:pt x="133" y="2001"/>
                    </a:lnTo>
                    <a:lnTo>
                      <a:pt x="152" y="1962"/>
                    </a:lnTo>
                    <a:lnTo>
                      <a:pt x="191" y="1962"/>
                    </a:lnTo>
                    <a:lnTo>
                      <a:pt x="228" y="1962"/>
                    </a:lnTo>
                    <a:lnTo>
                      <a:pt x="247" y="1924"/>
                    </a:lnTo>
                    <a:lnTo>
                      <a:pt x="267" y="1924"/>
                    </a:lnTo>
                    <a:lnTo>
                      <a:pt x="286" y="1810"/>
                    </a:lnTo>
                    <a:lnTo>
                      <a:pt x="267" y="1791"/>
                    </a:lnTo>
                    <a:lnTo>
                      <a:pt x="286" y="1772"/>
                    </a:lnTo>
                    <a:lnTo>
                      <a:pt x="267" y="1772"/>
                    </a:lnTo>
                    <a:lnTo>
                      <a:pt x="247" y="1752"/>
                    </a:lnTo>
                    <a:lnTo>
                      <a:pt x="228" y="1772"/>
                    </a:lnTo>
                    <a:lnTo>
                      <a:pt x="191" y="1772"/>
                    </a:lnTo>
                    <a:lnTo>
                      <a:pt x="171" y="1791"/>
                    </a:lnTo>
                    <a:lnTo>
                      <a:pt x="133" y="1810"/>
                    </a:lnTo>
                    <a:lnTo>
                      <a:pt x="95" y="1810"/>
                    </a:lnTo>
                    <a:lnTo>
                      <a:pt x="57" y="1791"/>
                    </a:lnTo>
                    <a:lnTo>
                      <a:pt x="38" y="1791"/>
                    </a:lnTo>
                    <a:lnTo>
                      <a:pt x="19" y="1772"/>
                    </a:lnTo>
                    <a:lnTo>
                      <a:pt x="19" y="1734"/>
                    </a:lnTo>
                    <a:lnTo>
                      <a:pt x="38" y="1638"/>
                    </a:lnTo>
                    <a:lnTo>
                      <a:pt x="76" y="1486"/>
                    </a:lnTo>
                    <a:lnTo>
                      <a:pt x="76" y="1467"/>
                    </a:lnTo>
                    <a:lnTo>
                      <a:pt x="76" y="1486"/>
                    </a:lnTo>
                    <a:lnTo>
                      <a:pt x="114" y="1486"/>
                    </a:lnTo>
                    <a:lnTo>
                      <a:pt x="152" y="1467"/>
                    </a:lnTo>
                    <a:lnTo>
                      <a:pt x="171" y="1448"/>
                    </a:lnTo>
                    <a:lnTo>
                      <a:pt x="210" y="1429"/>
                    </a:lnTo>
                    <a:lnTo>
                      <a:pt x="247" y="1429"/>
                    </a:lnTo>
                    <a:lnTo>
                      <a:pt x="267" y="1410"/>
                    </a:lnTo>
                    <a:lnTo>
                      <a:pt x="247" y="1371"/>
                    </a:lnTo>
                    <a:lnTo>
                      <a:pt x="191" y="1334"/>
                    </a:lnTo>
                    <a:lnTo>
                      <a:pt x="191" y="1295"/>
                    </a:lnTo>
                    <a:lnTo>
                      <a:pt x="171" y="1276"/>
                    </a:lnTo>
                    <a:lnTo>
                      <a:pt x="210" y="1181"/>
                    </a:lnTo>
                    <a:lnTo>
                      <a:pt x="210" y="1124"/>
                    </a:lnTo>
                    <a:lnTo>
                      <a:pt x="210" y="1029"/>
                    </a:lnTo>
                    <a:lnTo>
                      <a:pt x="210" y="972"/>
                    </a:lnTo>
                    <a:lnTo>
                      <a:pt x="210" y="914"/>
                    </a:lnTo>
                    <a:lnTo>
                      <a:pt x="210" y="743"/>
                    </a:lnTo>
                    <a:lnTo>
                      <a:pt x="210" y="629"/>
                    </a:lnTo>
                    <a:lnTo>
                      <a:pt x="191" y="419"/>
                    </a:lnTo>
                    <a:lnTo>
                      <a:pt x="171" y="381"/>
                    </a:lnTo>
                    <a:lnTo>
                      <a:pt x="152" y="362"/>
                    </a:lnTo>
                    <a:lnTo>
                      <a:pt x="114" y="305"/>
                    </a:lnTo>
                    <a:lnTo>
                      <a:pt x="95" y="286"/>
                    </a:lnTo>
                    <a:lnTo>
                      <a:pt x="95" y="267"/>
                    </a:lnTo>
                    <a:lnTo>
                      <a:pt x="95" y="229"/>
                    </a:lnTo>
                    <a:lnTo>
                      <a:pt x="95" y="191"/>
                    </a:lnTo>
                    <a:lnTo>
                      <a:pt x="114" y="172"/>
                    </a:lnTo>
                    <a:lnTo>
                      <a:pt x="191" y="115"/>
                    </a:lnTo>
                    <a:lnTo>
                      <a:pt x="419" y="0"/>
                    </a:lnTo>
                    <a:lnTo>
                      <a:pt x="495" y="38"/>
                    </a:lnTo>
                    <a:lnTo>
                      <a:pt x="628" y="134"/>
                    </a:lnTo>
                    <a:lnTo>
                      <a:pt x="933" y="286"/>
                    </a:lnTo>
                    <a:lnTo>
                      <a:pt x="1048" y="305"/>
                    </a:lnTo>
                    <a:lnTo>
                      <a:pt x="1086" y="305"/>
                    </a:lnTo>
                    <a:lnTo>
                      <a:pt x="1067" y="343"/>
                    </a:lnTo>
                    <a:lnTo>
                      <a:pt x="1067" y="362"/>
                    </a:lnTo>
                    <a:lnTo>
                      <a:pt x="1048" y="381"/>
                    </a:lnTo>
                    <a:lnTo>
                      <a:pt x="1029" y="400"/>
                    </a:lnTo>
                    <a:lnTo>
                      <a:pt x="933" y="496"/>
                    </a:lnTo>
                    <a:lnTo>
                      <a:pt x="876" y="553"/>
                    </a:lnTo>
                    <a:lnTo>
                      <a:pt x="857" y="553"/>
                    </a:lnTo>
                    <a:lnTo>
                      <a:pt x="876" y="591"/>
                    </a:lnTo>
                    <a:lnTo>
                      <a:pt x="895" y="591"/>
                    </a:lnTo>
                    <a:lnTo>
                      <a:pt x="1029" y="629"/>
                    </a:lnTo>
                    <a:lnTo>
                      <a:pt x="1048" y="629"/>
                    </a:lnTo>
                    <a:lnTo>
                      <a:pt x="1067" y="648"/>
                    </a:lnTo>
                    <a:lnTo>
                      <a:pt x="1048" y="686"/>
                    </a:lnTo>
                    <a:lnTo>
                      <a:pt x="1048" y="705"/>
                    </a:lnTo>
                    <a:lnTo>
                      <a:pt x="1067" y="724"/>
                    </a:lnTo>
                    <a:lnTo>
                      <a:pt x="1086" y="724"/>
                    </a:lnTo>
                    <a:lnTo>
                      <a:pt x="1105" y="724"/>
                    </a:lnTo>
                    <a:lnTo>
                      <a:pt x="1124" y="724"/>
                    </a:lnTo>
                    <a:lnTo>
                      <a:pt x="1162" y="762"/>
                    </a:lnTo>
                    <a:lnTo>
                      <a:pt x="1181" y="781"/>
                    </a:lnTo>
                    <a:lnTo>
                      <a:pt x="1219" y="781"/>
                    </a:lnTo>
                    <a:lnTo>
                      <a:pt x="1238" y="838"/>
                    </a:lnTo>
                    <a:lnTo>
                      <a:pt x="1257" y="838"/>
                    </a:lnTo>
                    <a:lnTo>
                      <a:pt x="1276" y="838"/>
                    </a:lnTo>
                    <a:lnTo>
                      <a:pt x="1314" y="838"/>
                    </a:lnTo>
                    <a:lnTo>
                      <a:pt x="1334" y="819"/>
                    </a:lnTo>
                    <a:lnTo>
                      <a:pt x="1334" y="800"/>
                    </a:lnTo>
                    <a:lnTo>
                      <a:pt x="1334" y="781"/>
                    </a:lnTo>
                    <a:lnTo>
                      <a:pt x="1314" y="743"/>
                    </a:lnTo>
                    <a:lnTo>
                      <a:pt x="1334" y="724"/>
                    </a:lnTo>
                    <a:lnTo>
                      <a:pt x="1390" y="705"/>
                    </a:lnTo>
                    <a:lnTo>
                      <a:pt x="1410" y="686"/>
                    </a:lnTo>
                    <a:lnTo>
                      <a:pt x="1429" y="686"/>
                    </a:lnTo>
                    <a:lnTo>
                      <a:pt x="1429" y="724"/>
                    </a:lnTo>
                    <a:lnTo>
                      <a:pt x="1448" y="743"/>
                    </a:lnTo>
                    <a:lnTo>
                      <a:pt x="1448" y="781"/>
                    </a:lnTo>
                    <a:lnTo>
                      <a:pt x="1429" y="781"/>
                    </a:lnTo>
                    <a:lnTo>
                      <a:pt x="1429" y="819"/>
                    </a:lnTo>
                    <a:lnTo>
                      <a:pt x="1448" y="838"/>
                    </a:lnTo>
                    <a:lnTo>
                      <a:pt x="1448" y="858"/>
                    </a:lnTo>
                    <a:lnTo>
                      <a:pt x="1429" y="858"/>
                    </a:lnTo>
                    <a:lnTo>
                      <a:pt x="1390" y="838"/>
                    </a:lnTo>
                    <a:lnTo>
                      <a:pt x="1371" y="838"/>
                    </a:lnTo>
                    <a:lnTo>
                      <a:pt x="1371" y="858"/>
                    </a:lnTo>
                    <a:lnTo>
                      <a:pt x="1352" y="858"/>
                    </a:lnTo>
                    <a:lnTo>
                      <a:pt x="1352" y="895"/>
                    </a:lnTo>
                    <a:lnTo>
                      <a:pt x="1410" y="914"/>
                    </a:lnTo>
                    <a:lnTo>
                      <a:pt x="1410" y="953"/>
                    </a:lnTo>
                    <a:lnTo>
                      <a:pt x="1352" y="991"/>
                    </a:lnTo>
                    <a:lnTo>
                      <a:pt x="1295" y="1010"/>
                    </a:lnTo>
                    <a:lnTo>
                      <a:pt x="1257" y="1010"/>
                    </a:lnTo>
                    <a:lnTo>
                      <a:pt x="1257" y="1029"/>
                    </a:lnTo>
                    <a:lnTo>
                      <a:pt x="1276" y="1067"/>
                    </a:lnTo>
                    <a:lnTo>
                      <a:pt x="1276" y="1105"/>
                    </a:lnTo>
                    <a:lnTo>
                      <a:pt x="1219" y="1181"/>
                    </a:lnTo>
                    <a:lnTo>
                      <a:pt x="1162" y="1200"/>
                    </a:lnTo>
                    <a:lnTo>
                      <a:pt x="1162" y="1239"/>
                    </a:lnTo>
                    <a:lnTo>
                      <a:pt x="1181" y="1276"/>
                    </a:lnTo>
                    <a:lnTo>
                      <a:pt x="1200" y="1295"/>
                    </a:lnTo>
                    <a:lnTo>
                      <a:pt x="1238" y="1295"/>
                    </a:lnTo>
                    <a:lnTo>
                      <a:pt x="1410" y="1143"/>
                    </a:lnTo>
                    <a:lnTo>
                      <a:pt x="1486" y="1105"/>
                    </a:lnTo>
                    <a:lnTo>
                      <a:pt x="1619" y="1067"/>
                    </a:lnTo>
                    <a:lnTo>
                      <a:pt x="1715" y="1010"/>
                    </a:lnTo>
                    <a:lnTo>
                      <a:pt x="1771" y="895"/>
                    </a:lnTo>
                    <a:close/>
                    <a:moveTo>
                      <a:pt x="2667" y="572"/>
                    </a:moveTo>
                    <a:lnTo>
                      <a:pt x="2705" y="591"/>
                    </a:lnTo>
                    <a:lnTo>
                      <a:pt x="2781" y="686"/>
                    </a:lnTo>
                    <a:lnTo>
                      <a:pt x="2800" y="686"/>
                    </a:lnTo>
                    <a:lnTo>
                      <a:pt x="2838" y="705"/>
                    </a:lnTo>
                    <a:lnTo>
                      <a:pt x="2953" y="800"/>
                    </a:lnTo>
                    <a:lnTo>
                      <a:pt x="2990" y="838"/>
                    </a:lnTo>
                    <a:lnTo>
                      <a:pt x="2895" y="819"/>
                    </a:lnTo>
                    <a:lnTo>
                      <a:pt x="2590" y="629"/>
                    </a:lnTo>
                    <a:lnTo>
                      <a:pt x="2609" y="629"/>
                    </a:lnTo>
                    <a:lnTo>
                      <a:pt x="2629" y="629"/>
                    </a:lnTo>
                    <a:lnTo>
                      <a:pt x="2667" y="648"/>
                    </a:lnTo>
                    <a:lnTo>
                      <a:pt x="2648" y="610"/>
                    </a:lnTo>
                    <a:lnTo>
                      <a:pt x="2648" y="591"/>
                    </a:lnTo>
                    <a:lnTo>
                      <a:pt x="2667" y="57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2" name="Freeform 11">
                <a:extLst>
                  <a:ext uri="{FF2B5EF4-FFF2-40B4-BE49-F238E27FC236}">
                    <a16:creationId xmlns:a16="http://schemas.microsoft.com/office/drawing/2014/main" id="{08973021-9E1A-6640-A4B0-2A333270D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5488" y="2908300"/>
                <a:ext cx="1117600" cy="1241425"/>
              </a:xfrm>
              <a:custGeom>
                <a:avLst/>
                <a:gdLst>
                  <a:gd name="T0" fmla="*/ 350216836 w 3106"/>
                  <a:gd name="T1" fmla="*/ 34591089 h 3449"/>
                  <a:gd name="T2" fmla="*/ 347757108 w 3106"/>
                  <a:gd name="T3" fmla="*/ 29668222 h 3449"/>
                  <a:gd name="T4" fmla="*/ 352676923 w 3106"/>
                  <a:gd name="T5" fmla="*/ 27206608 h 3449"/>
                  <a:gd name="T6" fmla="*/ 355136650 w 3106"/>
                  <a:gd name="T7" fmla="*/ 24744994 h 3449"/>
                  <a:gd name="T8" fmla="*/ 372485717 w 3106"/>
                  <a:gd name="T9" fmla="*/ 29668222 h 3449"/>
                  <a:gd name="T10" fmla="*/ 397085151 w 3106"/>
                  <a:gd name="T11" fmla="*/ 14898900 h 3449"/>
                  <a:gd name="T12" fmla="*/ 399545238 w 3106"/>
                  <a:gd name="T13" fmla="*/ 0 h 3449"/>
                  <a:gd name="T14" fmla="*/ 377405532 w 3106"/>
                  <a:gd name="T15" fmla="*/ 34591089 h 3449"/>
                  <a:gd name="T16" fmla="*/ 310857957 w 3106"/>
                  <a:gd name="T17" fmla="*/ 24744994 h 3449"/>
                  <a:gd name="T18" fmla="*/ 308398230 w 3106"/>
                  <a:gd name="T19" fmla="*/ 32129835 h 3449"/>
                  <a:gd name="T20" fmla="*/ 308398230 w 3106"/>
                  <a:gd name="T21" fmla="*/ 41975930 h 3449"/>
                  <a:gd name="T22" fmla="*/ 323157674 w 3106"/>
                  <a:gd name="T23" fmla="*/ 41975930 h 3449"/>
                  <a:gd name="T24" fmla="*/ 323157674 w 3106"/>
                  <a:gd name="T25" fmla="*/ 51822025 h 3449"/>
                  <a:gd name="T26" fmla="*/ 337917119 w 3106"/>
                  <a:gd name="T27" fmla="*/ 46898798 h 3449"/>
                  <a:gd name="T28" fmla="*/ 325617761 w 3106"/>
                  <a:gd name="T29" fmla="*/ 34591089 h 3449"/>
                  <a:gd name="T30" fmla="*/ 342837293 w 3106"/>
                  <a:gd name="T31" fmla="*/ 44567122 h 3449"/>
                  <a:gd name="T32" fmla="*/ 364976640 w 3106"/>
                  <a:gd name="T33" fmla="*/ 74105406 h 3449"/>
                  <a:gd name="T34" fmla="*/ 352676923 w 3106"/>
                  <a:gd name="T35" fmla="*/ 108696855 h 3449"/>
                  <a:gd name="T36" fmla="*/ 332997304 w 3106"/>
                  <a:gd name="T37" fmla="*/ 153134039 h 3449"/>
                  <a:gd name="T38" fmla="*/ 325617761 w 3106"/>
                  <a:gd name="T39" fmla="*/ 224648614 h 3449"/>
                  <a:gd name="T40" fmla="*/ 266320194 w 3106"/>
                  <a:gd name="T41" fmla="*/ 278932252 h 3449"/>
                  <a:gd name="T42" fmla="*/ 222041501 w 3106"/>
                  <a:gd name="T43" fmla="*/ 283855120 h 3449"/>
                  <a:gd name="T44" fmla="*/ 199902154 w 3106"/>
                  <a:gd name="T45" fmla="*/ 278932252 h 3449"/>
                  <a:gd name="T46" fmla="*/ 194852804 w 3106"/>
                  <a:gd name="T47" fmla="*/ 281393866 h 3449"/>
                  <a:gd name="T48" fmla="*/ 204692434 w 3106"/>
                  <a:gd name="T49" fmla="*/ 298624442 h 3449"/>
                  <a:gd name="T50" fmla="*/ 224501228 w 3106"/>
                  <a:gd name="T51" fmla="*/ 380114689 h 3449"/>
                  <a:gd name="T52" fmla="*/ 39488413 w 3106"/>
                  <a:gd name="T53" fmla="*/ 399807238 h 3449"/>
                  <a:gd name="T54" fmla="*/ 24728969 w 3106"/>
                  <a:gd name="T55" fmla="*/ 365345367 h 3449"/>
                  <a:gd name="T56" fmla="*/ 9839630 w 3106"/>
                  <a:gd name="T57" fmla="*/ 343061986 h 3449"/>
                  <a:gd name="T58" fmla="*/ 7379902 w 3106"/>
                  <a:gd name="T59" fmla="*/ 306009283 h 3449"/>
                  <a:gd name="T60" fmla="*/ 24728969 w 3106"/>
                  <a:gd name="T61" fmla="*/ 281393866 h 3449"/>
                  <a:gd name="T62" fmla="*/ 41948501 w 3106"/>
                  <a:gd name="T63" fmla="*/ 244340803 h 3449"/>
                  <a:gd name="T64" fmla="*/ 34568599 w 3106"/>
                  <a:gd name="T65" fmla="*/ 202494810 h 3449"/>
                  <a:gd name="T66" fmla="*/ 41948501 w 3106"/>
                  <a:gd name="T67" fmla="*/ 177749456 h 3449"/>
                  <a:gd name="T68" fmla="*/ 78976827 w 3106"/>
                  <a:gd name="T69" fmla="*/ 170364975 h 3449"/>
                  <a:gd name="T70" fmla="*/ 96196359 w 3106"/>
                  <a:gd name="T71" fmla="*/ 170364975 h 3449"/>
                  <a:gd name="T72" fmla="*/ 123385055 w 3106"/>
                  <a:gd name="T73" fmla="*/ 162980494 h 3449"/>
                  <a:gd name="T74" fmla="*/ 138144859 w 3106"/>
                  <a:gd name="T75" fmla="*/ 135773886 h 3449"/>
                  <a:gd name="T76" fmla="*/ 147984489 w 3106"/>
                  <a:gd name="T77" fmla="*/ 125927431 h 3449"/>
                  <a:gd name="T78" fmla="*/ 160413741 w 3106"/>
                  <a:gd name="T79" fmla="*/ 108696855 h 3449"/>
                  <a:gd name="T80" fmla="*/ 202232347 w 3106"/>
                  <a:gd name="T81" fmla="*/ 46898798 h 3449"/>
                  <a:gd name="T82" fmla="*/ 209741784 w 3106"/>
                  <a:gd name="T83" fmla="*/ 46898798 h 3449"/>
                  <a:gd name="T84" fmla="*/ 214661599 w 3106"/>
                  <a:gd name="T85" fmla="*/ 46898798 h 3449"/>
                  <a:gd name="T86" fmla="*/ 224501228 w 3106"/>
                  <a:gd name="T87" fmla="*/ 44567122 h 3449"/>
                  <a:gd name="T88" fmla="*/ 231881130 w 3106"/>
                  <a:gd name="T89" fmla="*/ 46898798 h 3449"/>
                  <a:gd name="T90" fmla="*/ 236800945 w 3106"/>
                  <a:gd name="T91" fmla="*/ 44567122 h 3449"/>
                  <a:gd name="T92" fmla="*/ 266320194 w 3106"/>
                  <a:gd name="T93" fmla="*/ 39514317 h 3449"/>
                  <a:gd name="T94" fmla="*/ 281209173 w 3106"/>
                  <a:gd name="T95" fmla="*/ 27206608 h 3449"/>
                  <a:gd name="T96" fmla="*/ 295968978 w 3106"/>
                  <a:gd name="T97" fmla="*/ 27206608 h 344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106" h="3449">
                    <a:moveTo>
                      <a:pt x="2648" y="286"/>
                    </a:moveTo>
                    <a:lnTo>
                      <a:pt x="2629" y="267"/>
                    </a:lnTo>
                    <a:lnTo>
                      <a:pt x="2686" y="267"/>
                    </a:lnTo>
                    <a:lnTo>
                      <a:pt x="2705" y="267"/>
                    </a:lnTo>
                    <a:lnTo>
                      <a:pt x="2705" y="248"/>
                    </a:lnTo>
                    <a:lnTo>
                      <a:pt x="2686" y="248"/>
                    </a:lnTo>
                    <a:lnTo>
                      <a:pt x="2686" y="229"/>
                    </a:lnTo>
                    <a:lnTo>
                      <a:pt x="2686" y="210"/>
                    </a:lnTo>
                    <a:lnTo>
                      <a:pt x="2724" y="191"/>
                    </a:lnTo>
                    <a:lnTo>
                      <a:pt x="2724" y="210"/>
                    </a:lnTo>
                    <a:lnTo>
                      <a:pt x="2724" y="229"/>
                    </a:lnTo>
                    <a:lnTo>
                      <a:pt x="2743" y="210"/>
                    </a:lnTo>
                    <a:lnTo>
                      <a:pt x="2763" y="229"/>
                    </a:lnTo>
                    <a:lnTo>
                      <a:pt x="2743" y="191"/>
                    </a:lnTo>
                    <a:lnTo>
                      <a:pt x="2782" y="153"/>
                    </a:lnTo>
                    <a:lnTo>
                      <a:pt x="2800" y="153"/>
                    </a:lnTo>
                    <a:lnTo>
                      <a:pt x="2839" y="210"/>
                    </a:lnTo>
                    <a:lnTo>
                      <a:pt x="2877" y="229"/>
                    </a:lnTo>
                    <a:lnTo>
                      <a:pt x="2934" y="229"/>
                    </a:lnTo>
                    <a:lnTo>
                      <a:pt x="2972" y="229"/>
                    </a:lnTo>
                    <a:lnTo>
                      <a:pt x="3048" y="172"/>
                    </a:lnTo>
                    <a:lnTo>
                      <a:pt x="3067" y="115"/>
                    </a:lnTo>
                    <a:lnTo>
                      <a:pt x="3067" y="58"/>
                    </a:lnTo>
                    <a:lnTo>
                      <a:pt x="3010" y="0"/>
                    </a:lnTo>
                    <a:lnTo>
                      <a:pt x="3086" y="0"/>
                    </a:lnTo>
                    <a:lnTo>
                      <a:pt x="3105" y="191"/>
                    </a:lnTo>
                    <a:lnTo>
                      <a:pt x="3010" y="229"/>
                    </a:lnTo>
                    <a:lnTo>
                      <a:pt x="2915" y="267"/>
                    </a:lnTo>
                    <a:lnTo>
                      <a:pt x="2648" y="286"/>
                    </a:lnTo>
                    <a:close/>
                    <a:moveTo>
                      <a:pt x="2382" y="153"/>
                    </a:moveTo>
                    <a:lnTo>
                      <a:pt x="2382" y="172"/>
                    </a:lnTo>
                    <a:lnTo>
                      <a:pt x="2401" y="191"/>
                    </a:lnTo>
                    <a:lnTo>
                      <a:pt x="2419" y="191"/>
                    </a:lnTo>
                    <a:lnTo>
                      <a:pt x="2419" y="229"/>
                    </a:lnTo>
                    <a:lnTo>
                      <a:pt x="2401" y="229"/>
                    </a:lnTo>
                    <a:lnTo>
                      <a:pt x="2382" y="248"/>
                    </a:lnTo>
                    <a:lnTo>
                      <a:pt x="2362" y="267"/>
                    </a:lnTo>
                    <a:lnTo>
                      <a:pt x="2343" y="286"/>
                    </a:lnTo>
                    <a:lnTo>
                      <a:pt x="2362" y="305"/>
                    </a:lnTo>
                    <a:lnTo>
                      <a:pt x="2382" y="324"/>
                    </a:lnTo>
                    <a:lnTo>
                      <a:pt x="2419" y="305"/>
                    </a:lnTo>
                    <a:lnTo>
                      <a:pt x="2438" y="286"/>
                    </a:lnTo>
                    <a:lnTo>
                      <a:pt x="2477" y="305"/>
                    </a:lnTo>
                    <a:lnTo>
                      <a:pt x="2496" y="324"/>
                    </a:lnTo>
                    <a:lnTo>
                      <a:pt x="2496" y="344"/>
                    </a:lnTo>
                    <a:lnTo>
                      <a:pt x="2477" y="344"/>
                    </a:lnTo>
                    <a:lnTo>
                      <a:pt x="2477" y="362"/>
                    </a:lnTo>
                    <a:lnTo>
                      <a:pt x="2496" y="400"/>
                    </a:lnTo>
                    <a:lnTo>
                      <a:pt x="2534" y="420"/>
                    </a:lnTo>
                    <a:lnTo>
                      <a:pt x="2572" y="420"/>
                    </a:lnTo>
                    <a:lnTo>
                      <a:pt x="2610" y="381"/>
                    </a:lnTo>
                    <a:lnTo>
                      <a:pt x="2610" y="362"/>
                    </a:lnTo>
                    <a:lnTo>
                      <a:pt x="2572" y="362"/>
                    </a:lnTo>
                    <a:lnTo>
                      <a:pt x="2534" y="344"/>
                    </a:lnTo>
                    <a:lnTo>
                      <a:pt x="2515" y="305"/>
                    </a:lnTo>
                    <a:lnTo>
                      <a:pt x="2515" y="267"/>
                    </a:lnTo>
                    <a:lnTo>
                      <a:pt x="2553" y="286"/>
                    </a:lnTo>
                    <a:lnTo>
                      <a:pt x="2629" y="305"/>
                    </a:lnTo>
                    <a:lnTo>
                      <a:pt x="2648" y="324"/>
                    </a:lnTo>
                    <a:lnTo>
                      <a:pt x="2648" y="344"/>
                    </a:lnTo>
                    <a:lnTo>
                      <a:pt x="2705" y="400"/>
                    </a:lnTo>
                    <a:lnTo>
                      <a:pt x="2743" y="439"/>
                    </a:lnTo>
                    <a:lnTo>
                      <a:pt x="2800" y="476"/>
                    </a:lnTo>
                    <a:lnTo>
                      <a:pt x="2819" y="572"/>
                    </a:lnTo>
                    <a:lnTo>
                      <a:pt x="2819" y="629"/>
                    </a:lnTo>
                    <a:lnTo>
                      <a:pt x="2819" y="667"/>
                    </a:lnTo>
                    <a:lnTo>
                      <a:pt x="2800" y="725"/>
                    </a:lnTo>
                    <a:lnTo>
                      <a:pt x="2724" y="839"/>
                    </a:lnTo>
                    <a:lnTo>
                      <a:pt x="2667" y="972"/>
                    </a:lnTo>
                    <a:lnTo>
                      <a:pt x="2629" y="1048"/>
                    </a:lnTo>
                    <a:lnTo>
                      <a:pt x="2610" y="1105"/>
                    </a:lnTo>
                    <a:lnTo>
                      <a:pt x="2572" y="1182"/>
                    </a:lnTo>
                    <a:lnTo>
                      <a:pt x="2572" y="1334"/>
                    </a:lnTo>
                    <a:lnTo>
                      <a:pt x="2610" y="1505"/>
                    </a:lnTo>
                    <a:lnTo>
                      <a:pt x="2572" y="1600"/>
                    </a:lnTo>
                    <a:lnTo>
                      <a:pt x="2515" y="1734"/>
                    </a:lnTo>
                    <a:lnTo>
                      <a:pt x="2305" y="2000"/>
                    </a:lnTo>
                    <a:lnTo>
                      <a:pt x="2210" y="2096"/>
                    </a:lnTo>
                    <a:lnTo>
                      <a:pt x="2134" y="2153"/>
                    </a:lnTo>
                    <a:lnTo>
                      <a:pt x="2057" y="2153"/>
                    </a:lnTo>
                    <a:lnTo>
                      <a:pt x="1962" y="2172"/>
                    </a:lnTo>
                    <a:lnTo>
                      <a:pt x="1925" y="2191"/>
                    </a:lnTo>
                    <a:lnTo>
                      <a:pt x="1848" y="2191"/>
                    </a:lnTo>
                    <a:lnTo>
                      <a:pt x="1715" y="2191"/>
                    </a:lnTo>
                    <a:lnTo>
                      <a:pt x="1696" y="2191"/>
                    </a:lnTo>
                    <a:lnTo>
                      <a:pt x="1562" y="2153"/>
                    </a:lnTo>
                    <a:lnTo>
                      <a:pt x="1544" y="2153"/>
                    </a:lnTo>
                    <a:lnTo>
                      <a:pt x="1524" y="2153"/>
                    </a:lnTo>
                    <a:lnTo>
                      <a:pt x="1505" y="2153"/>
                    </a:lnTo>
                    <a:lnTo>
                      <a:pt x="1505" y="2172"/>
                    </a:lnTo>
                    <a:lnTo>
                      <a:pt x="1505" y="2210"/>
                    </a:lnTo>
                    <a:lnTo>
                      <a:pt x="1505" y="2248"/>
                    </a:lnTo>
                    <a:lnTo>
                      <a:pt x="1544" y="2286"/>
                    </a:lnTo>
                    <a:lnTo>
                      <a:pt x="1581" y="2305"/>
                    </a:lnTo>
                    <a:lnTo>
                      <a:pt x="1600" y="2343"/>
                    </a:lnTo>
                    <a:lnTo>
                      <a:pt x="1639" y="2439"/>
                    </a:lnTo>
                    <a:lnTo>
                      <a:pt x="1658" y="2572"/>
                    </a:lnTo>
                    <a:lnTo>
                      <a:pt x="1734" y="2934"/>
                    </a:lnTo>
                    <a:lnTo>
                      <a:pt x="991" y="3448"/>
                    </a:lnTo>
                    <a:lnTo>
                      <a:pt x="343" y="3143"/>
                    </a:lnTo>
                    <a:lnTo>
                      <a:pt x="324" y="3105"/>
                    </a:lnTo>
                    <a:lnTo>
                      <a:pt x="305" y="3086"/>
                    </a:lnTo>
                    <a:lnTo>
                      <a:pt x="267" y="3010"/>
                    </a:lnTo>
                    <a:lnTo>
                      <a:pt x="248" y="2953"/>
                    </a:lnTo>
                    <a:lnTo>
                      <a:pt x="229" y="2858"/>
                    </a:lnTo>
                    <a:lnTo>
                      <a:pt x="191" y="2820"/>
                    </a:lnTo>
                    <a:lnTo>
                      <a:pt x="153" y="2782"/>
                    </a:lnTo>
                    <a:lnTo>
                      <a:pt x="134" y="2743"/>
                    </a:lnTo>
                    <a:lnTo>
                      <a:pt x="115" y="2724"/>
                    </a:lnTo>
                    <a:lnTo>
                      <a:pt x="76" y="2648"/>
                    </a:lnTo>
                    <a:lnTo>
                      <a:pt x="39" y="2610"/>
                    </a:lnTo>
                    <a:lnTo>
                      <a:pt x="0" y="2591"/>
                    </a:lnTo>
                    <a:lnTo>
                      <a:pt x="20" y="2496"/>
                    </a:lnTo>
                    <a:lnTo>
                      <a:pt x="57" y="2362"/>
                    </a:lnTo>
                    <a:lnTo>
                      <a:pt x="57" y="2305"/>
                    </a:lnTo>
                    <a:lnTo>
                      <a:pt x="76" y="2267"/>
                    </a:lnTo>
                    <a:lnTo>
                      <a:pt x="115" y="2229"/>
                    </a:lnTo>
                    <a:lnTo>
                      <a:pt x="191" y="2172"/>
                    </a:lnTo>
                    <a:lnTo>
                      <a:pt x="248" y="2115"/>
                    </a:lnTo>
                    <a:lnTo>
                      <a:pt x="324" y="2020"/>
                    </a:lnTo>
                    <a:lnTo>
                      <a:pt x="343" y="1962"/>
                    </a:lnTo>
                    <a:lnTo>
                      <a:pt x="324" y="1886"/>
                    </a:lnTo>
                    <a:lnTo>
                      <a:pt x="324" y="1848"/>
                    </a:lnTo>
                    <a:lnTo>
                      <a:pt x="305" y="1791"/>
                    </a:lnTo>
                    <a:lnTo>
                      <a:pt x="286" y="1696"/>
                    </a:lnTo>
                    <a:lnTo>
                      <a:pt x="267" y="1563"/>
                    </a:lnTo>
                    <a:lnTo>
                      <a:pt x="267" y="1505"/>
                    </a:lnTo>
                    <a:lnTo>
                      <a:pt x="267" y="1448"/>
                    </a:lnTo>
                    <a:lnTo>
                      <a:pt x="286" y="1410"/>
                    </a:lnTo>
                    <a:lnTo>
                      <a:pt x="324" y="1372"/>
                    </a:lnTo>
                    <a:lnTo>
                      <a:pt x="343" y="1353"/>
                    </a:lnTo>
                    <a:lnTo>
                      <a:pt x="401" y="1334"/>
                    </a:lnTo>
                    <a:lnTo>
                      <a:pt x="457" y="1315"/>
                    </a:lnTo>
                    <a:lnTo>
                      <a:pt x="610" y="1315"/>
                    </a:lnTo>
                    <a:lnTo>
                      <a:pt x="629" y="1334"/>
                    </a:lnTo>
                    <a:lnTo>
                      <a:pt x="667" y="1334"/>
                    </a:lnTo>
                    <a:lnTo>
                      <a:pt x="705" y="1315"/>
                    </a:lnTo>
                    <a:lnTo>
                      <a:pt x="743" y="1315"/>
                    </a:lnTo>
                    <a:lnTo>
                      <a:pt x="838" y="1315"/>
                    </a:lnTo>
                    <a:lnTo>
                      <a:pt x="877" y="1315"/>
                    </a:lnTo>
                    <a:lnTo>
                      <a:pt x="934" y="1296"/>
                    </a:lnTo>
                    <a:lnTo>
                      <a:pt x="953" y="1258"/>
                    </a:lnTo>
                    <a:lnTo>
                      <a:pt x="1048" y="1162"/>
                    </a:lnTo>
                    <a:lnTo>
                      <a:pt x="1067" y="1143"/>
                    </a:lnTo>
                    <a:lnTo>
                      <a:pt x="1067" y="1105"/>
                    </a:lnTo>
                    <a:lnTo>
                      <a:pt x="1067" y="1048"/>
                    </a:lnTo>
                    <a:lnTo>
                      <a:pt x="1067" y="1010"/>
                    </a:lnTo>
                    <a:lnTo>
                      <a:pt x="1086" y="991"/>
                    </a:lnTo>
                    <a:lnTo>
                      <a:pt x="1105" y="972"/>
                    </a:lnTo>
                    <a:lnTo>
                      <a:pt x="1143" y="972"/>
                    </a:lnTo>
                    <a:lnTo>
                      <a:pt x="1163" y="953"/>
                    </a:lnTo>
                    <a:lnTo>
                      <a:pt x="1200" y="915"/>
                    </a:lnTo>
                    <a:lnTo>
                      <a:pt x="1219" y="896"/>
                    </a:lnTo>
                    <a:lnTo>
                      <a:pt x="1239" y="839"/>
                    </a:lnTo>
                    <a:lnTo>
                      <a:pt x="1277" y="781"/>
                    </a:lnTo>
                    <a:lnTo>
                      <a:pt x="1429" y="591"/>
                    </a:lnTo>
                    <a:lnTo>
                      <a:pt x="1544" y="381"/>
                    </a:lnTo>
                    <a:lnTo>
                      <a:pt x="1562" y="362"/>
                    </a:lnTo>
                    <a:lnTo>
                      <a:pt x="1581" y="362"/>
                    </a:lnTo>
                    <a:lnTo>
                      <a:pt x="1600" y="362"/>
                    </a:lnTo>
                    <a:lnTo>
                      <a:pt x="1620" y="362"/>
                    </a:lnTo>
                    <a:lnTo>
                      <a:pt x="1639" y="362"/>
                    </a:lnTo>
                    <a:lnTo>
                      <a:pt x="1658" y="362"/>
                    </a:lnTo>
                    <a:lnTo>
                      <a:pt x="1696" y="362"/>
                    </a:lnTo>
                    <a:lnTo>
                      <a:pt x="1715" y="344"/>
                    </a:lnTo>
                    <a:lnTo>
                      <a:pt x="1734" y="344"/>
                    </a:lnTo>
                    <a:lnTo>
                      <a:pt x="1753" y="344"/>
                    </a:lnTo>
                    <a:lnTo>
                      <a:pt x="1772" y="362"/>
                    </a:lnTo>
                    <a:lnTo>
                      <a:pt x="1791" y="362"/>
                    </a:lnTo>
                    <a:lnTo>
                      <a:pt x="1810" y="362"/>
                    </a:lnTo>
                    <a:lnTo>
                      <a:pt x="1829" y="344"/>
                    </a:lnTo>
                    <a:lnTo>
                      <a:pt x="1886" y="344"/>
                    </a:lnTo>
                    <a:lnTo>
                      <a:pt x="2020" y="305"/>
                    </a:lnTo>
                    <a:lnTo>
                      <a:pt x="2057" y="305"/>
                    </a:lnTo>
                    <a:lnTo>
                      <a:pt x="2077" y="305"/>
                    </a:lnTo>
                    <a:lnTo>
                      <a:pt x="2172" y="229"/>
                    </a:lnTo>
                    <a:lnTo>
                      <a:pt x="2172" y="210"/>
                    </a:lnTo>
                    <a:lnTo>
                      <a:pt x="2191" y="210"/>
                    </a:lnTo>
                    <a:lnTo>
                      <a:pt x="2248" y="229"/>
                    </a:lnTo>
                    <a:lnTo>
                      <a:pt x="2248" y="210"/>
                    </a:lnTo>
                    <a:lnTo>
                      <a:pt x="2286" y="210"/>
                    </a:lnTo>
                    <a:lnTo>
                      <a:pt x="2382" y="153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3" name="Freeform 12">
                <a:extLst>
                  <a:ext uri="{FF2B5EF4-FFF2-40B4-BE49-F238E27FC236}">
                    <a16:creationId xmlns:a16="http://schemas.microsoft.com/office/drawing/2014/main" id="{CBBBDD81-672C-CE4B-AF50-B3C617935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6825" y="2970213"/>
                <a:ext cx="1131888" cy="1166812"/>
              </a:xfrm>
              <a:custGeom>
                <a:avLst/>
                <a:gdLst>
                  <a:gd name="T0" fmla="*/ 150608067 w 3144"/>
                  <a:gd name="T1" fmla="*/ 19725211 h 3239"/>
                  <a:gd name="T2" fmla="*/ 148145202 w 3144"/>
                  <a:gd name="T3" fmla="*/ 14793908 h 3239"/>
                  <a:gd name="T4" fmla="*/ 195064552 w 3144"/>
                  <a:gd name="T5" fmla="*/ 7397134 h 3239"/>
                  <a:gd name="T6" fmla="*/ 214894913 w 3144"/>
                  <a:gd name="T7" fmla="*/ 0 h 3239"/>
                  <a:gd name="T8" fmla="*/ 345672619 w 3144"/>
                  <a:gd name="T9" fmla="*/ 227360109 h 3239"/>
                  <a:gd name="T10" fmla="*/ 348135123 w 3144"/>
                  <a:gd name="T11" fmla="*/ 276802822 h 3239"/>
                  <a:gd name="T12" fmla="*/ 350597628 w 3144"/>
                  <a:gd name="T13" fmla="*/ 284199956 h 3239"/>
                  <a:gd name="T14" fmla="*/ 385203735 w 3144"/>
                  <a:gd name="T15" fmla="*/ 343635320 h 3239"/>
                  <a:gd name="T16" fmla="*/ 330896872 w 3144"/>
                  <a:gd name="T17" fmla="*/ 392948707 h 3239"/>
                  <a:gd name="T18" fmla="*/ 306141143 w 3144"/>
                  <a:gd name="T19" fmla="*/ 395414179 h 3239"/>
                  <a:gd name="T20" fmla="*/ 288902892 w 3144"/>
                  <a:gd name="T21" fmla="*/ 412803604 h 3239"/>
                  <a:gd name="T22" fmla="*/ 274127145 w 3144"/>
                  <a:gd name="T23" fmla="*/ 420200738 h 3239"/>
                  <a:gd name="T24" fmla="*/ 266609666 w 3144"/>
                  <a:gd name="T25" fmla="*/ 420200738 h 3239"/>
                  <a:gd name="T26" fmla="*/ 239521037 w 3144"/>
                  <a:gd name="T27" fmla="*/ 415269435 h 3239"/>
                  <a:gd name="T28" fmla="*/ 224745291 w 3144"/>
                  <a:gd name="T29" fmla="*/ 405406830 h 3239"/>
                  <a:gd name="T30" fmla="*/ 46919350 w 3144"/>
                  <a:gd name="T31" fmla="*/ 407872301 h 3239"/>
                  <a:gd name="T32" fmla="*/ 19830361 w 3144"/>
                  <a:gd name="T33" fmla="*/ 311451987 h 3239"/>
                  <a:gd name="T34" fmla="*/ 12312882 w 3144"/>
                  <a:gd name="T35" fmla="*/ 281734124 h 3239"/>
                  <a:gd name="T36" fmla="*/ 5054974 w 3144"/>
                  <a:gd name="T37" fmla="*/ 274337350 h 3239"/>
                  <a:gd name="T38" fmla="*/ 0 w 3144"/>
                  <a:gd name="T39" fmla="*/ 264474745 h 3239"/>
                  <a:gd name="T40" fmla="*/ 0 w 3144"/>
                  <a:gd name="T41" fmla="*/ 257077611 h 3239"/>
                  <a:gd name="T42" fmla="*/ 2462504 w 3144"/>
                  <a:gd name="T43" fmla="*/ 257077611 h 3239"/>
                  <a:gd name="T44" fmla="*/ 5054974 w 3144"/>
                  <a:gd name="T45" fmla="*/ 257077611 h 3239"/>
                  <a:gd name="T46" fmla="*/ 24755730 w 3144"/>
                  <a:gd name="T47" fmla="*/ 262008913 h 3239"/>
                  <a:gd name="T48" fmla="*/ 44456485 w 3144"/>
                  <a:gd name="T49" fmla="*/ 262008913 h 3239"/>
                  <a:gd name="T50" fmla="*/ 59232232 w 3144"/>
                  <a:gd name="T51" fmla="*/ 259543442 h 3239"/>
                  <a:gd name="T52" fmla="*/ 81525457 w 3144"/>
                  <a:gd name="T53" fmla="*/ 257077611 h 3239"/>
                  <a:gd name="T54" fmla="*/ 103688717 w 3144"/>
                  <a:gd name="T55" fmla="*/ 237222714 h 3239"/>
                  <a:gd name="T56" fmla="*/ 138294825 w 3144"/>
                  <a:gd name="T57" fmla="*/ 185313810 h 3239"/>
                  <a:gd name="T58" fmla="*/ 138294825 w 3144"/>
                  <a:gd name="T59" fmla="*/ 150794691 h 3239"/>
                  <a:gd name="T60" fmla="*/ 143220194 w 3144"/>
                  <a:gd name="T61" fmla="*/ 121076828 h 3239"/>
                  <a:gd name="T62" fmla="*/ 150608067 w 3144"/>
                  <a:gd name="T63" fmla="*/ 103817449 h 3239"/>
                  <a:gd name="T64" fmla="*/ 167846318 w 3144"/>
                  <a:gd name="T65" fmla="*/ 71763801 h 3239"/>
                  <a:gd name="T66" fmla="*/ 170308822 w 3144"/>
                  <a:gd name="T67" fmla="*/ 59305679 h 3239"/>
                  <a:gd name="T68" fmla="*/ 167846318 w 3144"/>
                  <a:gd name="T69" fmla="*/ 39450422 h 3239"/>
                  <a:gd name="T70" fmla="*/ 155533076 w 3144"/>
                  <a:gd name="T71" fmla="*/ 29587816 h 3239"/>
                  <a:gd name="T72" fmla="*/ 148145202 w 3144"/>
                  <a:gd name="T73" fmla="*/ 19725211 h 323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144" h="3239">
                    <a:moveTo>
                      <a:pt x="1143" y="152"/>
                    </a:moveTo>
                    <a:lnTo>
                      <a:pt x="1162" y="152"/>
                    </a:lnTo>
                    <a:lnTo>
                      <a:pt x="1143" y="114"/>
                    </a:lnTo>
                    <a:lnTo>
                      <a:pt x="1410" y="95"/>
                    </a:lnTo>
                    <a:lnTo>
                      <a:pt x="1505" y="57"/>
                    </a:lnTo>
                    <a:lnTo>
                      <a:pt x="1600" y="19"/>
                    </a:lnTo>
                    <a:lnTo>
                      <a:pt x="1658" y="0"/>
                    </a:lnTo>
                    <a:lnTo>
                      <a:pt x="2533" y="514"/>
                    </a:lnTo>
                    <a:lnTo>
                      <a:pt x="2667" y="1752"/>
                    </a:lnTo>
                    <a:lnTo>
                      <a:pt x="2667" y="2057"/>
                    </a:lnTo>
                    <a:lnTo>
                      <a:pt x="2686" y="2133"/>
                    </a:lnTo>
                    <a:lnTo>
                      <a:pt x="2686" y="2171"/>
                    </a:lnTo>
                    <a:lnTo>
                      <a:pt x="2705" y="2190"/>
                    </a:lnTo>
                    <a:lnTo>
                      <a:pt x="2972" y="2648"/>
                    </a:lnTo>
                    <a:lnTo>
                      <a:pt x="3143" y="3067"/>
                    </a:lnTo>
                    <a:lnTo>
                      <a:pt x="2553" y="3028"/>
                    </a:lnTo>
                    <a:lnTo>
                      <a:pt x="2457" y="3028"/>
                    </a:lnTo>
                    <a:lnTo>
                      <a:pt x="2362" y="3047"/>
                    </a:lnTo>
                    <a:lnTo>
                      <a:pt x="2343" y="3067"/>
                    </a:lnTo>
                    <a:lnTo>
                      <a:pt x="2229" y="3181"/>
                    </a:lnTo>
                    <a:lnTo>
                      <a:pt x="2210" y="3200"/>
                    </a:lnTo>
                    <a:lnTo>
                      <a:pt x="2115" y="3238"/>
                    </a:lnTo>
                    <a:lnTo>
                      <a:pt x="2096" y="3238"/>
                    </a:lnTo>
                    <a:lnTo>
                      <a:pt x="2057" y="3238"/>
                    </a:lnTo>
                    <a:lnTo>
                      <a:pt x="1905" y="3219"/>
                    </a:lnTo>
                    <a:lnTo>
                      <a:pt x="1848" y="3200"/>
                    </a:lnTo>
                    <a:lnTo>
                      <a:pt x="1810" y="3181"/>
                    </a:lnTo>
                    <a:lnTo>
                      <a:pt x="1734" y="3124"/>
                    </a:lnTo>
                    <a:lnTo>
                      <a:pt x="1467" y="3105"/>
                    </a:lnTo>
                    <a:lnTo>
                      <a:pt x="362" y="3143"/>
                    </a:lnTo>
                    <a:lnTo>
                      <a:pt x="229" y="2762"/>
                    </a:lnTo>
                    <a:lnTo>
                      <a:pt x="153" y="2400"/>
                    </a:lnTo>
                    <a:lnTo>
                      <a:pt x="134" y="2267"/>
                    </a:lnTo>
                    <a:lnTo>
                      <a:pt x="95" y="2171"/>
                    </a:lnTo>
                    <a:lnTo>
                      <a:pt x="76" y="2133"/>
                    </a:lnTo>
                    <a:lnTo>
                      <a:pt x="39" y="2114"/>
                    </a:lnTo>
                    <a:lnTo>
                      <a:pt x="0" y="2076"/>
                    </a:lnTo>
                    <a:lnTo>
                      <a:pt x="0" y="2038"/>
                    </a:lnTo>
                    <a:lnTo>
                      <a:pt x="0" y="2000"/>
                    </a:lnTo>
                    <a:lnTo>
                      <a:pt x="0" y="1981"/>
                    </a:lnTo>
                    <a:lnTo>
                      <a:pt x="19" y="1981"/>
                    </a:lnTo>
                    <a:lnTo>
                      <a:pt x="39" y="1981"/>
                    </a:lnTo>
                    <a:lnTo>
                      <a:pt x="57" y="1981"/>
                    </a:lnTo>
                    <a:lnTo>
                      <a:pt x="191" y="2019"/>
                    </a:lnTo>
                    <a:lnTo>
                      <a:pt x="210" y="2019"/>
                    </a:lnTo>
                    <a:lnTo>
                      <a:pt x="343" y="2019"/>
                    </a:lnTo>
                    <a:lnTo>
                      <a:pt x="420" y="2019"/>
                    </a:lnTo>
                    <a:lnTo>
                      <a:pt x="457" y="2000"/>
                    </a:lnTo>
                    <a:lnTo>
                      <a:pt x="552" y="1981"/>
                    </a:lnTo>
                    <a:lnTo>
                      <a:pt x="629" y="1981"/>
                    </a:lnTo>
                    <a:lnTo>
                      <a:pt x="705" y="1924"/>
                    </a:lnTo>
                    <a:lnTo>
                      <a:pt x="800" y="1828"/>
                    </a:lnTo>
                    <a:lnTo>
                      <a:pt x="1010" y="1562"/>
                    </a:lnTo>
                    <a:lnTo>
                      <a:pt x="1067" y="1428"/>
                    </a:lnTo>
                    <a:lnTo>
                      <a:pt x="1105" y="1333"/>
                    </a:lnTo>
                    <a:lnTo>
                      <a:pt x="1067" y="1162"/>
                    </a:lnTo>
                    <a:lnTo>
                      <a:pt x="1067" y="1010"/>
                    </a:lnTo>
                    <a:lnTo>
                      <a:pt x="1105" y="933"/>
                    </a:lnTo>
                    <a:lnTo>
                      <a:pt x="1124" y="876"/>
                    </a:lnTo>
                    <a:lnTo>
                      <a:pt x="1162" y="800"/>
                    </a:lnTo>
                    <a:lnTo>
                      <a:pt x="1219" y="667"/>
                    </a:lnTo>
                    <a:lnTo>
                      <a:pt x="1295" y="553"/>
                    </a:lnTo>
                    <a:lnTo>
                      <a:pt x="1314" y="495"/>
                    </a:lnTo>
                    <a:lnTo>
                      <a:pt x="1314" y="457"/>
                    </a:lnTo>
                    <a:lnTo>
                      <a:pt x="1314" y="400"/>
                    </a:lnTo>
                    <a:lnTo>
                      <a:pt x="1295" y="304"/>
                    </a:lnTo>
                    <a:lnTo>
                      <a:pt x="1238" y="267"/>
                    </a:lnTo>
                    <a:lnTo>
                      <a:pt x="1200" y="228"/>
                    </a:lnTo>
                    <a:lnTo>
                      <a:pt x="1143" y="172"/>
                    </a:lnTo>
                    <a:lnTo>
                      <a:pt x="1143" y="152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4" name="Freeform 13">
                <a:extLst>
                  <a:ext uri="{FF2B5EF4-FFF2-40B4-BE49-F238E27FC236}">
                    <a16:creationId xmlns:a16="http://schemas.microsoft.com/office/drawing/2014/main" id="{AC314884-7E32-FC4B-B8C9-9DED24CFE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1550" y="2441575"/>
                <a:ext cx="652463" cy="473075"/>
              </a:xfrm>
              <a:custGeom>
                <a:avLst/>
                <a:gdLst>
                  <a:gd name="T0" fmla="*/ 220140872 w 1811"/>
                  <a:gd name="T1" fmla="*/ 78947404 h 1315"/>
                  <a:gd name="T2" fmla="*/ 215078609 w 1811"/>
                  <a:gd name="T3" fmla="*/ 74029582 h 1315"/>
                  <a:gd name="T4" fmla="*/ 200281642 w 1811"/>
                  <a:gd name="T5" fmla="*/ 64193220 h 1315"/>
                  <a:gd name="T6" fmla="*/ 192882978 w 1811"/>
                  <a:gd name="T7" fmla="*/ 51768795 h 1315"/>
                  <a:gd name="T8" fmla="*/ 190416517 w 1811"/>
                  <a:gd name="T9" fmla="*/ 44391703 h 1315"/>
                  <a:gd name="T10" fmla="*/ 173153448 w 1811"/>
                  <a:gd name="T11" fmla="*/ 12295273 h 1315"/>
                  <a:gd name="T12" fmla="*/ 160822222 w 1811"/>
                  <a:gd name="T13" fmla="*/ 5047333 h 1315"/>
                  <a:gd name="T14" fmla="*/ 150827757 w 1811"/>
                  <a:gd name="T15" fmla="*/ 7377092 h 1315"/>
                  <a:gd name="T16" fmla="*/ 145895194 w 1811"/>
                  <a:gd name="T17" fmla="*/ 7377092 h 1315"/>
                  <a:gd name="T18" fmla="*/ 140962992 w 1811"/>
                  <a:gd name="T19" fmla="*/ 7377092 h 1315"/>
                  <a:gd name="T20" fmla="*/ 138496530 w 1811"/>
                  <a:gd name="T21" fmla="*/ 12295273 h 1315"/>
                  <a:gd name="T22" fmla="*/ 143429093 w 1811"/>
                  <a:gd name="T23" fmla="*/ 22131276 h 1315"/>
                  <a:gd name="T24" fmla="*/ 150827757 w 1811"/>
                  <a:gd name="T25" fmla="*/ 39473882 h 1315"/>
                  <a:gd name="T26" fmla="*/ 148361295 w 1811"/>
                  <a:gd name="T27" fmla="*/ 44391703 h 1315"/>
                  <a:gd name="T28" fmla="*/ 148361295 w 1811"/>
                  <a:gd name="T29" fmla="*/ 49309884 h 1315"/>
                  <a:gd name="T30" fmla="*/ 140962992 w 1811"/>
                  <a:gd name="T31" fmla="*/ 34555700 h 1315"/>
                  <a:gd name="T32" fmla="*/ 133564328 w 1811"/>
                  <a:gd name="T33" fmla="*/ 32096790 h 1315"/>
                  <a:gd name="T34" fmla="*/ 131098227 w 1811"/>
                  <a:gd name="T35" fmla="*/ 41932792 h 1315"/>
                  <a:gd name="T36" fmla="*/ 138496530 w 1811"/>
                  <a:gd name="T37" fmla="*/ 41932792 h 1315"/>
                  <a:gd name="T38" fmla="*/ 143429093 w 1811"/>
                  <a:gd name="T39" fmla="*/ 44391703 h 1315"/>
                  <a:gd name="T40" fmla="*/ 140962992 w 1811"/>
                  <a:gd name="T41" fmla="*/ 51768795 h 1315"/>
                  <a:gd name="T42" fmla="*/ 150827757 w 1811"/>
                  <a:gd name="T43" fmla="*/ 54227706 h 1315"/>
                  <a:gd name="T44" fmla="*/ 140962992 w 1811"/>
                  <a:gd name="T45" fmla="*/ 56686976 h 1315"/>
                  <a:gd name="T46" fmla="*/ 136030429 w 1811"/>
                  <a:gd name="T47" fmla="*/ 56686976 h 1315"/>
                  <a:gd name="T48" fmla="*/ 131098227 w 1811"/>
                  <a:gd name="T49" fmla="*/ 56686976 h 1315"/>
                  <a:gd name="T50" fmla="*/ 138496530 w 1811"/>
                  <a:gd name="T51" fmla="*/ 64193220 h 1315"/>
                  <a:gd name="T52" fmla="*/ 133564328 w 1811"/>
                  <a:gd name="T53" fmla="*/ 78947404 h 1315"/>
                  <a:gd name="T54" fmla="*/ 138496530 w 1811"/>
                  <a:gd name="T55" fmla="*/ 81406674 h 1315"/>
                  <a:gd name="T56" fmla="*/ 126165664 w 1811"/>
                  <a:gd name="T57" fmla="*/ 83865585 h 1315"/>
                  <a:gd name="T58" fmla="*/ 118637300 w 1811"/>
                  <a:gd name="T59" fmla="*/ 81406674 h 1315"/>
                  <a:gd name="T60" fmla="*/ 118637300 w 1811"/>
                  <a:gd name="T61" fmla="*/ 88783406 h 1315"/>
                  <a:gd name="T62" fmla="*/ 116171199 w 1811"/>
                  <a:gd name="T63" fmla="*/ 96160498 h 1315"/>
                  <a:gd name="T64" fmla="*/ 116171199 w 1811"/>
                  <a:gd name="T65" fmla="*/ 103537590 h 1315"/>
                  <a:gd name="T66" fmla="*/ 106306074 w 1811"/>
                  <a:gd name="T67" fmla="*/ 113503104 h 1315"/>
                  <a:gd name="T68" fmla="*/ 118637300 w 1811"/>
                  <a:gd name="T69" fmla="*/ 118291774 h 1315"/>
                  <a:gd name="T70" fmla="*/ 81644342 w 1811"/>
                  <a:gd name="T71" fmla="*/ 145470383 h 1315"/>
                  <a:gd name="T72" fmla="*/ 44521323 w 1811"/>
                  <a:gd name="T73" fmla="*/ 170060569 h 1315"/>
                  <a:gd name="T74" fmla="*/ 39589120 w 1811"/>
                  <a:gd name="T75" fmla="*/ 157765656 h 1315"/>
                  <a:gd name="T76" fmla="*/ 54386088 w 1811"/>
                  <a:gd name="T77" fmla="*/ 140552561 h 1315"/>
                  <a:gd name="T78" fmla="*/ 56852549 w 1811"/>
                  <a:gd name="T79" fmla="*/ 133175469 h 1315"/>
                  <a:gd name="T80" fmla="*/ 71779577 w 1811"/>
                  <a:gd name="T81" fmla="*/ 120750685 h 1315"/>
                  <a:gd name="T82" fmla="*/ 66717314 w 1811"/>
                  <a:gd name="T83" fmla="*/ 113503104 h 1315"/>
                  <a:gd name="T84" fmla="*/ 74245678 w 1811"/>
                  <a:gd name="T85" fmla="*/ 113503104 h 1315"/>
                  <a:gd name="T86" fmla="*/ 74245678 w 1811"/>
                  <a:gd name="T87" fmla="*/ 108455771 h 1315"/>
                  <a:gd name="T88" fmla="*/ 76711779 w 1811"/>
                  <a:gd name="T89" fmla="*/ 98619769 h 1315"/>
                  <a:gd name="T90" fmla="*/ 71779577 w 1811"/>
                  <a:gd name="T91" fmla="*/ 91242677 h 1315"/>
                  <a:gd name="T92" fmla="*/ 59318650 w 1811"/>
                  <a:gd name="T93" fmla="*/ 98619769 h 1315"/>
                  <a:gd name="T94" fmla="*/ 61914451 w 1811"/>
                  <a:gd name="T95" fmla="*/ 105996861 h 1315"/>
                  <a:gd name="T96" fmla="*/ 54386088 w 1811"/>
                  <a:gd name="T97" fmla="*/ 110914682 h 1315"/>
                  <a:gd name="T98" fmla="*/ 46987784 w 1811"/>
                  <a:gd name="T99" fmla="*/ 103537590 h 1315"/>
                  <a:gd name="T100" fmla="*/ 39589120 w 1811"/>
                  <a:gd name="T101" fmla="*/ 101078679 h 1315"/>
                  <a:gd name="T102" fmla="*/ 29724355 w 1811"/>
                  <a:gd name="T103" fmla="*/ 96160498 h 1315"/>
                  <a:gd name="T104" fmla="*/ 24791793 w 1811"/>
                  <a:gd name="T105" fmla="*/ 91242677 h 1315"/>
                  <a:gd name="T106" fmla="*/ 22325691 w 1811"/>
                  <a:gd name="T107" fmla="*/ 83865585 h 1315"/>
                  <a:gd name="T108" fmla="*/ 0 w 1811"/>
                  <a:gd name="T109" fmla="*/ 74029582 h 1315"/>
                  <a:gd name="T110" fmla="*/ 22325691 w 1811"/>
                  <a:gd name="T111" fmla="*/ 54227706 h 1315"/>
                  <a:gd name="T112" fmla="*/ 27257894 w 1811"/>
                  <a:gd name="T113" fmla="*/ 46850974 h 1315"/>
                  <a:gd name="T114" fmla="*/ 39589120 w 1811"/>
                  <a:gd name="T115" fmla="*/ 41932792 h 1315"/>
                  <a:gd name="T116" fmla="*/ 148361295 w 1811"/>
                  <a:gd name="T117" fmla="*/ 0 h 1315"/>
                  <a:gd name="T118" fmla="*/ 183018213 w 1811"/>
                  <a:gd name="T119" fmla="*/ 17342606 h 1315"/>
                  <a:gd name="T120" fmla="*/ 202747743 w 1811"/>
                  <a:gd name="T121" fmla="*/ 54227706 h 1315"/>
                  <a:gd name="T122" fmla="*/ 224943374 w 1811"/>
                  <a:gd name="T123" fmla="*/ 74029582 h 1315"/>
                  <a:gd name="T124" fmla="*/ 232471738 w 1811"/>
                  <a:gd name="T125" fmla="*/ 78947404 h 131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811" h="1315">
                    <a:moveTo>
                      <a:pt x="1791" y="629"/>
                    </a:moveTo>
                    <a:lnTo>
                      <a:pt x="1752" y="610"/>
                    </a:lnTo>
                    <a:lnTo>
                      <a:pt x="1696" y="610"/>
                    </a:lnTo>
                    <a:lnTo>
                      <a:pt x="1696" y="591"/>
                    </a:lnTo>
                    <a:lnTo>
                      <a:pt x="1676" y="572"/>
                    </a:lnTo>
                    <a:lnTo>
                      <a:pt x="1657" y="572"/>
                    </a:lnTo>
                    <a:lnTo>
                      <a:pt x="1581" y="515"/>
                    </a:lnTo>
                    <a:lnTo>
                      <a:pt x="1543" y="496"/>
                    </a:lnTo>
                    <a:lnTo>
                      <a:pt x="1505" y="496"/>
                    </a:lnTo>
                    <a:lnTo>
                      <a:pt x="1505" y="438"/>
                    </a:lnTo>
                    <a:lnTo>
                      <a:pt x="1486" y="400"/>
                    </a:lnTo>
                    <a:lnTo>
                      <a:pt x="1467" y="362"/>
                    </a:lnTo>
                    <a:lnTo>
                      <a:pt x="1429" y="343"/>
                    </a:lnTo>
                    <a:lnTo>
                      <a:pt x="1467" y="343"/>
                    </a:lnTo>
                    <a:lnTo>
                      <a:pt x="1505" y="343"/>
                    </a:lnTo>
                    <a:lnTo>
                      <a:pt x="1353" y="153"/>
                    </a:lnTo>
                    <a:lnTo>
                      <a:pt x="1334" y="95"/>
                    </a:lnTo>
                    <a:lnTo>
                      <a:pt x="1276" y="39"/>
                    </a:lnTo>
                    <a:lnTo>
                      <a:pt x="1239" y="19"/>
                    </a:lnTo>
                    <a:lnTo>
                      <a:pt x="1239" y="39"/>
                    </a:lnTo>
                    <a:lnTo>
                      <a:pt x="1200" y="0"/>
                    </a:lnTo>
                    <a:lnTo>
                      <a:pt x="1181" y="19"/>
                    </a:lnTo>
                    <a:lnTo>
                      <a:pt x="1162" y="57"/>
                    </a:lnTo>
                    <a:lnTo>
                      <a:pt x="1124" y="39"/>
                    </a:lnTo>
                    <a:lnTo>
                      <a:pt x="1124" y="57"/>
                    </a:lnTo>
                    <a:lnTo>
                      <a:pt x="1124" y="76"/>
                    </a:lnTo>
                    <a:lnTo>
                      <a:pt x="1105" y="76"/>
                    </a:lnTo>
                    <a:lnTo>
                      <a:pt x="1086" y="57"/>
                    </a:lnTo>
                    <a:lnTo>
                      <a:pt x="1086" y="76"/>
                    </a:lnTo>
                    <a:lnTo>
                      <a:pt x="1067" y="95"/>
                    </a:lnTo>
                    <a:lnTo>
                      <a:pt x="1067" y="134"/>
                    </a:lnTo>
                    <a:lnTo>
                      <a:pt x="1124" y="134"/>
                    </a:lnTo>
                    <a:lnTo>
                      <a:pt x="1105" y="171"/>
                    </a:lnTo>
                    <a:lnTo>
                      <a:pt x="1143" y="248"/>
                    </a:lnTo>
                    <a:lnTo>
                      <a:pt x="1143" y="305"/>
                    </a:lnTo>
                    <a:lnTo>
                      <a:pt x="1162" y="305"/>
                    </a:lnTo>
                    <a:lnTo>
                      <a:pt x="1162" y="324"/>
                    </a:lnTo>
                    <a:lnTo>
                      <a:pt x="1143" y="324"/>
                    </a:lnTo>
                    <a:lnTo>
                      <a:pt x="1143" y="343"/>
                    </a:lnTo>
                    <a:lnTo>
                      <a:pt x="1162" y="362"/>
                    </a:lnTo>
                    <a:lnTo>
                      <a:pt x="1162" y="381"/>
                    </a:lnTo>
                    <a:lnTo>
                      <a:pt x="1143" y="381"/>
                    </a:lnTo>
                    <a:lnTo>
                      <a:pt x="1124" y="324"/>
                    </a:lnTo>
                    <a:lnTo>
                      <a:pt x="1105" y="305"/>
                    </a:lnTo>
                    <a:lnTo>
                      <a:pt x="1086" y="267"/>
                    </a:lnTo>
                    <a:lnTo>
                      <a:pt x="1029" y="267"/>
                    </a:lnTo>
                    <a:lnTo>
                      <a:pt x="1048" y="248"/>
                    </a:lnTo>
                    <a:lnTo>
                      <a:pt x="1029" y="248"/>
                    </a:lnTo>
                    <a:lnTo>
                      <a:pt x="1010" y="267"/>
                    </a:lnTo>
                    <a:lnTo>
                      <a:pt x="990" y="324"/>
                    </a:lnTo>
                    <a:lnTo>
                      <a:pt x="1010" y="324"/>
                    </a:lnTo>
                    <a:lnTo>
                      <a:pt x="1029" y="324"/>
                    </a:lnTo>
                    <a:lnTo>
                      <a:pt x="1029" y="305"/>
                    </a:lnTo>
                    <a:lnTo>
                      <a:pt x="1067" y="324"/>
                    </a:lnTo>
                    <a:lnTo>
                      <a:pt x="1105" y="324"/>
                    </a:lnTo>
                    <a:lnTo>
                      <a:pt x="1105" y="343"/>
                    </a:lnTo>
                    <a:lnTo>
                      <a:pt x="1086" y="343"/>
                    </a:lnTo>
                    <a:lnTo>
                      <a:pt x="1086" y="381"/>
                    </a:lnTo>
                    <a:lnTo>
                      <a:pt x="1086" y="400"/>
                    </a:lnTo>
                    <a:lnTo>
                      <a:pt x="1105" y="400"/>
                    </a:lnTo>
                    <a:lnTo>
                      <a:pt x="1124" y="419"/>
                    </a:lnTo>
                    <a:lnTo>
                      <a:pt x="1162" y="419"/>
                    </a:lnTo>
                    <a:lnTo>
                      <a:pt x="1143" y="438"/>
                    </a:lnTo>
                    <a:lnTo>
                      <a:pt x="1105" y="457"/>
                    </a:lnTo>
                    <a:lnTo>
                      <a:pt x="1086" y="438"/>
                    </a:lnTo>
                    <a:lnTo>
                      <a:pt x="1067" y="419"/>
                    </a:lnTo>
                    <a:lnTo>
                      <a:pt x="1029" y="419"/>
                    </a:lnTo>
                    <a:lnTo>
                      <a:pt x="1048" y="438"/>
                    </a:lnTo>
                    <a:lnTo>
                      <a:pt x="1029" y="438"/>
                    </a:lnTo>
                    <a:lnTo>
                      <a:pt x="1010" y="438"/>
                    </a:lnTo>
                    <a:lnTo>
                      <a:pt x="1029" y="457"/>
                    </a:lnTo>
                    <a:lnTo>
                      <a:pt x="1048" y="476"/>
                    </a:lnTo>
                    <a:lnTo>
                      <a:pt x="1067" y="496"/>
                    </a:lnTo>
                    <a:lnTo>
                      <a:pt x="1010" y="552"/>
                    </a:lnTo>
                    <a:lnTo>
                      <a:pt x="1010" y="591"/>
                    </a:lnTo>
                    <a:lnTo>
                      <a:pt x="1029" y="610"/>
                    </a:lnTo>
                    <a:lnTo>
                      <a:pt x="1105" y="610"/>
                    </a:lnTo>
                    <a:lnTo>
                      <a:pt x="1105" y="648"/>
                    </a:lnTo>
                    <a:lnTo>
                      <a:pt x="1067" y="629"/>
                    </a:lnTo>
                    <a:lnTo>
                      <a:pt x="1029" y="610"/>
                    </a:lnTo>
                    <a:lnTo>
                      <a:pt x="990" y="610"/>
                    </a:lnTo>
                    <a:lnTo>
                      <a:pt x="972" y="648"/>
                    </a:lnTo>
                    <a:lnTo>
                      <a:pt x="953" y="648"/>
                    </a:lnTo>
                    <a:lnTo>
                      <a:pt x="934" y="610"/>
                    </a:lnTo>
                    <a:lnTo>
                      <a:pt x="914" y="629"/>
                    </a:lnTo>
                    <a:lnTo>
                      <a:pt x="895" y="648"/>
                    </a:lnTo>
                    <a:lnTo>
                      <a:pt x="895" y="686"/>
                    </a:lnTo>
                    <a:lnTo>
                      <a:pt x="914" y="686"/>
                    </a:lnTo>
                    <a:lnTo>
                      <a:pt x="934" y="705"/>
                    </a:lnTo>
                    <a:lnTo>
                      <a:pt x="934" y="724"/>
                    </a:lnTo>
                    <a:lnTo>
                      <a:pt x="895" y="743"/>
                    </a:lnTo>
                    <a:lnTo>
                      <a:pt x="895" y="762"/>
                    </a:lnTo>
                    <a:lnTo>
                      <a:pt x="914" y="800"/>
                    </a:lnTo>
                    <a:lnTo>
                      <a:pt x="895" y="800"/>
                    </a:lnTo>
                    <a:lnTo>
                      <a:pt x="858" y="819"/>
                    </a:lnTo>
                    <a:lnTo>
                      <a:pt x="819" y="838"/>
                    </a:lnTo>
                    <a:lnTo>
                      <a:pt x="819" y="877"/>
                    </a:lnTo>
                    <a:lnTo>
                      <a:pt x="838" y="914"/>
                    </a:lnTo>
                    <a:lnTo>
                      <a:pt x="876" y="933"/>
                    </a:lnTo>
                    <a:lnTo>
                      <a:pt x="914" y="914"/>
                    </a:lnTo>
                    <a:lnTo>
                      <a:pt x="858" y="1029"/>
                    </a:lnTo>
                    <a:lnTo>
                      <a:pt x="762" y="1086"/>
                    </a:lnTo>
                    <a:lnTo>
                      <a:pt x="629" y="1124"/>
                    </a:lnTo>
                    <a:lnTo>
                      <a:pt x="553" y="1162"/>
                    </a:lnTo>
                    <a:lnTo>
                      <a:pt x="381" y="1314"/>
                    </a:lnTo>
                    <a:lnTo>
                      <a:pt x="343" y="1314"/>
                    </a:lnTo>
                    <a:lnTo>
                      <a:pt x="324" y="1295"/>
                    </a:lnTo>
                    <a:lnTo>
                      <a:pt x="305" y="1258"/>
                    </a:lnTo>
                    <a:lnTo>
                      <a:pt x="305" y="1219"/>
                    </a:lnTo>
                    <a:lnTo>
                      <a:pt x="362" y="1200"/>
                    </a:lnTo>
                    <a:lnTo>
                      <a:pt x="419" y="1124"/>
                    </a:lnTo>
                    <a:lnTo>
                      <a:pt x="419" y="1086"/>
                    </a:lnTo>
                    <a:lnTo>
                      <a:pt x="400" y="1048"/>
                    </a:lnTo>
                    <a:lnTo>
                      <a:pt x="400" y="1029"/>
                    </a:lnTo>
                    <a:lnTo>
                      <a:pt x="438" y="1029"/>
                    </a:lnTo>
                    <a:lnTo>
                      <a:pt x="495" y="1010"/>
                    </a:lnTo>
                    <a:lnTo>
                      <a:pt x="553" y="972"/>
                    </a:lnTo>
                    <a:lnTo>
                      <a:pt x="553" y="933"/>
                    </a:lnTo>
                    <a:lnTo>
                      <a:pt x="495" y="914"/>
                    </a:lnTo>
                    <a:lnTo>
                      <a:pt x="495" y="877"/>
                    </a:lnTo>
                    <a:lnTo>
                      <a:pt x="514" y="877"/>
                    </a:lnTo>
                    <a:lnTo>
                      <a:pt x="514" y="857"/>
                    </a:lnTo>
                    <a:lnTo>
                      <a:pt x="533" y="857"/>
                    </a:lnTo>
                    <a:lnTo>
                      <a:pt x="572" y="877"/>
                    </a:lnTo>
                    <a:lnTo>
                      <a:pt x="591" y="877"/>
                    </a:lnTo>
                    <a:lnTo>
                      <a:pt x="591" y="857"/>
                    </a:lnTo>
                    <a:lnTo>
                      <a:pt x="572" y="838"/>
                    </a:lnTo>
                    <a:lnTo>
                      <a:pt x="572" y="800"/>
                    </a:lnTo>
                    <a:lnTo>
                      <a:pt x="591" y="800"/>
                    </a:lnTo>
                    <a:lnTo>
                      <a:pt x="591" y="762"/>
                    </a:lnTo>
                    <a:lnTo>
                      <a:pt x="572" y="743"/>
                    </a:lnTo>
                    <a:lnTo>
                      <a:pt x="572" y="705"/>
                    </a:lnTo>
                    <a:lnTo>
                      <a:pt x="553" y="705"/>
                    </a:lnTo>
                    <a:lnTo>
                      <a:pt x="533" y="724"/>
                    </a:lnTo>
                    <a:lnTo>
                      <a:pt x="477" y="743"/>
                    </a:lnTo>
                    <a:lnTo>
                      <a:pt x="457" y="762"/>
                    </a:lnTo>
                    <a:lnTo>
                      <a:pt x="477" y="800"/>
                    </a:lnTo>
                    <a:lnTo>
                      <a:pt x="477" y="819"/>
                    </a:lnTo>
                    <a:lnTo>
                      <a:pt x="477" y="838"/>
                    </a:lnTo>
                    <a:lnTo>
                      <a:pt x="457" y="857"/>
                    </a:lnTo>
                    <a:lnTo>
                      <a:pt x="419" y="857"/>
                    </a:lnTo>
                    <a:lnTo>
                      <a:pt x="400" y="857"/>
                    </a:lnTo>
                    <a:lnTo>
                      <a:pt x="381" y="857"/>
                    </a:lnTo>
                    <a:lnTo>
                      <a:pt x="362" y="800"/>
                    </a:lnTo>
                    <a:lnTo>
                      <a:pt x="324" y="800"/>
                    </a:lnTo>
                    <a:lnTo>
                      <a:pt x="305" y="781"/>
                    </a:lnTo>
                    <a:lnTo>
                      <a:pt x="267" y="743"/>
                    </a:lnTo>
                    <a:lnTo>
                      <a:pt x="248" y="743"/>
                    </a:lnTo>
                    <a:lnTo>
                      <a:pt x="229" y="743"/>
                    </a:lnTo>
                    <a:lnTo>
                      <a:pt x="210" y="743"/>
                    </a:lnTo>
                    <a:lnTo>
                      <a:pt x="191" y="724"/>
                    </a:lnTo>
                    <a:lnTo>
                      <a:pt x="191" y="705"/>
                    </a:lnTo>
                    <a:lnTo>
                      <a:pt x="210" y="667"/>
                    </a:lnTo>
                    <a:lnTo>
                      <a:pt x="191" y="648"/>
                    </a:lnTo>
                    <a:lnTo>
                      <a:pt x="172" y="648"/>
                    </a:lnTo>
                    <a:lnTo>
                      <a:pt x="38" y="610"/>
                    </a:lnTo>
                    <a:lnTo>
                      <a:pt x="19" y="610"/>
                    </a:lnTo>
                    <a:lnTo>
                      <a:pt x="0" y="572"/>
                    </a:lnTo>
                    <a:lnTo>
                      <a:pt x="19" y="572"/>
                    </a:lnTo>
                    <a:lnTo>
                      <a:pt x="76" y="515"/>
                    </a:lnTo>
                    <a:lnTo>
                      <a:pt x="172" y="419"/>
                    </a:lnTo>
                    <a:lnTo>
                      <a:pt x="191" y="400"/>
                    </a:lnTo>
                    <a:lnTo>
                      <a:pt x="210" y="381"/>
                    </a:lnTo>
                    <a:lnTo>
                      <a:pt x="210" y="362"/>
                    </a:lnTo>
                    <a:lnTo>
                      <a:pt x="229" y="324"/>
                    </a:lnTo>
                    <a:lnTo>
                      <a:pt x="305" y="324"/>
                    </a:lnTo>
                    <a:lnTo>
                      <a:pt x="762" y="191"/>
                    </a:lnTo>
                    <a:lnTo>
                      <a:pt x="1029" y="39"/>
                    </a:lnTo>
                    <a:lnTo>
                      <a:pt x="1143" y="0"/>
                    </a:lnTo>
                    <a:lnTo>
                      <a:pt x="1257" y="0"/>
                    </a:lnTo>
                    <a:lnTo>
                      <a:pt x="1371" y="39"/>
                    </a:lnTo>
                    <a:lnTo>
                      <a:pt x="1410" y="134"/>
                    </a:lnTo>
                    <a:lnTo>
                      <a:pt x="1429" y="191"/>
                    </a:lnTo>
                    <a:lnTo>
                      <a:pt x="1524" y="305"/>
                    </a:lnTo>
                    <a:lnTo>
                      <a:pt x="1562" y="419"/>
                    </a:lnTo>
                    <a:lnTo>
                      <a:pt x="1600" y="476"/>
                    </a:lnTo>
                    <a:lnTo>
                      <a:pt x="1696" y="572"/>
                    </a:lnTo>
                    <a:lnTo>
                      <a:pt x="1733" y="572"/>
                    </a:lnTo>
                    <a:lnTo>
                      <a:pt x="1810" y="591"/>
                    </a:lnTo>
                    <a:lnTo>
                      <a:pt x="1791" y="610"/>
                    </a:lnTo>
                    <a:lnTo>
                      <a:pt x="1791" y="629"/>
                    </a:lnTo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5" name="Freeform 14">
                <a:extLst>
                  <a:ext uri="{FF2B5EF4-FFF2-40B4-BE49-F238E27FC236}">
                    <a16:creationId xmlns:a16="http://schemas.microsoft.com/office/drawing/2014/main" id="{D44D8620-377C-6747-A701-2F5A18294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3775" y="2346325"/>
                <a:ext cx="1090613" cy="801688"/>
              </a:xfrm>
              <a:custGeom>
                <a:avLst/>
                <a:gdLst>
                  <a:gd name="T0" fmla="*/ 2461618 w 3030"/>
                  <a:gd name="T1" fmla="*/ 46697876 h 2229"/>
                  <a:gd name="T2" fmla="*/ 54283732 w 3030"/>
                  <a:gd name="T3" fmla="*/ 68947326 h 2229"/>
                  <a:gd name="T4" fmla="*/ 244341944 w 3030"/>
                  <a:gd name="T5" fmla="*/ 12288953 h 2229"/>
                  <a:gd name="T6" fmla="*/ 150543467 w 3030"/>
                  <a:gd name="T7" fmla="*/ 54200799 h 2229"/>
                  <a:gd name="T8" fmla="*/ 123466390 w 3030"/>
                  <a:gd name="T9" fmla="*/ 68947326 h 2229"/>
                  <a:gd name="T10" fmla="*/ 81490387 w 3030"/>
                  <a:gd name="T11" fmla="*/ 86151788 h 2229"/>
                  <a:gd name="T12" fmla="*/ 81490387 w 3030"/>
                  <a:gd name="T13" fmla="*/ 101028153 h 2229"/>
                  <a:gd name="T14" fmla="*/ 96259735 w 3030"/>
                  <a:gd name="T15" fmla="*/ 101028153 h 2229"/>
                  <a:gd name="T16" fmla="*/ 125928008 w 3030"/>
                  <a:gd name="T17" fmla="*/ 86151788 h 2229"/>
                  <a:gd name="T18" fmla="*/ 150543467 w 3030"/>
                  <a:gd name="T19" fmla="*/ 101028153 h 2229"/>
                  <a:gd name="T20" fmla="*/ 170365629 w 3030"/>
                  <a:gd name="T21" fmla="*/ 76320770 h 2229"/>
                  <a:gd name="T22" fmla="*/ 190057852 w 3030"/>
                  <a:gd name="T23" fmla="*/ 83694213 h 2229"/>
                  <a:gd name="T24" fmla="*/ 209750436 w 3030"/>
                  <a:gd name="T25" fmla="*/ 83694213 h 2229"/>
                  <a:gd name="T26" fmla="*/ 207288818 w 3030"/>
                  <a:gd name="T27" fmla="*/ 86151788 h 2229"/>
                  <a:gd name="T28" fmla="*/ 229572597 w 3030"/>
                  <a:gd name="T29" fmla="*/ 76320770 h 2229"/>
                  <a:gd name="T30" fmla="*/ 227110979 w 3030"/>
                  <a:gd name="T31" fmla="*/ 73862835 h 2229"/>
                  <a:gd name="T32" fmla="*/ 229572597 w 3030"/>
                  <a:gd name="T33" fmla="*/ 68947326 h 2229"/>
                  <a:gd name="T34" fmla="*/ 251726438 w 3030"/>
                  <a:gd name="T35" fmla="*/ 71405260 h 2229"/>
                  <a:gd name="T36" fmla="*/ 261572550 w 3030"/>
                  <a:gd name="T37" fmla="*/ 51742864 h 2229"/>
                  <a:gd name="T38" fmla="*/ 266625364 w 3030"/>
                  <a:gd name="T39" fmla="*/ 41782367 h 2229"/>
                  <a:gd name="T40" fmla="*/ 291240823 w 3030"/>
                  <a:gd name="T41" fmla="*/ 46697876 h 2229"/>
                  <a:gd name="T42" fmla="*/ 298625677 w 3030"/>
                  <a:gd name="T43" fmla="*/ 54200799 h 2229"/>
                  <a:gd name="T44" fmla="*/ 298625677 w 3030"/>
                  <a:gd name="T45" fmla="*/ 44240302 h 2229"/>
                  <a:gd name="T46" fmla="*/ 298625677 w 3030"/>
                  <a:gd name="T47" fmla="*/ 31951349 h 2229"/>
                  <a:gd name="T48" fmla="*/ 249264820 w 3030"/>
                  <a:gd name="T49" fmla="*/ 9831018 h 2229"/>
                  <a:gd name="T50" fmla="*/ 340601679 w 3030"/>
                  <a:gd name="T51" fmla="*/ 12288953 h 2229"/>
                  <a:gd name="T52" fmla="*/ 352909409 w 3030"/>
                  <a:gd name="T53" fmla="*/ 59116308 h 2229"/>
                  <a:gd name="T54" fmla="*/ 350447791 w 3030"/>
                  <a:gd name="T55" fmla="*/ 73862835 h 2229"/>
                  <a:gd name="T56" fmla="*/ 362885099 w 3030"/>
                  <a:gd name="T57" fmla="*/ 91067297 h 2229"/>
                  <a:gd name="T58" fmla="*/ 365346716 w 3030"/>
                  <a:gd name="T59" fmla="*/ 162602036 h 2229"/>
                  <a:gd name="T60" fmla="*/ 360293903 w 3030"/>
                  <a:gd name="T61" fmla="*/ 201926469 h 2229"/>
                  <a:gd name="T62" fmla="*/ 372731210 w 3030"/>
                  <a:gd name="T63" fmla="*/ 219260409 h 2229"/>
                  <a:gd name="T64" fmla="*/ 357832645 w 3030"/>
                  <a:gd name="T65" fmla="*/ 226633853 h 2229"/>
                  <a:gd name="T66" fmla="*/ 338140061 w 3030"/>
                  <a:gd name="T67" fmla="*/ 219260409 h 2229"/>
                  <a:gd name="T68" fmla="*/ 315985860 w 3030"/>
                  <a:gd name="T69" fmla="*/ 229091787 h 2229"/>
                  <a:gd name="T70" fmla="*/ 278933093 w 3030"/>
                  <a:gd name="T71" fmla="*/ 229091787 h 2229"/>
                  <a:gd name="T72" fmla="*/ 278933093 w 3030"/>
                  <a:gd name="T73" fmla="*/ 246425368 h 2229"/>
                  <a:gd name="T74" fmla="*/ 269086981 w 3030"/>
                  <a:gd name="T75" fmla="*/ 268545699 h 2229"/>
                  <a:gd name="T76" fmla="*/ 227110979 w 3030"/>
                  <a:gd name="T77" fmla="*/ 275918782 h 2229"/>
                  <a:gd name="T78" fmla="*/ 222058165 w 3030"/>
                  <a:gd name="T79" fmla="*/ 280834651 h 2229"/>
                  <a:gd name="T80" fmla="*/ 207288818 w 3030"/>
                  <a:gd name="T81" fmla="*/ 283292226 h 2229"/>
                  <a:gd name="T82" fmla="*/ 170365629 w 3030"/>
                  <a:gd name="T83" fmla="*/ 278376717 h 2229"/>
                  <a:gd name="T84" fmla="*/ 158057899 w 3030"/>
                  <a:gd name="T85" fmla="*/ 280834651 h 2229"/>
                  <a:gd name="T86" fmla="*/ 148081849 w 3030"/>
                  <a:gd name="T87" fmla="*/ 261172255 h 2229"/>
                  <a:gd name="T88" fmla="*/ 138235738 w 3030"/>
                  <a:gd name="T89" fmla="*/ 241380380 h 2229"/>
                  <a:gd name="T90" fmla="*/ 96259735 w 3030"/>
                  <a:gd name="T91" fmla="*/ 197140438 h 2229"/>
                  <a:gd name="T92" fmla="*/ 81490387 w 3030"/>
                  <a:gd name="T93" fmla="*/ 187179941 h 2229"/>
                  <a:gd name="T94" fmla="*/ 74105894 w 3030"/>
                  <a:gd name="T95" fmla="*/ 189637516 h 2229"/>
                  <a:gd name="T96" fmla="*/ 64129844 w 3030"/>
                  <a:gd name="T97" fmla="*/ 174890989 h 2229"/>
                  <a:gd name="T98" fmla="*/ 59336546 w 3030"/>
                  <a:gd name="T99" fmla="*/ 174890989 h 2229"/>
                  <a:gd name="T100" fmla="*/ 54283732 w 3030"/>
                  <a:gd name="T101" fmla="*/ 169975479 h 2229"/>
                  <a:gd name="T102" fmla="*/ 64129844 w 3030"/>
                  <a:gd name="T103" fmla="*/ 147855149 h 2229"/>
                  <a:gd name="T104" fmla="*/ 61668586 w 3030"/>
                  <a:gd name="T105" fmla="*/ 125605699 h 2229"/>
                  <a:gd name="T106" fmla="*/ 54283732 w 3030"/>
                  <a:gd name="T107" fmla="*/ 118232615 h 2229"/>
                  <a:gd name="T108" fmla="*/ 47028816 w 3030"/>
                  <a:gd name="T109" fmla="*/ 123148125 h 2229"/>
                  <a:gd name="T110" fmla="*/ 39514385 w 3030"/>
                  <a:gd name="T111" fmla="*/ 113316747 h 2229"/>
                  <a:gd name="T112" fmla="*/ 27206655 w 3030"/>
                  <a:gd name="T113" fmla="*/ 103356250 h 2229"/>
                  <a:gd name="T114" fmla="*/ 17360543 w 3030"/>
                  <a:gd name="T115" fmla="*/ 76320770 h 222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030" h="2229">
                    <a:moveTo>
                      <a:pt x="134" y="590"/>
                    </a:moveTo>
                    <a:lnTo>
                      <a:pt x="58" y="514"/>
                    </a:lnTo>
                    <a:lnTo>
                      <a:pt x="0" y="419"/>
                    </a:lnTo>
                    <a:lnTo>
                      <a:pt x="19" y="361"/>
                    </a:lnTo>
                    <a:lnTo>
                      <a:pt x="134" y="419"/>
                    </a:lnTo>
                    <a:lnTo>
                      <a:pt x="210" y="476"/>
                    </a:lnTo>
                    <a:lnTo>
                      <a:pt x="305" y="514"/>
                    </a:lnTo>
                    <a:lnTo>
                      <a:pt x="419" y="533"/>
                    </a:lnTo>
                    <a:lnTo>
                      <a:pt x="553" y="514"/>
                    </a:lnTo>
                    <a:lnTo>
                      <a:pt x="972" y="400"/>
                    </a:lnTo>
                    <a:lnTo>
                      <a:pt x="1886" y="76"/>
                    </a:lnTo>
                    <a:lnTo>
                      <a:pt x="1886" y="95"/>
                    </a:lnTo>
                    <a:lnTo>
                      <a:pt x="1829" y="114"/>
                    </a:lnTo>
                    <a:lnTo>
                      <a:pt x="1562" y="209"/>
                    </a:lnTo>
                    <a:lnTo>
                      <a:pt x="1315" y="342"/>
                    </a:lnTo>
                    <a:lnTo>
                      <a:pt x="1162" y="419"/>
                    </a:lnTo>
                    <a:lnTo>
                      <a:pt x="1029" y="514"/>
                    </a:lnTo>
                    <a:lnTo>
                      <a:pt x="1010" y="514"/>
                    </a:lnTo>
                    <a:lnTo>
                      <a:pt x="972" y="533"/>
                    </a:lnTo>
                    <a:lnTo>
                      <a:pt x="953" y="533"/>
                    </a:lnTo>
                    <a:lnTo>
                      <a:pt x="839" y="628"/>
                    </a:lnTo>
                    <a:lnTo>
                      <a:pt x="781" y="647"/>
                    </a:lnTo>
                    <a:lnTo>
                      <a:pt x="667" y="647"/>
                    </a:lnTo>
                    <a:lnTo>
                      <a:pt x="629" y="666"/>
                    </a:lnTo>
                    <a:lnTo>
                      <a:pt x="610" y="666"/>
                    </a:lnTo>
                    <a:lnTo>
                      <a:pt x="572" y="742"/>
                    </a:lnTo>
                    <a:lnTo>
                      <a:pt x="572" y="762"/>
                    </a:lnTo>
                    <a:lnTo>
                      <a:pt x="629" y="781"/>
                    </a:lnTo>
                    <a:lnTo>
                      <a:pt x="648" y="781"/>
                    </a:lnTo>
                    <a:lnTo>
                      <a:pt x="667" y="762"/>
                    </a:lnTo>
                    <a:lnTo>
                      <a:pt x="705" y="762"/>
                    </a:lnTo>
                    <a:lnTo>
                      <a:pt x="743" y="781"/>
                    </a:lnTo>
                    <a:lnTo>
                      <a:pt x="820" y="781"/>
                    </a:lnTo>
                    <a:lnTo>
                      <a:pt x="915" y="762"/>
                    </a:lnTo>
                    <a:lnTo>
                      <a:pt x="953" y="723"/>
                    </a:lnTo>
                    <a:lnTo>
                      <a:pt x="972" y="666"/>
                    </a:lnTo>
                    <a:lnTo>
                      <a:pt x="1029" y="685"/>
                    </a:lnTo>
                    <a:lnTo>
                      <a:pt x="1105" y="742"/>
                    </a:lnTo>
                    <a:lnTo>
                      <a:pt x="1143" y="781"/>
                    </a:lnTo>
                    <a:lnTo>
                      <a:pt x="1162" y="781"/>
                    </a:lnTo>
                    <a:lnTo>
                      <a:pt x="1181" y="723"/>
                    </a:lnTo>
                    <a:lnTo>
                      <a:pt x="1220" y="666"/>
                    </a:lnTo>
                    <a:lnTo>
                      <a:pt x="1277" y="609"/>
                    </a:lnTo>
                    <a:lnTo>
                      <a:pt x="1315" y="590"/>
                    </a:lnTo>
                    <a:lnTo>
                      <a:pt x="1353" y="571"/>
                    </a:lnTo>
                    <a:lnTo>
                      <a:pt x="1391" y="590"/>
                    </a:lnTo>
                    <a:lnTo>
                      <a:pt x="1429" y="609"/>
                    </a:lnTo>
                    <a:lnTo>
                      <a:pt x="1467" y="647"/>
                    </a:lnTo>
                    <a:lnTo>
                      <a:pt x="1505" y="628"/>
                    </a:lnTo>
                    <a:lnTo>
                      <a:pt x="1543" y="628"/>
                    </a:lnTo>
                    <a:lnTo>
                      <a:pt x="1582" y="628"/>
                    </a:lnTo>
                    <a:lnTo>
                      <a:pt x="1619" y="647"/>
                    </a:lnTo>
                    <a:lnTo>
                      <a:pt x="1600" y="647"/>
                    </a:lnTo>
                    <a:lnTo>
                      <a:pt x="1600" y="666"/>
                    </a:lnTo>
                    <a:lnTo>
                      <a:pt x="1638" y="666"/>
                    </a:lnTo>
                    <a:lnTo>
                      <a:pt x="1696" y="666"/>
                    </a:lnTo>
                    <a:lnTo>
                      <a:pt x="1734" y="628"/>
                    </a:lnTo>
                    <a:lnTo>
                      <a:pt x="1772" y="590"/>
                    </a:lnTo>
                    <a:lnTo>
                      <a:pt x="1753" y="590"/>
                    </a:lnTo>
                    <a:lnTo>
                      <a:pt x="1753" y="571"/>
                    </a:lnTo>
                    <a:lnTo>
                      <a:pt x="1772" y="552"/>
                    </a:lnTo>
                    <a:lnTo>
                      <a:pt x="1772" y="533"/>
                    </a:lnTo>
                    <a:lnTo>
                      <a:pt x="1886" y="590"/>
                    </a:lnTo>
                    <a:lnTo>
                      <a:pt x="1905" y="609"/>
                    </a:lnTo>
                    <a:lnTo>
                      <a:pt x="1924" y="590"/>
                    </a:lnTo>
                    <a:lnTo>
                      <a:pt x="1943" y="552"/>
                    </a:lnTo>
                    <a:lnTo>
                      <a:pt x="1981" y="495"/>
                    </a:lnTo>
                    <a:lnTo>
                      <a:pt x="1963" y="457"/>
                    </a:lnTo>
                    <a:lnTo>
                      <a:pt x="1981" y="437"/>
                    </a:lnTo>
                    <a:lnTo>
                      <a:pt x="2019" y="400"/>
                    </a:lnTo>
                    <a:lnTo>
                      <a:pt x="2039" y="381"/>
                    </a:lnTo>
                    <a:lnTo>
                      <a:pt x="2039" y="361"/>
                    </a:lnTo>
                    <a:lnTo>
                      <a:pt x="2039" y="342"/>
                    </a:lnTo>
                    <a:lnTo>
                      <a:pt x="2058" y="323"/>
                    </a:lnTo>
                    <a:lnTo>
                      <a:pt x="2077" y="323"/>
                    </a:lnTo>
                    <a:lnTo>
                      <a:pt x="2172" y="323"/>
                    </a:lnTo>
                    <a:lnTo>
                      <a:pt x="2210" y="342"/>
                    </a:lnTo>
                    <a:lnTo>
                      <a:pt x="2248" y="361"/>
                    </a:lnTo>
                    <a:lnTo>
                      <a:pt x="2267" y="381"/>
                    </a:lnTo>
                    <a:lnTo>
                      <a:pt x="2267" y="400"/>
                    </a:lnTo>
                    <a:lnTo>
                      <a:pt x="2267" y="419"/>
                    </a:lnTo>
                    <a:lnTo>
                      <a:pt x="2305" y="419"/>
                    </a:lnTo>
                    <a:lnTo>
                      <a:pt x="2324" y="419"/>
                    </a:lnTo>
                    <a:lnTo>
                      <a:pt x="2344" y="400"/>
                    </a:lnTo>
                    <a:lnTo>
                      <a:pt x="2362" y="361"/>
                    </a:lnTo>
                    <a:lnTo>
                      <a:pt x="2305" y="342"/>
                    </a:lnTo>
                    <a:lnTo>
                      <a:pt x="2324" y="323"/>
                    </a:lnTo>
                    <a:lnTo>
                      <a:pt x="2344" y="323"/>
                    </a:lnTo>
                    <a:lnTo>
                      <a:pt x="2362" y="323"/>
                    </a:lnTo>
                    <a:lnTo>
                      <a:pt x="2305" y="247"/>
                    </a:lnTo>
                    <a:lnTo>
                      <a:pt x="2172" y="152"/>
                    </a:lnTo>
                    <a:lnTo>
                      <a:pt x="2039" y="95"/>
                    </a:lnTo>
                    <a:lnTo>
                      <a:pt x="1886" y="95"/>
                    </a:lnTo>
                    <a:lnTo>
                      <a:pt x="1924" y="76"/>
                    </a:lnTo>
                    <a:lnTo>
                      <a:pt x="2000" y="38"/>
                    </a:lnTo>
                    <a:lnTo>
                      <a:pt x="2248" y="0"/>
                    </a:lnTo>
                    <a:lnTo>
                      <a:pt x="2344" y="19"/>
                    </a:lnTo>
                    <a:lnTo>
                      <a:pt x="2629" y="95"/>
                    </a:lnTo>
                    <a:lnTo>
                      <a:pt x="3029" y="285"/>
                    </a:lnTo>
                    <a:lnTo>
                      <a:pt x="2801" y="400"/>
                    </a:lnTo>
                    <a:lnTo>
                      <a:pt x="2724" y="457"/>
                    </a:lnTo>
                    <a:lnTo>
                      <a:pt x="2705" y="476"/>
                    </a:lnTo>
                    <a:lnTo>
                      <a:pt x="2705" y="514"/>
                    </a:lnTo>
                    <a:lnTo>
                      <a:pt x="2705" y="552"/>
                    </a:lnTo>
                    <a:lnTo>
                      <a:pt x="2705" y="571"/>
                    </a:lnTo>
                    <a:lnTo>
                      <a:pt x="2724" y="590"/>
                    </a:lnTo>
                    <a:lnTo>
                      <a:pt x="2762" y="647"/>
                    </a:lnTo>
                    <a:lnTo>
                      <a:pt x="2781" y="666"/>
                    </a:lnTo>
                    <a:lnTo>
                      <a:pt x="2801" y="704"/>
                    </a:lnTo>
                    <a:lnTo>
                      <a:pt x="2820" y="914"/>
                    </a:lnTo>
                    <a:lnTo>
                      <a:pt x="2820" y="1028"/>
                    </a:lnTo>
                    <a:lnTo>
                      <a:pt x="2820" y="1199"/>
                    </a:lnTo>
                    <a:lnTo>
                      <a:pt x="2820" y="1257"/>
                    </a:lnTo>
                    <a:lnTo>
                      <a:pt x="2820" y="1314"/>
                    </a:lnTo>
                    <a:lnTo>
                      <a:pt x="2820" y="1409"/>
                    </a:lnTo>
                    <a:lnTo>
                      <a:pt x="2820" y="1466"/>
                    </a:lnTo>
                    <a:lnTo>
                      <a:pt x="2781" y="1561"/>
                    </a:lnTo>
                    <a:lnTo>
                      <a:pt x="2801" y="1580"/>
                    </a:lnTo>
                    <a:lnTo>
                      <a:pt x="2801" y="1619"/>
                    </a:lnTo>
                    <a:lnTo>
                      <a:pt x="2857" y="1656"/>
                    </a:lnTo>
                    <a:lnTo>
                      <a:pt x="2877" y="1695"/>
                    </a:lnTo>
                    <a:lnTo>
                      <a:pt x="2857" y="1714"/>
                    </a:lnTo>
                    <a:lnTo>
                      <a:pt x="2820" y="1714"/>
                    </a:lnTo>
                    <a:lnTo>
                      <a:pt x="2781" y="1733"/>
                    </a:lnTo>
                    <a:lnTo>
                      <a:pt x="2762" y="1752"/>
                    </a:lnTo>
                    <a:lnTo>
                      <a:pt x="2724" y="1771"/>
                    </a:lnTo>
                    <a:lnTo>
                      <a:pt x="2648" y="1714"/>
                    </a:lnTo>
                    <a:lnTo>
                      <a:pt x="2629" y="1695"/>
                    </a:lnTo>
                    <a:lnTo>
                      <a:pt x="2610" y="1695"/>
                    </a:lnTo>
                    <a:lnTo>
                      <a:pt x="2572" y="1695"/>
                    </a:lnTo>
                    <a:lnTo>
                      <a:pt x="2534" y="1695"/>
                    </a:lnTo>
                    <a:lnTo>
                      <a:pt x="2496" y="1714"/>
                    </a:lnTo>
                    <a:lnTo>
                      <a:pt x="2439" y="1771"/>
                    </a:lnTo>
                    <a:lnTo>
                      <a:pt x="2400" y="1771"/>
                    </a:lnTo>
                    <a:lnTo>
                      <a:pt x="2344" y="1733"/>
                    </a:lnTo>
                    <a:lnTo>
                      <a:pt x="2172" y="1733"/>
                    </a:lnTo>
                    <a:lnTo>
                      <a:pt x="2153" y="1771"/>
                    </a:lnTo>
                    <a:lnTo>
                      <a:pt x="2153" y="1790"/>
                    </a:lnTo>
                    <a:lnTo>
                      <a:pt x="2153" y="1828"/>
                    </a:lnTo>
                    <a:lnTo>
                      <a:pt x="2153" y="1885"/>
                    </a:lnTo>
                    <a:lnTo>
                      <a:pt x="2153" y="1905"/>
                    </a:lnTo>
                    <a:lnTo>
                      <a:pt x="2134" y="1942"/>
                    </a:lnTo>
                    <a:lnTo>
                      <a:pt x="2134" y="1961"/>
                    </a:lnTo>
                    <a:lnTo>
                      <a:pt x="2115" y="2037"/>
                    </a:lnTo>
                    <a:lnTo>
                      <a:pt x="2077" y="2076"/>
                    </a:lnTo>
                    <a:lnTo>
                      <a:pt x="2039" y="2095"/>
                    </a:lnTo>
                    <a:lnTo>
                      <a:pt x="1810" y="2114"/>
                    </a:lnTo>
                    <a:lnTo>
                      <a:pt x="1791" y="2114"/>
                    </a:lnTo>
                    <a:lnTo>
                      <a:pt x="1753" y="2133"/>
                    </a:lnTo>
                    <a:lnTo>
                      <a:pt x="1714" y="2152"/>
                    </a:lnTo>
                    <a:lnTo>
                      <a:pt x="1714" y="2171"/>
                    </a:lnTo>
                    <a:lnTo>
                      <a:pt x="1714" y="2190"/>
                    </a:lnTo>
                    <a:lnTo>
                      <a:pt x="1677" y="2190"/>
                    </a:lnTo>
                    <a:lnTo>
                      <a:pt x="1638" y="2190"/>
                    </a:lnTo>
                    <a:lnTo>
                      <a:pt x="1600" y="2190"/>
                    </a:lnTo>
                    <a:lnTo>
                      <a:pt x="1543" y="2209"/>
                    </a:lnTo>
                    <a:lnTo>
                      <a:pt x="1505" y="2228"/>
                    </a:lnTo>
                    <a:lnTo>
                      <a:pt x="1315" y="2152"/>
                    </a:lnTo>
                    <a:lnTo>
                      <a:pt x="1296" y="2152"/>
                    </a:lnTo>
                    <a:lnTo>
                      <a:pt x="1277" y="2152"/>
                    </a:lnTo>
                    <a:lnTo>
                      <a:pt x="1238" y="2228"/>
                    </a:lnTo>
                    <a:lnTo>
                      <a:pt x="1220" y="2171"/>
                    </a:lnTo>
                    <a:lnTo>
                      <a:pt x="1162" y="2114"/>
                    </a:lnTo>
                    <a:lnTo>
                      <a:pt x="1143" y="2095"/>
                    </a:lnTo>
                    <a:lnTo>
                      <a:pt x="1124" y="2057"/>
                    </a:lnTo>
                    <a:lnTo>
                      <a:pt x="1143" y="2019"/>
                    </a:lnTo>
                    <a:lnTo>
                      <a:pt x="1143" y="1981"/>
                    </a:lnTo>
                    <a:lnTo>
                      <a:pt x="1124" y="1942"/>
                    </a:lnTo>
                    <a:lnTo>
                      <a:pt x="1086" y="1885"/>
                    </a:lnTo>
                    <a:lnTo>
                      <a:pt x="1067" y="1866"/>
                    </a:lnTo>
                    <a:lnTo>
                      <a:pt x="1048" y="1828"/>
                    </a:lnTo>
                    <a:lnTo>
                      <a:pt x="896" y="1752"/>
                    </a:lnTo>
                    <a:lnTo>
                      <a:pt x="762" y="1542"/>
                    </a:lnTo>
                    <a:lnTo>
                      <a:pt x="743" y="1524"/>
                    </a:lnTo>
                    <a:lnTo>
                      <a:pt x="705" y="1504"/>
                    </a:lnTo>
                    <a:lnTo>
                      <a:pt x="686" y="1504"/>
                    </a:lnTo>
                    <a:lnTo>
                      <a:pt x="648" y="1447"/>
                    </a:lnTo>
                    <a:lnTo>
                      <a:pt x="629" y="1447"/>
                    </a:lnTo>
                    <a:lnTo>
                      <a:pt x="610" y="1447"/>
                    </a:lnTo>
                    <a:lnTo>
                      <a:pt x="591" y="1447"/>
                    </a:lnTo>
                    <a:lnTo>
                      <a:pt x="591" y="1466"/>
                    </a:lnTo>
                    <a:lnTo>
                      <a:pt x="572" y="1466"/>
                    </a:lnTo>
                    <a:lnTo>
                      <a:pt x="515" y="1466"/>
                    </a:lnTo>
                    <a:lnTo>
                      <a:pt x="515" y="1447"/>
                    </a:lnTo>
                    <a:lnTo>
                      <a:pt x="495" y="1352"/>
                    </a:lnTo>
                    <a:lnTo>
                      <a:pt x="495" y="1314"/>
                    </a:lnTo>
                    <a:lnTo>
                      <a:pt x="476" y="1314"/>
                    </a:lnTo>
                    <a:lnTo>
                      <a:pt x="476" y="1352"/>
                    </a:lnTo>
                    <a:lnTo>
                      <a:pt x="458" y="1352"/>
                    </a:lnTo>
                    <a:lnTo>
                      <a:pt x="439" y="1333"/>
                    </a:lnTo>
                    <a:lnTo>
                      <a:pt x="419" y="1314"/>
                    </a:lnTo>
                    <a:lnTo>
                      <a:pt x="419" y="1295"/>
                    </a:lnTo>
                    <a:lnTo>
                      <a:pt x="458" y="1257"/>
                    </a:lnTo>
                    <a:lnTo>
                      <a:pt x="495" y="1199"/>
                    </a:lnTo>
                    <a:lnTo>
                      <a:pt x="495" y="1143"/>
                    </a:lnTo>
                    <a:lnTo>
                      <a:pt x="515" y="1066"/>
                    </a:lnTo>
                    <a:lnTo>
                      <a:pt x="515" y="1028"/>
                    </a:lnTo>
                    <a:lnTo>
                      <a:pt x="495" y="990"/>
                    </a:lnTo>
                    <a:lnTo>
                      <a:pt x="476" y="971"/>
                    </a:lnTo>
                    <a:lnTo>
                      <a:pt x="476" y="952"/>
                    </a:lnTo>
                    <a:lnTo>
                      <a:pt x="458" y="952"/>
                    </a:lnTo>
                    <a:lnTo>
                      <a:pt x="439" y="933"/>
                    </a:lnTo>
                    <a:lnTo>
                      <a:pt x="419" y="914"/>
                    </a:lnTo>
                    <a:lnTo>
                      <a:pt x="400" y="895"/>
                    </a:lnTo>
                    <a:lnTo>
                      <a:pt x="381" y="914"/>
                    </a:lnTo>
                    <a:lnTo>
                      <a:pt x="363" y="952"/>
                    </a:lnTo>
                    <a:lnTo>
                      <a:pt x="343" y="952"/>
                    </a:lnTo>
                    <a:lnTo>
                      <a:pt x="324" y="933"/>
                    </a:lnTo>
                    <a:lnTo>
                      <a:pt x="305" y="895"/>
                    </a:lnTo>
                    <a:lnTo>
                      <a:pt x="305" y="876"/>
                    </a:lnTo>
                    <a:lnTo>
                      <a:pt x="286" y="838"/>
                    </a:lnTo>
                    <a:lnTo>
                      <a:pt x="267" y="818"/>
                    </a:lnTo>
                    <a:lnTo>
                      <a:pt x="229" y="799"/>
                    </a:lnTo>
                    <a:lnTo>
                      <a:pt x="210" y="799"/>
                    </a:lnTo>
                    <a:lnTo>
                      <a:pt x="229" y="704"/>
                    </a:lnTo>
                    <a:lnTo>
                      <a:pt x="210" y="647"/>
                    </a:lnTo>
                    <a:lnTo>
                      <a:pt x="191" y="590"/>
                    </a:lnTo>
                    <a:lnTo>
                      <a:pt x="134" y="59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6" name="Freeform 15">
                <a:extLst>
                  <a:ext uri="{FF2B5EF4-FFF2-40B4-BE49-F238E27FC236}">
                    <a16:creationId xmlns:a16="http://schemas.microsoft.com/office/drawing/2014/main" id="{111972D1-B48E-8745-9F82-D895F7312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8438" y="2490788"/>
                <a:ext cx="1371600" cy="2030412"/>
              </a:xfrm>
              <a:custGeom>
                <a:avLst/>
                <a:gdLst>
                  <a:gd name="T0" fmla="*/ 212284800 w 3810"/>
                  <a:gd name="T1" fmla="*/ 106181294 h 5639"/>
                  <a:gd name="T2" fmla="*/ 204897600 w 3810"/>
                  <a:gd name="T3" fmla="*/ 116034499 h 5639"/>
                  <a:gd name="T4" fmla="*/ 202305600 w 3810"/>
                  <a:gd name="T5" fmla="*/ 123424493 h 5639"/>
                  <a:gd name="T6" fmla="*/ 227059200 w 3810"/>
                  <a:gd name="T7" fmla="*/ 123424493 h 5639"/>
                  <a:gd name="T8" fmla="*/ 234576000 w 3810"/>
                  <a:gd name="T9" fmla="*/ 123424493 h 5639"/>
                  <a:gd name="T10" fmla="*/ 249350400 w 3810"/>
                  <a:gd name="T11" fmla="*/ 116034499 h 5639"/>
                  <a:gd name="T12" fmla="*/ 251683200 w 3810"/>
                  <a:gd name="T13" fmla="*/ 106181294 h 5639"/>
                  <a:gd name="T14" fmla="*/ 256737600 w 3810"/>
                  <a:gd name="T15" fmla="*/ 118497710 h 5639"/>
                  <a:gd name="T16" fmla="*/ 259200000 w 3810"/>
                  <a:gd name="T17" fmla="*/ 101124887 h 5639"/>
                  <a:gd name="T18" fmla="*/ 241833600 w 3810"/>
                  <a:gd name="T19" fmla="*/ 103588459 h 5639"/>
                  <a:gd name="T20" fmla="*/ 246888000 w 3810"/>
                  <a:gd name="T21" fmla="*/ 101124887 h 5639"/>
                  <a:gd name="T22" fmla="*/ 231984000 w 3810"/>
                  <a:gd name="T23" fmla="*/ 96328089 h 5639"/>
                  <a:gd name="T24" fmla="*/ 283953600 w 3810"/>
                  <a:gd name="T25" fmla="*/ 34486398 h 5639"/>
                  <a:gd name="T26" fmla="*/ 286286400 w 3810"/>
                  <a:gd name="T27" fmla="*/ 7389994 h 5639"/>
                  <a:gd name="T28" fmla="*/ 303652800 w 3810"/>
                  <a:gd name="T29" fmla="*/ 24633193 h 5639"/>
                  <a:gd name="T30" fmla="*/ 315964800 w 3810"/>
                  <a:gd name="T31" fmla="*/ 39412821 h 5639"/>
                  <a:gd name="T32" fmla="*/ 323352000 w 3810"/>
                  <a:gd name="T33" fmla="*/ 56785644 h 5639"/>
                  <a:gd name="T34" fmla="*/ 330739200 w 3810"/>
                  <a:gd name="T35" fmla="*/ 71565272 h 5639"/>
                  <a:gd name="T36" fmla="*/ 338126400 w 3810"/>
                  <a:gd name="T37" fmla="*/ 64175638 h 5639"/>
                  <a:gd name="T38" fmla="*/ 347976000 w 3810"/>
                  <a:gd name="T39" fmla="*/ 71565272 h 5639"/>
                  <a:gd name="T40" fmla="*/ 353030400 w 3810"/>
                  <a:gd name="T41" fmla="*/ 86345260 h 5639"/>
                  <a:gd name="T42" fmla="*/ 340588800 w 3810"/>
                  <a:gd name="T43" fmla="*/ 116034499 h 5639"/>
                  <a:gd name="T44" fmla="*/ 343180800 w 3810"/>
                  <a:gd name="T45" fmla="*/ 120961282 h 5639"/>
                  <a:gd name="T46" fmla="*/ 350438400 w 3810"/>
                  <a:gd name="T47" fmla="*/ 118497710 h 5639"/>
                  <a:gd name="T48" fmla="*/ 360417600 w 3810"/>
                  <a:gd name="T49" fmla="*/ 138204121 h 5639"/>
                  <a:gd name="T50" fmla="*/ 365342400 w 3810"/>
                  <a:gd name="T51" fmla="*/ 135740910 h 5639"/>
                  <a:gd name="T52" fmla="*/ 377654400 w 3810"/>
                  <a:gd name="T53" fmla="*/ 143130904 h 5639"/>
                  <a:gd name="T54" fmla="*/ 422107200 w 3810"/>
                  <a:gd name="T55" fmla="*/ 185136560 h 5639"/>
                  <a:gd name="T56" fmla="*/ 434419200 w 3810"/>
                  <a:gd name="T57" fmla="*/ 204972594 h 5639"/>
                  <a:gd name="T58" fmla="*/ 436881600 w 3810"/>
                  <a:gd name="T59" fmla="*/ 222215793 h 5639"/>
                  <a:gd name="T60" fmla="*/ 444398400 w 3810"/>
                  <a:gd name="T61" fmla="*/ 241922204 h 5639"/>
                  <a:gd name="T62" fmla="*/ 446731200 w 3810"/>
                  <a:gd name="T63" fmla="*/ 276538226 h 5639"/>
                  <a:gd name="T64" fmla="*/ 459172800 w 3810"/>
                  <a:gd name="T65" fmla="*/ 288854642 h 5639"/>
                  <a:gd name="T66" fmla="*/ 446731200 w 3810"/>
                  <a:gd name="T67" fmla="*/ 308561053 h 5639"/>
                  <a:gd name="T68" fmla="*/ 466560000 w 3810"/>
                  <a:gd name="T69" fmla="*/ 311024264 h 5639"/>
                  <a:gd name="T70" fmla="*/ 446731200 w 3810"/>
                  <a:gd name="T71" fmla="*/ 325933876 h 5639"/>
                  <a:gd name="T72" fmla="*/ 454248000 w 3810"/>
                  <a:gd name="T73" fmla="*/ 335787081 h 5639"/>
                  <a:gd name="T74" fmla="*/ 454248000 w 3810"/>
                  <a:gd name="T75" fmla="*/ 353159904 h 5639"/>
                  <a:gd name="T76" fmla="*/ 459172800 w 3810"/>
                  <a:gd name="T77" fmla="*/ 367939532 h 5639"/>
                  <a:gd name="T78" fmla="*/ 469022400 w 3810"/>
                  <a:gd name="T79" fmla="*/ 414871970 h 5639"/>
                  <a:gd name="T80" fmla="*/ 469022400 w 3810"/>
                  <a:gd name="T81" fmla="*/ 427188387 h 5639"/>
                  <a:gd name="T82" fmla="*/ 476409600 w 3810"/>
                  <a:gd name="T83" fmla="*/ 434578381 h 5639"/>
                  <a:gd name="T84" fmla="*/ 478872000 w 3810"/>
                  <a:gd name="T85" fmla="*/ 449358369 h 5639"/>
                  <a:gd name="T86" fmla="*/ 481334400 w 3810"/>
                  <a:gd name="T87" fmla="*/ 474120826 h 5639"/>
                  <a:gd name="T88" fmla="*/ 478872000 w 3810"/>
                  <a:gd name="T89" fmla="*/ 496290807 h 5639"/>
                  <a:gd name="T90" fmla="*/ 473947200 w 3810"/>
                  <a:gd name="T91" fmla="*/ 521053264 h 5639"/>
                  <a:gd name="T92" fmla="*/ 276436800 w 3810"/>
                  <a:gd name="T93" fmla="*/ 730952641 h 5639"/>
                  <a:gd name="T94" fmla="*/ 39528000 w 3810"/>
                  <a:gd name="T95" fmla="*/ 456748003 h 5639"/>
                  <a:gd name="T96" fmla="*/ 140616000 w 3810"/>
                  <a:gd name="T97" fmla="*/ 387645942 h 5639"/>
                  <a:gd name="T98" fmla="*/ 123379200 w 3810"/>
                  <a:gd name="T99" fmla="*/ 316080670 h 5639"/>
                  <a:gd name="T100" fmla="*/ 98755200 w 3810"/>
                  <a:gd name="T101" fmla="*/ 244515039 h 5639"/>
                  <a:gd name="T102" fmla="*/ 108604800 w 3810"/>
                  <a:gd name="T103" fmla="*/ 214825799 h 5639"/>
                  <a:gd name="T104" fmla="*/ 96292800 w 3810"/>
                  <a:gd name="T105" fmla="*/ 199916548 h 5639"/>
                  <a:gd name="T106" fmla="*/ 96292800 w 3810"/>
                  <a:gd name="T107" fmla="*/ 192526554 h 5639"/>
                  <a:gd name="T108" fmla="*/ 148132800 w 3810"/>
                  <a:gd name="T109" fmla="*/ 162837314 h 5639"/>
                  <a:gd name="T110" fmla="*/ 185198400 w 3810"/>
                  <a:gd name="T111" fmla="*/ 96328089 h 56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810" h="5639">
                    <a:moveTo>
                      <a:pt x="1429" y="743"/>
                    </a:moveTo>
                    <a:lnTo>
                      <a:pt x="1543" y="780"/>
                    </a:lnTo>
                    <a:lnTo>
                      <a:pt x="1657" y="799"/>
                    </a:lnTo>
                    <a:lnTo>
                      <a:pt x="1638" y="819"/>
                    </a:lnTo>
                    <a:lnTo>
                      <a:pt x="1600" y="857"/>
                    </a:lnTo>
                    <a:lnTo>
                      <a:pt x="1581" y="876"/>
                    </a:lnTo>
                    <a:lnTo>
                      <a:pt x="1581" y="895"/>
                    </a:lnTo>
                    <a:lnTo>
                      <a:pt x="1600" y="895"/>
                    </a:lnTo>
                    <a:lnTo>
                      <a:pt x="1561" y="914"/>
                    </a:lnTo>
                    <a:lnTo>
                      <a:pt x="1561" y="952"/>
                    </a:lnTo>
                    <a:lnTo>
                      <a:pt x="1600" y="971"/>
                    </a:lnTo>
                    <a:lnTo>
                      <a:pt x="1638" y="990"/>
                    </a:lnTo>
                    <a:lnTo>
                      <a:pt x="1771" y="914"/>
                    </a:lnTo>
                    <a:lnTo>
                      <a:pt x="1752" y="952"/>
                    </a:lnTo>
                    <a:lnTo>
                      <a:pt x="1771" y="971"/>
                    </a:lnTo>
                    <a:lnTo>
                      <a:pt x="1790" y="990"/>
                    </a:lnTo>
                    <a:lnTo>
                      <a:pt x="1810" y="990"/>
                    </a:lnTo>
                    <a:lnTo>
                      <a:pt x="1810" y="952"/>
                    </a:lnTo>
                    <a:lnTo>
                      <a:pt x="1905" y="876"/>
                    </a:lnTo>
                    <a:lnTo>
                      <a:pt x="1924" y="895"/>
                    </a:lnTo>
                    <a:lnTo>
                      <a:pt x="1942" y="876"/>
                    </a:lnTo>
                    <a:lnTo>
                      <a:pt x="1942" y="857"/>
                    </a:lnTo>
                    <a:lnTo>
                      <a:pt x="1942" y="819"/>
                    </a:lnTo>
                    <a:lnTo>
                      <a:pt x="1962" y="819"/>
                    </a:lnTo>
                    <a:lnTo>
                      <a:pt x="1962" y="857"/>
                    </a:lnTo>
                    <a:lnTo>
                      <a:pt x="1981" y="895"/>
                    </a:lnTo>
                    <a:lnTo>
                      <a:pt x="1981" y="914"/>
                    </a:lnTo>
                    <a:lnTo>
                      <a:pt x="2019" y="914"/>
                    </a:lnTo>
                    <a:lnTo>
                      <a:pt x="2019" y="895"/>
                    </a:lnTo>
                    <a:lnTo>
                      <a:pt x="2057" y="799"/>
                    </a:lnTo>
                    <a:lnTo>
                      <a:pt x="2000" y="780"/>
                    </a:lnTo>
                    <a:lnTo>
                      <a:pt x="1962" y="780"/>
                    </a:lnTo>
                    <a:lnTo>
                      <a:pt x="1924" y="799"/>
                    </a:lnTo>
                    <a:lnTo>
                      <a:pt x="1866" y="819"/>
                    </a:lnTo>
                    <a:lnTo>
                      <a:pt x="1866" y="799"/>
                    </a:lnTo>
                    <a:lnTo>
                      <a:pt x="1905" y="799"/>
                    </a:lnTo>
                    <a:lnTo>
                      <a:pt x="1905" y="780"/>
                    </a:lnTo>
                    <a:lnTo>
                      <a:pt x="1866" y="780"/>
                    </a:lnTo>
                    <a:lnTo>
                      <a:pt x="1676" y="799"/>
                    </a:lnTo>
                    <a:lnTo>
                      <a:pt x="1676" y="780"/>
                    </a:lnTo>
                    <a:lnTo>
                      <a:pt x="1790" y="743"/>
                    </a:lnTo>
                    <a:lnTo>
                      <a:pt x="1905" y="685"/>
                    </a:lnTo>
                    <a:lnTo>
                      <a:pt x="2076" y="514"/>
                    </a:lnTo>
                    <a:lnTo>
                      <a:pt x="2152" y="418"/>
                    </a:lnTo>
                    <a:lnTo>
                      <a:pt x="2191" y="266"/>
                    </a:lnTo>
                    <a:lnTo>
                      <a:pt x="2209" y="114"/>
                    </a:lnTo>
                    <a:lnTo>
                      <a:pt x="2171" y="0"/>
                    </a:lnTo>
                    <a:lnTo>
                      <a:pt x="2191" y="0"/>
                    </a:lnTo>
                    <a:lnTo>
                      <a:pt x="2209" y="57"/>
                    </a:lnTo>
                    <a:lnTo>
                      <a:pt x="2247" y="133"/>
                    </a:lnTo>
                    <a:lnTo>
                      <a:pt x="2286" y="171"/>
                    </a:lnTo>
                    <a:lnTo>
                      <a:pt x="2343" y="190"/>
                    </a:lnTo>
                    <a:lnTo>
                      <a:pt x="2400" y="190"/>
                    </a:lnTo>
                    <a:lnTo>
                      <a:pt x="2419" y="247"/>
                    </a:lnTo>
                    <a:lnTo>
                      <a:pt x="2438" y="304"/>
                    </a:lnTo>
                    <a:lnTo>
                      <a:pt x="2419" y="399"/>
                    </a:lnTo>
                    <a:lnTo>
                      <a:pt x="2438" y="399"/>
                    </a:lnTo>
                    <a:lnTo>
                      <a:pt x="2476" y="418"/>
                    </a:lnTo>
                    <a:lnTo>
                      <a:pt x="2495" y="438"/>
                    </a:lnTo>
                    <a:lnTo>
                      <a:pt x="2514" y="476"/>
                    </a:lnTo>
                    <a:lnTo>
                      <a:pt x="2514" y="495"/>
                    </a:lnTo>
                    <a:lnTo>
                      <a:pt x="2533" y="533"/>
                    </a:lnTo>
                    <a:lnTo>
                      <a:pt x="2552" y="552"/>
                    </a:lnTo>
                    <a:lnTo>
                      <a:pt x="2572" y="552"/>
                    </a:lnTo>
                    <a:lnTo>
                      <a:pt x="2590" y="514"/>
                    </a:lnTo>
                    <a:lnTo>
                      <a:pt x="2609" y="495"/>
                    </a:lnTo>
                    <a:lnTo>
                      <a:pt x="2628" y="514"/>
                    </a:lnTo>
                    <a:lnTo>
                      <a:pt x="2648" y="533"/>
                    </a:lnTo>
                    <a:lnTo>
                      <a:pt x="2667" y="552"/>
                    </a:lnTo>
                    <a:lnTo>
                      <a:pt x="2685" y="552"/>
                    </a:lnTo>
                    <a:lnTo>
                      <a:pt x="2685" y="571"/>
                    </a:lnTo>
                    <a:lnTo>
                      <a:pt x="2704" y="590"/>
                    </a:lnTo>
                    <a:lnTo>
                      <a:pt x="2724" y="628"/>
                    </a:lnTo>
                    <a:lnTo>
                      <a:pt x="2724" y="666"/>
                    </a:lnTo>
                    <a:lnTo>
                      <a:pt x="2704" y="743"/>
                    </a:lnTo>
                    <a:lnTo>
                      <a:pt x="2704" y="799"/>
                    </a:lnTo>
                    <a:lnTo>
                      <a:pt x="2667" y="857"/>
                    </a:lnTo>
                    <a:lnTo>
                      <a:pt x="2628" y="895"/>
                    </a:lnTo>
                    <a:lnTo>
                      <a:pt x="2628" y="914"/>
                    </a:lnTo>
                    <a:lnTo>
                      <a:pt x="2648" y="933"/>
                    </a:lnTo>
                    <a:lnTo>
                      <a:pt x="2667" y="952"/>
                    </a:lnTo>
                    <a:lnTo>
                      <a:pt x="2685" y="952"/>
                    </a:lnTo>
                    <a:lnTo>
                      <a:pt x="2685" y="914"/>
                    </a:lnTo>
                    <a:lnTo>
                      <a:pt x="2704" y="914"/>
                    </a:lnTo>
                    <a:lnTo>
                      <a:pt x="2704" y="952"/>
                    </a:lnTo>
                    <a:lnTo>
                      <a:pt x="2724" y="1047"/>
                    </a:lnTo>
                    <a:lnTo>
                      <a:pt x="2724" y="1066"/>
                    </a:lnTo>
                    <a:lnTo>
                      <a:pt x="2781" y="1066"/>
                    </a:lnTo>
                    <a:lnTo>
                      <a:pt x="2800" y="1066"/>
                    </a:lnTo>
                    <a:lnTo>
                      <a:pt x="2800" y="1047"/>
                    </a:lnTo>
                    <a:lnTo>
                      <a:pt x="2819" y="1047"/>
                    </a:lnTo>
                    <a:lnTo>
                      <a:pt x="2838" y="1047"/>
                    </a:lnTo>
                    <a:lnTo>
                      <a:pt x="2857" y="1047"/>
                    </a:lnTo>
                    <a:lnTo>
                      <a:pt x="2895" y="1104"/>
                    </a:lnTo>
                    <a:lnTo>
                      <a:pt x="2914" y="1104"/>
                    </a:lnTo>
                    <a:lnTo>
                      <a:pt x="2952" y="1124"/>
                    </a:lnTo>
                    <a:lnTo>
                      <a:pt x="2971" y="1142"/>
                    </a:lnTo>
                    <a:lnTo>
                      <a:pt x="3105" y="1352"/>
                    </a:lnTo>
                    <a:lnTo>
                      <a:pt x="3257" y="1428"/>
                    </a:lnTo>
                    <a:lnTo>
                      <a:pt x="3276" y="1466"/>
                    </a:lnTo>
                    <a:lnTo>
                      <a:pt x="3295" y="1485"/>
                    </a:lnTo>
                    <a:lnTo>
                      <a:pt x="3333" y="1542"/>
                    </a:lnTo>
                    <a:lnTo>
                      <a:pt x="3352" y="1581"/>
                    </a:lnTo>
                    <a:lnTo>
                      <a:pt x="3352" y="1619"/>
                    </a:lnTo>
                    <a:lnTo>
                      <a:pt x="3333" y="1657"/>
                    </a:lnTo>
                    <a:lnTo>
                      <a:pt x="3352" y="1695"/>
                    </a:lnTo>
                    <a:lnTo>
                      <a:pt x="3371" y="1714"/>
                    </a:lnTo>
                    <a:lnTo>
                      <a:pt x="3429" y="1771"/>
                    </a:lnTo>
                    <a:lnTo>
                      <a:pt x="3447" y="1828"/>
                    </a:lnTo>
                    <a:lnTo>
                      <a:pt x="3410" y="1847"/>
                    </a:lnTo>
                    <a:lnTo>
                      <a:pt x="3429" y="1866"/>
                    </a:lnTo>
                    <a:lnTo>
                      <a:pt x="3486" y="1981"/>
                    </a:lnTo>
                    <a:lnTo>
                      <a:pt x="3505" y="2038"/>
                    </a:lnTo>
                    <a:lnTo>
                      <a:pt x="3486" y="2076"/>
                    </a:lnTo>
                    <a:lnTo>
                      <a:pt x="3447" y="2133"/>
                    </a:lnTo>
                    <a:lnTo>
                      <a:pt x="3429" y="2171"/>
                    </a:lnTo>
                    <a:lnTo>
                      <a:pt x="3505" y="2171"/>
                    </a:lnTo>
                    <a:lnTo>
                      <a:pt x="3524" y="2190"/>
                    </a:lnTo>
                    <a:lnTo>
                      <a:pt x="3543" y="2228"/>
                    </a:lnTo>
                    <a:lnTo>
                      <a:pt x="3543" y="2266"/>
                    </a:lnTo>
                    <a:lnTo>
                      <a:pt x="3524" y="2304"/>
                    </a:lnTo>
                    <a:lnTo>
                      <a:pt x="3524" y="2323"/>
                    </a:lnTo>
                    <a:lnTo>
                      <a:pt x="3447" y="2380"/>
                    </a:lnTo>
                    <a:lnTo>
                      <a:pt x="3543" y="2362"/>
                    </a:lnTo>
                    <a:lnTo>
                      <a:pt x="3581" y="2343"/>
                    </a:lnTo>
                    <a:lnTo>
                      <a:pt x="3619" y="2380"/>
                    </a:lnTo>
                    <a:lnTo>
                      <a:pt x="3600" y="2399"/>
                    </a:lnTo>
                    <a:lnTo>
                      <a:pt x="3562" y="2419"/>
                    </a:lnTo>
                    <a:lnTo>
                      <a:pt x="3486" y="2457"/>
                    </a:lnTo>
                    <a:lnTo>
                      <a:pt x="3466" y="2476"/>
                    </a:lnTo>
                    <a:lnTo>
                      <a:pt x="3447" y="2514"/>
                    </a:lnTo>
                    <a:lnTo>
                      <a:pt x="3429" y="2552"/>
                    </a:lnTo>
                    <a:lnTo>
                      <a:pt x="3429" y="2590"/>
                    </a:lnTo>
                    <a:lnTo>
                      <a:pt x="3466" y="2609"/>
                    </a:lnTo>
                    <a:lnTo>
                      <a:pt x="3505" y="2590"/>
                    </a:lnTo>
                    <a:lnTo>
                      <a:pt x="3543" y="2590"/>
                    </a:lnTo>
                    <a:lnTo>
                      <a:pt x="3562" y="2647"/>
                    </a:lnTo>
                    <a:lnTo>
                      <a:pt x="3543" y="2666"/>
                    </a:lnTo>
                    <a:lnTo>
                      <a:pt x="3505" y="2724"/>
                    </a:lnTo>
                    <a:lnTo>
                      <a:pt x="3486" y="2761"/>
                    </a:lnTo>
                    <a:lnTo>
                      <a:pt x="3505" y="2780"/>
                    </a:lnTo>
                    <a:lnTo>
                      <a:pt x="3524" y="2800"/>
                    </a:lnTo>
                    <a:lnTo>
                      <a:pt x="3543" y="2838"/>
                    </a:lnTo>
                    <a:lnTo>
                      <a:pt x="3543" y="2895"/>
                    </a:lnTo>
                    <a:lnTo>
                      <a:pt x="3562" y="3047"/>
                    </a:lnTo>
                    <a:lnTo>
                      <a:pt x="3581" y="3123"/>
                    </a:lnTo>
                    <a:lnTo>
                      <a:pt x="3619" y="3200"/>
                    </a:lnTo>
                    <a:lnTo>
                      <a:pt x="3676" y="3219"/>
                    </a:lnTo>
                    <a:lnTo>
                      <a:pt x="3676" y="3257"/>
                    </a:lnTo>
                    <a:lnTo>
                      <a:pt x="3638" y="3257"/>
                    </a:lnTo>
                    <a:lnTo>
                      <a:pt x="3619" y="3295"/>
                    </a:lnTo>
                    <a:lnTo>
                      <a:pt x="3619" y="3314"/>
                    </a:lnTo>
                    <a:lnTo>
                      <a:pt x="3638" y="3352"/>
                    </a:lnTo>
                    <a:lnTo>
                      <a:pt x="3657" y="3371"/>
                    </a:lnTo>
                    <a:lnTo>
                      <a:pt x="3676" y="3352"/>
                    </a:lnTo>
                    <a:lnTo>
                      <a:pt x="3695" y="3352"/>
                    </a:lnTo>
                    <a:lnTo>
                      <a:pt x="3714" y="3371"/>
                    </a:lnTo>
                    <a:lnTo>
                      <a:pt x="3714" y="3409"/>
                    </a:lnTo>
                    <a:lnTo>
                      <a:pt x="3695" y="3466"/>
                    </a:lnTo>
                    <a:lnTo>
                      <a:pt x="3676" y="3504"/>
                    </a:lnTo>
                    <a:lnTo>
                      <a:pt x="3657" y="3542"/>
                    </a:lnTo>
                    <a:lnTo>
                      <a:pt x="3695" y="3618"/>
                    </a:lnTo>
                    <a:lnTo>
                      <a:pt x="3714" y="3657"/>
                    </a:lnTo>
                    <a:lnTo>
                      <a:pt x="3714" y="3695"/>
                    </a:lnTo>
                    <a:lnTo>
                      <a:pt x="3714" y="3733"/>
                    </a:lnTo>
                    <a:lnTo>
                      <a:pt x="3695" y="3771"/>
                    </a:lnTo>
                    <a:lnTo>
                      <a:pt x="3695" y="3828"/>
                    </a:lnTo>
                    <a:lnTo>
                      <a:pt x="3695" y="3867"/>
                    </a:lnTo>
                    <a:lnTo>
                      <a:pt x="3791" y="3943"/>
                    </a:lnTo>
                    <a:lnTo>
                      <a:pt x="3809" y="3981"/>
                    </a:lnTo>
                    <a:lnTo>
                      <a:pt x="3657" y="4019"/>
                    </a:lnTo>
                    <a:lnTo>
                      <a:pt x="3638" y="4057"/>
                    </a:lnTo>
                    <a:lnTo>
                      <a:pt x="3657" y="4114"/>
                    </a:lnTo>
                    <a:lnTo>
                      <a:pt x="2247" y="5390"/>
                    </a:lnTo>
                    <a:lnTo>
                      <a:pt x="2133" y="5638"/>
                    </a:lnTo>
                    <a:lnTo>
                      <a:pt x="133" y="4400"/>
                    </a:lnTo>
                    <a:lnTo>
                      <a:pt x="0" y="4095"/>
                    </a:lnTo>
                    <a:lnTo>
                      <a:pt x="171" y="3657"/>
                    </a:lnTo>
                    <a:lnTo>
                      <a:pt x="305" y="3523"/>
                    </a:lnTo>
                    <a:lnTo>
                      <a:pt x="800" y="3276"/>
                    </a:lnTo>
                    <a:lnTo>
                      <a:pt x="914" y="3200"/>
                    </a:lnTo>
                    <a:lnTo>
                      <a:pt x="1009" y="3105"/>
                    </a:lnTo>
                    <a:lnTo>
                      <a:pt x="1085" y="2990"/>
                    </a:lnTo>
                    <a:lnTo>
                      <a:pt x="1181" y="2838"/>
                    </a:lnTo>
                    <a:lnTo>
                      <a:pt x="1124" y="2704"/>
                    </a:lnTo>
                    <a:lnTo>
                      <a:pt x="1085" y="2609"/>
                    </a:lnTo>
                    <a:lnTo>
                      <a:pt x="952" y="2438"/>
                    </a:lnTo>
                    <a:lnTo>
                      <a:pt x="762" y="2114"/>
                    </a:lnTo>
                    <a:lnTo>
                      <a:pt x="723" y="2057"/>
                    </a:lnTo>
                    <a:lnTo>
                      <a:pt x="723" y="1981"/>
                    </a:lnTo>
                    <a:lnTo>
                      <a:pt x="762" y="1886"/>
                    </a:lnTo>
                    <a:lnTo>
                      <a:pt x="819" y="1828"/>
                    </a:lnTo>
                    <a:lnTo>
                      <a:pt x="857" y="1771"/>
                    </a:lnTo>
                    <a:lnTo>
                      <a:pt x="857" y="1752"/>
                    </a:lnTo>
                    <a:lnTo>
                      <a:pt x="838" y="1657"/>
                    </a:lnTo>
                    <a:lnTo>
                      <a:pt x="781" y="1619"/>
                    </a:lnTo>
                    <a:lnTo>
                      <a:pt x="762" y="1581"/>
                    </a:lnTo>
                    <a:lnTo>
                      <a:pt x="743" y="1561"/>
                    </a:lnTo>
                    <a:lnTo>
                      <a:pt x="743" y="1542"/>
                    </a:lnTo>
                    <a:lnTo>
                      <a:pt x="723" y="1505"/>
                    </a:lnTo>
                    <a:lnTo>
                      <a:pt x="723" y="1485"/>
                    </a:lnTo>
                    <a:lnTo>
                      <a:pt x="743" y="1485"/>
                    </a:lnTo>
                    <a:lnTo>
                      <a:pt x="762" y="1466"/>
                    </a:lnTo>
                    <a:lnTo>
                      <a:pt x="933" y="1390"/>
                    </a:lnTo>
                    <a:lnTo>
                      <a:pt x="1143" y="1256"/>
                    </a:lnTo>
                    <a:lnTo>
                      <a:pt x="1162" y="1238"/>
                    </a:lnTo>
                    <a:lnTo>
                      <a:pt x="1257" y="1124"/>
                    </a:lnTo>
                    <a:lnTo>
                      <a:pt x="1429" y="780"/>
                    </a:lnTo>
                    <a:lnTo>
                      <a:pt x="1429" y="743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7" name="Freeform 16">
                <a:extLst>
                  <a:ext uri="{FF2B5EF4-FFF2-40B4-BE49-F238E27FC236}">
                    <a16:creationId xmlns:a16="http://schemas.microsoft.com/office/drawing/2014/main" id="{2D71449D-1B8C-7E48-A12D-519C999F0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21450" y="2695575"/>
                <a:ext cx="542925" cy="1268413"/>
              </a:xfrm>
              <a:custGeom>
                <a:avLst/>
                <a:gdLst>
                  <a:gd name="T0" fmla="*/ 0 w 1506"/>
                  <a:gd name="T1" fmla="*/ 147995910 h 3525"/>
                  <a:gd name="T2" fmla="*/ 7408078 w 1506"/>
                  <a:gd name="T3" fmla="*/ 140615366 h 3525"/>
                  <a:gd name="T4" fmla="*/ 71741086 w 1506"/>
                  <a:gd name="T5" fmla="*/ 86363273 h 3525"/>
                  <a:gd name="T6" fmla="*/ 93965320 w 1506"/>
                  <a:gd name="T7" fmla="*/ 83903091 h 3525"/>
                  <a:gd name="T8" fmla="*/ 108911620 w 1506"/>
                  <a:gd name="T9" fmla="*/ 61632637 h 3525"/>
                  <a:gd name="T10" fmla="*/ 103842878 w 1506"/>
                  <a:gd name="T11" fmla="*/ 64092819 h 3525"/>
                  <a:gd name="T12" fmla="*/ 108911620 w 1506"/>
                  <a:gd name="T13" fmla="*/ 56712275 h 3525"/>
                  <a:gd name="T14" fmla="*/ 113850219 w 1506"/>
                  <a:gd name="T15" fmla="*/ 61632637 h 3525"/>
                  <a:gd name="T16" fmla="*/ 121258297 w 1506"/>
                  <a:gd name="T17" fmla="*/ 56712275 h 3525"/>
                  <a:gd name="T18" fmla="*/ 146081794 w 1506"/>
                  <a:gd name="T19" fmla="*/ 37031183 h 3525"/>
                  <a:gd name="T20" fmla="*/ 158428471 w 1506"/>
                  <a:gd name="T21" fmla="*/ 22270454 h 3525"/>
                  <a:gd name="T22" fmla="*/ 168306029 w 1506"/>
                  <a:gd name="T23" fmla="*/ 19681092 h 3525"/>
                  <a:gd name="T24" fmla="*/ 173244628 w 1506"/>
                  <a:gd name="T25" fmla="*/ 12300548 h 3525"/>
                  <a:gd name="T26" fmla="*/ 175714107 w 1506"/>
                  <a:gd name="T27" fmla="*/ 9840366 h 3525"/>
                  <a:gd name="T28" fmla="*/ 173244628 w 1506"/>
                  <a:gd name="T29" fmla="*/ 9840366 h 3525"/>
                  <a:gd name="T30" fmla="*/ 185591305 w 1506"/>
                  <a:gd name="T31" fmla="*/ 0 h 3525"/>
                  <a:gd name="T32" fmla="*/ 195598645 w 1506"/>
                  <a:gd name="T33" fmla="*/ 22270454 h 3525"/>
                  <a:gd name="T34" fmla="*/ 195598645 w 1506"/>
                  <a:gd name="T35" fmla="*/ 27061277 h 3525"/>
                  <a:gd name="T36" fmla="*/ 160897951 w 1506"/>
                  <a:gd name="T37" fmla="*/ 86363273 h 3525"/>
                  <a:gd name="T38" fmla="*/ 131135855 w 1506"/>
                  <a:gd name="T39" fmla="*/ 106044364 h 3525"/>
                  <a:gd name="T40" fmla="*/ 106442141 w 1506"/>
                  <a:gd name="T41" fmla="*/ 118344912 h 3525"/>
                  <a:gd name="T42" fmla="*/ 103842878 w 1506"/>
                  <a:gd name="T43" fmla="*/ 118344912 h 3525"/>
                  <a:gd name="T44" fmla="*/ 106442141 w 1506"/>
                  <a:gd name="T45" fmla="*/ 125725097 h 3525"/>
                  <a:gd name="T46" fmla="*/ 106442141 w 1506"/>
                  <a:gd name="T47" fmla="*/ 128185278 h 3525"/>
                  <a:gd name="T48" fmla="*/ 111380739 w 1506"/>
                  <a:gd name="T49" fmla="*/ 135695003 h 3525"/>
                  <a:gd name="T50" fmla="*/ 121258297 w 1506"/>
                  <a:gd name="T51" fmla="*/ 152915913 h 3525"/>
                  <a:gd name="T52" fmla="*/ 116319698 w 1506"/>
                  <a:gd name="T53" fmla="*/ 162756639 h 3525"/>
                  <a:gd name="T54" fmla="*/ 103842878 w 1506"/>
                  <a:gd name="T55" fmla="*/ 182566911 h 3525"/>
                  <a:gd name="T56" fmla="*/ 108911620 w 1506"/>
                  <a:gd name="T57" fmla="*/ 199787822 h 3525"/>
                  <a:gd name="T58" fmla="*/ 150890610 w 1506"/>
                  <a:gd name="T59" fmla="*/ 263880641 h 3525"/>
                  <a:gd name="T60" fmla="*/ 163367430 w 1506"/>
                  <a:gd name="T61" fmla="*/ 293531279 h 3525"/>
                  <a:gd name="T62" fmla="*/ 141013052 w 1506"/>
                  <a:gd name="T63" fmla="*/ 328102640 h 3525"/>
                  <a:gd name="T64" fmla="*/ 113850219 w 1506"/>
                  <a:gd name="T65" fmla="*/ 350243913 h 3525"/>
                  <a:gd name="T66" fmla="*/ 32101432 w 1506"/>
                  <a:gd name="T67" fmla="*/ 399575643 h 3525"/>
                  <a:gd name="T68" fmla="*/ 0 w 1506"/>
                  <a:gd name="T69" fmla="*/ 150455732 h 35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506" h="3525">
                    <a:moveTo>
                      <a:pt x="0" y="1162"/>
                    </a:moveTo>
                    <a:lnTo>
                      <a:pt x="0" y="1143"/>
                    </a:lnTo>
                    <a:lnTo>
                      <a:pt x="37" y="1105"/>
                    </a:lnTo>
                    <a:lnTo>
                      <a:pt x="57" y="1086"/>
                    </a:lnTo>
                    <a:lnTo>
                      <a:pt x="495" y="762"/>
                    </a:lnTo>
                    <a:lnTo>
                      <a:pt x="552" y="667"/>
                    </a:lnTo>
                    <a:lnTo>
                      <a:pt x="628" y="685"/>
                    </a:lnTo>
                    <a:lnTo>
                      <a:pt x="723" y="648"/>
                    </a:lnTo>
                    <a:lnTo>
                      <a:pt x="857" y="514"/>
                    </a:lnTo>
                    <a:lnTo>
                      <a:pt x="838" y="476"/>
                    </a:lnTo>
                    <a:lnTo>
                      <a:pt x="819" y="476"/>
                    </a:lnTo>
                    <a:lnTo>
                      <a:pt x="799" y="495"/>
                    </a:lnTo>
                    <a:lnTo>
                      <a:pt x="819" y="457"/>
                    </a:lnTo>
                    <a:lnTo>
                      <a:pt x="838" y="438"/>
                    </a:lnTo>
                    <a:lnTo>
                      <a:pt x="857" y="438"/>
                    </a:lnTo>
                    <a:lnTo>
                      <a:pt x="876" y="476"/>
                    </a:lnTo>
                    <a:lnTo>
                      <a:pt x="895" y="476"/>
                    </a:lnTo>
                    <a:lnTo>
                      <a:pt x="933" y="438"/>
                    </a:lnTo>
                    <a:lnTo>
                      <a:pt x="1085" y="305"/>
                    </a:lnTo>
                    <a:lnTo>
                      <a:pt x="1124" y="286"/>
                    </a:lnTo>
                    <a:lnTo>
                      <a:pt x="1161" y="248"/>
                    </a:lnTo>
                    <a:lnTo>
                      <a:pt x="1219" y="172"/>
                    </a:lnTo>
                    <a:lnTo>
                      <a:pt x="1238" y="152"/>
                    </a:lnTo>
                    <a:lnTo>
                      <a:pt x="1295" y="152"/>
                    </a:lnTo>
                    <a:lnTo>
                      <a:pt x="1314" y="133"/>
                    </a:lnTo>
                    <a:lnTo>
                      <a:pt x="1333" y="95"/>
                    </a:lnTo>
                    <a:lnTo>
                      <a:pt x="1352" y="76"/>
                    </a:lnTo>
                    <a:lnTo>
                      <a:pt x="1333" y="76"/>
                    </a:lnTo>
                    <a:lnTo>
                      <a:pt x="1333" y="57"/>
                    </a:lnTo>
                    <a:lnTo>
                      <a:pt x="1428" y="0"/>
                    </a:lnTo>
                    <a:lnTo>
                      <a:pt x="1409" y="114"/>
                    </a:lnTo>
                    <a:lnTo>
                      <a:pt x="1505" y="172"/>
                    </a:lnTo>
                    <a:lnTo>
                      <a:pt x="1505" y="209"/>
                    </a:lnTo>
                    <a:lnTo>
                      <a:pt x="1333" y="553"/>
                    </a:lnTo>
                    <a:lnTo>
                      <a:pt x="1238" y="667"/>
                    </a:lnTo>
                    <a:lnTo>
                      <a:pt x="1219" y="685"/>
                    </a:lnTo>
                    <a:lnTo>
                      <a:pt x="1009" y="819"/>
                    </a:lnTo>
                    <a:lnTo>
                      <a:pt x="838" y="895"/>
                    </a:lnTo>
                    <a:lnTo>
                      <a:pt x="819" y="914"/>
                    </a:lnTo>
                    <a:lnTo>
                      <a:pt x="799" y="914"/>
                    </a:lnTo>
                    <a:lnTo>
                      <a:pt x="799" y="934"/>
                    </a:lnTo>
                    <a:lnTo>
                      <a:pt x="819" y="971"/>
                    </a:lnTo>
                    <a:lnTo>
                      <a:pt x="819" y="990"/>
                    </a:lnTo>
                    <a:lnTo>
                      <a:pt x="838" y="1010"/>
                    </a:lnTo>
                    <a:lnTo>
                      <a:pt x="857" y="1048"/>
                    </a:lnTo>
                    <a:lnTo>
                      <a:pt x="914" y="1086"/>
                    </a:lnTo>
                    <a:lnTo>
                      <a:pt x="933" y="1181"/>
                    </a:lnTo>
                    <a:lnTo>
                      <a:pt x="933" y="1200"/>
                    </a:lnTo>
                    <a:lnTo>
                      <a:pt x="895" y="1257"/>
                    </a:lnTo>
                    <a:lnTo>
                      <a:pt x="838" y="1315"/>
                    </a:lnTo>
                    <a:lnTo>
                      <a:pt x="799" y="1410"/>
                    </a:lnTo>
                    <a:lnTo>
                      <a:pt x="799" y="1486"/>
                    </a:lnTo>
                    <a:lnTo>
                      <a:pt x="838" y="1543"/>
                    </a:lnTo>
                    <a:lnTo>
                      <a:pt x="1028" y="1867"/>
                    </a:lnTo>
                    <a:lnTo>
                      <a:pt x="1161" y="2038"/>
                    </a:lnTo>
                    <a:lnTo>
                      <a:pt x="1200" y="2133"/>
                    </a:lnTo>
                    <a:lnTo>
                      <a:pt x="1257" y="2267"/>
                    </a:lnTo>
                    <a:lnTo>
                      <a:pt x="1161" y="2419"/>
                    </a:lnTo>
                    <a:lnTo>
                      <a:pt x="1085" y="2534"/>
                    </a:lnTo>
                    <a:lnTo>
                      <a:pt x="990" y="2629"/>
                    </a:lnTo>
                    <a:lnTo>
                      <a:pt x="876" y="2705"/>
                    </a:lnTo>
                    <a:lnTo>
                      <a:pt x="381" y="2952"/>
                    </a:lnTo>
                    <a:lnTo>
                      <a:pt x="247" y="3086"/>
                    </a:lnTo>
                    <a:lnTo>
                      <a:pt x="76" y="3524"/>
                    </a:lnTo>
                    <a:lnTo>
                      <a:pt x="0" y="1162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8" name="Freeform 17">
                <a:extLst>
                  <a:ext uri="{FF2B5EF4-FFF2-40B4-BE49-F238E27FC236}">
                    <a16:creationId xmlns:a16="http://schemas.microsoft.com/office/drawing/2014/main" id="{C71320B5-2FD4-0C48-928B-20689B72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89925" y="3963988"/>
                <a:ext cx="782638" cy="733425"/>
              </a:xfrm>
              <a:custGeom>
                <a:avLst/>
                <a:gdLst>
                  <a:gd name="T0" fmla="*/ 261902081 w 2173"/>
                  <a:gd name="T1" fmla="*/ 49294865 h 2039"/>
                  <a:gd name="T2" fmla="*/ 264366689 w 2173"/>
                  <a:gd name="T3" fmla="*/ 73877731 h 2039"/>
                  <a:gd name="T4" fmla="*/ 274225118 w 2173"/>
                  <a:gd name="T5" fmla="*/ 118255879 h 2039"/>
                  <a:gd name="T6" fmla="*/ 281748960 w 2173"/>
                  <a:gd name="T7" fmla="*/ 211929251 h 2039"/>
                  <a:gd name="T8" fmla="*/ 279284352 w 2173"/>
                  <a:gd name="T9" fmla="*/ 251391041 h 2039"/>
                  <a:gd name="T10" fmla="*/ 27111041 w 2173"/>
                  <a:gd name="T11" fmla="*/ 263682294 h 2039"/>
                  <a:gd name="T12" fmla="*/ 24776093 w 2173"/>
                  <a:gd name="T13" fmla="*/ 256307398 h 2039"/>
                  <a:gd name="T14" fmla="*/ 27111041 w 2173"/>
                  <a:gd name="T15" fmla="*/ 251391041 h 2039"/>
                  <a:gd name="T16" fmla="*/ 29576009 w 2173"/>
                  <a:gd name="T17" fmla="*/ 241557966 h 2039"/>
                  <a:gd name="T18" fmla="*/ 29576009 w 2173"/>
                  <a:gd name="T19" fmla="*/ 224220504 h 2039"/>
                  <a:gd name="T20" fmla="*/ 27111041 w 2173"/>
                  <a:gd name="T21" fmla="*/ 207012533 h 2039"/>
                  <a:gd name="T22" fmla="*/ 22311486 w 2173"/>
                  <a:gd name="T23" fmla="*/ 189804923 h 2039"/>
                  <a:gd name="T24" fmla="*/ 17252612 w 2173"/>
                  <a:gd name="T25" fmla="*/ 177513309 h 2039"/>
                  <a:gd name="T26" fmla="*/ 7393822 w 2173"/>
                  <a:gd name="T27" fmla="*/ 165092565 h 2039"/>
                  <a:gd name="T28" fmla="*/ 2464607 w 2173"/>
                  <a:gd name="T29" fmla="*/ 157717669 h 2039"/>
                  <a:gd name="T30" fmla="*/ 0 w 2173"/>
                  <a:gd name="T31" fmla="*/ 150343133 h 2039"/>
                  <a:gd name="T32" fmla="*/ 7393822 w 2173"/>
                  <a:gd name="T33" fmla="*/ 101047908 h 2039"/>
                  <a:gd name="T34" fmla="*/ 34634883 w 2173"/>
                  <a:gd name="T35" fmla="*/ 91214833 h 2039"/>
                  <a:gd name="T36" fmla="*/ 34634883 w 2173"/>
                  <a:gd name="T37" fmla="*/ 91214833 h 2039"/>
                  <a:gd name="T38" fmla="*/ 37099490 w 2173"/>
                  <a:gd name="T39" fmla="*/ 88756655 h 2039"/>
                  <a:gd name="T40" fmla="*/ 37099490 w 2173"/>
                  <a:gd name="T41" fmla="*/ 88756655 h 2039"/>
                  <a:gd name="T42" fmla="*/ 37099490 w 2173"/>
                  <a:gd name="T43" fmla="*/ 86168985 h 2039"/>
                  <a:gd name="T44" fmla="*/ 39564098 w 2173"/>
                  <a:gd name="T45" fmla="*/ 86168985 h 2039"/>
                  <a:gd name="T46" fmla="*/ 39564098 w 2173"/>
                  <a:gd name="T47" fmla="*/ 81381759 h 2039"/>
                  <a:gd name="T48" fmla="*/ 39564098 w 2173"/>
                  <a:gd name="T49" fmla="*/ 81381759 h 2039"/>
                  <a:gd name="T50" fmla="*/ 39564098 w 2173"/>
                  <a:gd name="T51" fmla="*/ 78923580 h 2039"/>
                  <a:gd name="T52" fmla="*/ 42028705 w 2173"/>
                  <a:gd name="T53" fmla="*/ 78923580 h 2039"/>
                  <a:gd name="T54" fmla="*/ 44493673 w 2173"/>
                  <a:gd name="T55" fmla="*/ 78923580 h 2039"/>
                  <a:gd name="T56" fmla="*/ 46958280 w 2173"/>
                  <a:gd name="T57" fmla="*/ 81381759 h 2039"/>
                  <a:gd name="T58" fmla="*/ 46958280 w 2173"/>
                  <a:gd name="T59" fmla="*/ 81381759 h 2039"/>
                  <a:gd name="T60" fmla="*/ 49422887 w 2173"/>
                  <a:gd name="T61" fmla="*/ 81381759 h 2039"/>
                  <a:gd name="T62" fmla="*/ 51887495 w 2173"/>
                  <a:gd name="T63" fmla="*/ 81381759 h 2039"/>
                  <a:gd name="T64" fmla="*/ 56816710 w 2173"/>
                  <a:gd name="T65" fmla="*/ 78923580 h 2039"/>
                  <a:gd name="T66" fmla="*/ 59281317 w 2173"/>
                  <a:gd name="T67" fmla="*/ 78923580 h 2039"/>
                  <a:gd name="T68" fmla="*/ 66675499 w 2173"/>
                  <a:gd name="T69" fmla="*/ 73877731 h 2039"/>
                  <a:gd name="T70" fmla="*/ 86522378 w 2173"/>
                  <a:gd name="T71" fmla="*/ 68961014 h 2039"/>
                  <a:gd name="T72" fmla="*/ 148268302 w 2173"/>
                  <a:gd name="T73" fmla="*/ 66502835 h 2039"/>
                  <a:gd name="T74" fmla="*/ 244649469 w 2173"/>
                  <a:gd name="T75" fmla="*/ 0 h 2039"/>
                  <a:gd name="T76" fmla="*/ 261902081 w 2173"/>
                  <a:gd name="T77" fmla="*/ 49294865 h 20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173" h="2039">
                    <a:moveTo>
                      <a:pt x="2019" y="381"/>
                    </a:moveTo>
                    <a:lnTo>
                      <a:pt x="2038" y="571"/>
                    </a:lnTo>
                    <a:lnTo>
                      <a:pt x="2114" y="914"/>
                    </a:lnTo>
                    <a:lnTo>
                      <a:pt x="2172" y="1638"/>
                    </a:lnTo>
                    <a:lnTo>
                      <a:pt x="2153" y="1943"/>
                    </a:lnTo>
                    <a:lnTo>
                      <a:pt x="209" y="2038"/>
                    </a:lnTo>
                    <a:lnTo>
                      <a:pt x="191" y="1981"/>
                    </a:lnTo>
                    <a:lnTo>
                      <a:pt x="209" y="1943"/>
                    </a:lnTo>
                    <a:lnTo>
                      <a:pt x="228" y="1867"/>
                    </a:lnTo>
                    <a:lnTo>
                      <a:pt x="228" y="1733"/>
                    </a:lnTo>
                    <a:lnTo>
                      <a:pt x="209" y="1600"/>
                    </a:lnTo>
                    <a:lnTo>
                      <a:pt x="172" y="1467"/>
                    </a:lnTo>
                    <a:lnTo>
                      <a:pt x="133" y="1372"/>
                    </a:lnTo>
                    <a:lnTo>
                      <a:pt x="57" y="1276"/>
                    </a:lnTo>
                    <a:lnTo>
                      <a:pt x="19" y="1219"/>
                    </a:lnTo>
                    <a:lnTo>
                      <a:pt x="0" y="1162"/>
                    </a:lnTo>
                    <a:lnTo>
                      <a:pt x="57" y="781"/>
                    </a:lnTo>
                    <a:lnTo>
                      <a:pt x="267" y="705"/>
                    </a:lnTo>
                    <a:lnTo>
                      <a:pt x="286" y="686"/>
                    </a:lnTo>
                    <a:lnTo>
                      <a:pt x="286" y="666"/>
                    </a:lnTo>
                    <a:lnTo>
                      <a:pt x="305" y="666"/>
                    </a:lnTo>
                    <a:lnTo>
                      <a:pt x="305" y="629"/>
                    </a:lnTo>
                    <a:lnTo>
                      <a:pt x="305" y="610"/>
                    </a:lnTo>
                    <a:lnTo>
                      <a:pt x="324" y="610"/>
                    </a:lnTo>
                    <a:lnTo>
                      <a:pt x="343" y="610"/>
                    </a:lnTo>
                    <a:lnTo>
                      <a:pt x="362" y="629"/>
                    </a:lnTo>
                    <a:lnTo>
                      <a:pt x="381" y="629"/>
                    </a:lnTo>
                    <a:lnTo>
                      <a:pt x="400" y="629"/>
                    </a:lnTo>
                    <a:lnTo>
                      <a:pt x="438" y="610"/>
                    </a:lnTo>
                    <a:lnTo>
                      <a:pt x="457" y="610"/>
                    </a:lnTo>
                    <a:lnTo>
                      <a:pt x="514" y="571"/>
                    </a:lnTo>
                    <a:lnTo>
                      <a:pt x="667" y="533"/>
                    </a:lnTo>
                    <a:lnTo>
                      <a:pt x="1143" y="514"/>
                    </a:lnTo>
                    <a:lnTo>
                      <a:pt x="1886" y="0"/>
                    </a:lnTo>
                    <a:lnTo>
                      <a:pt x="2019" y="381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09" name="Freeform 18">
                <a:extLst>
                  <a:ext uri="{FF2B5EF4-FFF2-40B4-BE49-F238E27FC236}">
                    <a16:creationId xmlns:a16="http://schemas.microsoft.com/office/drawing/2014/main" id="{0F45AF4C-6681-EC4E-9BDC-F28B9B8A4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2250" y="3957638"/>
                <a:ext cx="5040313" cy="3346450"/>
              </a:xfrm>
              <a:custGeom>
                <a:avLst/>
                <a:gdLst>
                  <a:gd name="T0" fmla="*/ 890985654 w 14002"/>
                  <a:gd name="T1" fmla="*/ 883684193 h 9296"/>
                  <a:gd name="T2" fmla="*/ 779936421 w 14002"/>
                  <a:gd name="T3" fmla="*/ 994744142 h 9296"/>
                  <a:gd name="T4" fmla="*/ 570147881 w 14002"/>
                  <a:gd name="T5" fmla="*/ 1113190689 h 9296"/>
                  <a:gd name="T6" fmla="*/ 523240429 w 14002"/>
                  <a:gd name="T7" fmla="*/ 1204552806 h 9296"/>
                  <a:gd name="T8" fmla="*/ 170266971 w 14002"/>
                  <a:gd name="T9" fmla="*/ 839234294 h 9296"/>
                  <a:gd name="T10" fmla="*/ 199940455 w 14002"/>
                  <a:gd name="T11" fmla="*/ 802300948 h 9296"/>
                  <a:gd name="T12" fmla="*/ 540603987 w 14002"/>
                  <a:gd name="T13" fmla="*/ 710809235 h 9296"/>
                  <a:gd name="T14" fmla="*/ 876213527 w 14002"/>
                  <a:gd name="T15" fmla="*/ 389940622 h 9296"/>
                  <a:gd name="T16" fmla="*/ 1197051299 w 14002"/>
                  <a:gd name="T17" fmla="*/ 170283043 h 9296"/>
                  <a:gd name="T18" fmla="*/ 1387144030 w 14002"/>
                  <a:gd name="T19" fmla="*/ 7386597 h 9296"/>
                  <a:gd name="T20" fmla="*/ 1411893471 w 14002"/>
                  <a:gd name="T21" fmla="*/ 2462319 h 9296"/>
                  <a:gd name="T22" fmla="*/ 1414226083 w 14002"/>
                  <a:gd name="T23" fmla="*/ 7386597 h 9296"/>
                  <a:gd name="T24" fmla="*/ 1414226083 w 14002"/>
                  <a:gd name="T25" fmla="*/ 17235513 h 9296"/>
                  <a:gd name="T26" fmla="*/ 1419279715 w 14002"/>
                  <a:gd name="T27" fmla="*/ 24622471 h 9296"/>
                  <a:gd name="T28" fmla="*/ 1426665598 w 14002"/>
                  <a:gd name="T29" fmla="*/ 27084790 h 9296"/>
                  <a:gd name="T30" fmla="*/ 1431589641 w 14002"/>
                  <a:gd name="T31" fmla="*/ 29546749 h 9296"/>
                  <a:gd name="T32" fmla="*/ 1436513683 w 14002"/>
                  <a:gd name="T33" fmla="*/ 36933706 h 9296"/>
                  <a:gd name="T34" fmla="*/ 1438975524 w 14002"/>
                  <a:gd name="T35" fmla="*/ 54298815 h 9296"/>
                  <a:gd name="T36" fmla="*/ 1448823609 w 14002"/>
                  <a:gd name="T37" fmla="*/ 61685412 h 9296"/>
                  <a:gd name="T38" fmla="*/ 1461263125 w 14002"/>
                  <a:gd name="T39" fmla="*/ 59223453 h 9296"/>
                  <a:gd name="T40" fmla="*/ 1468649368 w 14002"/>
                  <a:gd name="T41" fmla="*/ 54298815 h 9296"/>
                  <a:gd name="T42" fmla="*/ 1478497093 w 14002"/>
                  <a:gd name="T43" fmla="*/ 59223453 h 9296"/>
                  <a:gd name="T44" fmla="*/ 1493269220 w 14002"/>
                  <a:gd name="T45" fmla="*/ 71534329 h 9296"/>
                  <a:gd name="T46" fmla="*/ 1503117305 w 14002"/>
                  <a:gd name="T47" fmla="*/ 76458967 h 9296"/>
                  <a:gd name="T48" fmla="*/ 1518018662 w 14002"/>
                  <a:gd name="T49" fmla="*/ 88770202 h 9296"/>
                  <a:gd name="T50" fmla="*/ 1535252990 w 14002"/>
                  <a:gd name="T51" fmla="*/ 91362117 h 9296"/>
                  <a:gd name="T52" fmla="*/ 1540177032 w 14002"/>
                  <a:gd name="T53" fmla="*/ 101211033 h 9296"/>
                  <a:gd name="T54" fmla="*/ 1532790789 w 14002"/>
                  <a:gd name="T55" fmla="*/ 153047529 h 9296"/>
                  <a:gd name="T56" fmla="*/ 1540177032 w 14002"/>
                  <a:gd name="T57" fmla="*/ 167821084 h 9296"/>
                  <a:gd name="T58" fmla="*/ 1555078389 w 14002"/>
                  <a:gd name="T59" fmla="*/ 192572790 h 9296"/>
                  <a:gd name="T60" fmla="*/ 1562335043 w 14002"/>
                  <a:gd name="T61" fmla="*/ 227044177 h 9296"/>
                  <a:gd name="T62" fmla="*/ 1559872842 w 14002"/>
                  <a:gd name="T63" fmla="*/ 254258562 h 9296"/>
                  <a:gd name="T64" fmla="*/ 1559872842 w 14002"/>
                  <a:gd name="T65" fmla="*/ 266569798 h 9296"/>
                  <a:gd name="T66" fmla="*/ 1814236582 w 14002"/>
                  <a:gd name="T67" fmla="*/ 276418714 h 9296"/>
                  <a:gd name="T68" fmla="*/ 1643840022 w 14002"/>
                  <a:gd name="T69" fmla="*/ 580051453 h 9296"/>
                  <a:gd name="T70" fmla="*/ 1624144212 w 14002"/>
                  <a:gd name="T71" fmla="*/ 567740218 h 9296"/>
                  <a:gd name="T72" fmla="*/ 1601856612 w 14002"/>
                  <a:gd name="T73" fmla="*/ 545580066 h 9296"/>
                  <a:gd name="T74" fmla="*/ 1594470368 w 14002"/>
                  <a:gd name="T75" fmla="*/ 535601554 h 9296"/>
                  <a:gd name="T76" fmla="*/ 1587084485 w 14002"/>
                  <a:gd name="T77" fmla="*/ 520828000 h 9296"/>
                  <a:gd name="T78" fmla="*/ 1574774559 w 14002"/>
                  <a:gd name="T79" fmla="*/ 508517125 h 9296"/>
                  <a:gd name="T80" fmla="*/ 1547562916 w 14002"/>
                  <a:gd name="T81" fmla="*/ 468991504 h 9296"/>
                  <a:gd name="T82" fmla="*/ 1547562916 w 14002"/>
                  <a:gd name="T83" fmla="*/ 459142588 h 9296"/>
                  <a:gd name="T84" fmla="*/ 1545100715 w 14002"/>
                  <a:gd name="T85" fmla="*/ 451755990 h 9296"/>
                  <a:gd name="T86" fmla="*/ 1537714831 w 14002"/>
                  <a:gd name="T87" fmla="*/ 441777478 h 9296"/>
                  <a:gd name="T88" fmla="*/ 1532790789 w 14002"/>
                  <a:gd name="T89" fmla="*/ 436982436 h 9296"/>
                  <a:gd name="T90" fmla="*/ 1512965390 w 14002"/>
                  <a:gd name="T91" fmla="*/ 429466243 h 9296"/>
                  <a:gd name="T92" fmla="*/ 1485883336 w 14002"/>
                  <a:gd name="T93" fmla="*/ 429466243 h 9296"/>
                  <a:gd name="T94" fmla="*/ 1446491357 w 14002"/>
                  <a:gd name="T95" fmla="*/ 291321504 h 9296"/>
                  <a:gd name="T96" fmla="*/ 1345160260 w 14002"/>
                  <a:gd name="T97" fmla="*/ 286267630 h 9296"/>
                  <a:gd name="T98" fmla="*/ 1192127617 w 14002"/>
                  <a:gd name="T99" fmla="*/ 367780471 h 9296"/>
                  <a:gd name="T100" fmla="*/ 979876876 w 14002"/>
                  <a:gd name="T101" fmla="*/ 567740218 h 9296"/>
                  <a:gd name="T102" fmla="*/ 955257024 w 14002"/>
                  <a:gd name="T103" fmla="*/ 715863469 h 9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002" h="9296">
                    <a:moveTo>
                      <a:pt x="7372" y="5524"/>
                    </a:moveTo>
                    <a:lnTo>
                      <a:pt x="6876" y="6819"/>
                    </a:lnTo>
                    <a:lnTo>
                      <a:pt x="6476" y="7334"/>
                    </a:lnTo>
                    <a:lnTo>
                      <a:pt x="6019" y="7676"/>
                    </a:lnTo>
                    <a:lnTo>
                      <a:pt x="4629" y="8419"/>
                    </a:lnTo>
                    <a:lnTo>
                      <a:pt x="4400" y="8590"/>
                    </a:lnTo>
                    <a:lnTo>
                      <a:pt x="4248" y="8819"/>
                    </a:lnTo>
                    <a:lnTo>
                      <a:pt x="4038" y="9295"/>
                    </a:lnTo>
                    <a:lnTo>
                      <a:pt x="0" y="9295"/>
                    </a:lnTo>
                    <a:lnTo>
                      <a:pt x="1314" y="6476"/>
                    </a:lnTo>
                    <a:lnTo>
                      <a:pt x="1410" y="6362"/>
                    </a:lnTo>
                    <a:lnTo>
                      <a:pt x="1543" y="6191"/>
                    </a:lnTo>
                    <a:lnTo>
                      <a:pt x="1771" y="6114"/>
                    </a:lnTo>
                    <a:lnTo>
                      <a:pt x="4172" y="5485"/>
                    </a:lnTo>
                    <a:lnTo>
                      <a:pt x="4781" y="5009"/>
                    </a:lnTo>
                    <a:lnTo>
                      <a:pt x="6762" y="3009"/>
                    </a:lnTo>
                    <a:lnTo>
                      <a:pt x="9124" y="1562"/>
                    </a:lnTo>
                    <a:lnTo>
                      <a:pt x="9238" y="1314"/>
                    </a:lnTo>
                    <a:lnTo>
                      <a:pt x="10648" y="38"/>
                    </a:lnTo>
                    <a:lnTo>
                      <a:pt x="10705" y="57"/>
                    </a:lnTo>
                    <a:lnTo>
                      <a:pt x="10800" y="0"/>
                    </a:lnTo>
                    <a:lnTo>
                      <a:pt x="10896" y="19"/>
                    </a:lnTo>
                    <a:lnTo>
                      <a:pt x="10914" y="19"/>
                    </a:lnTo>
                    <a:lnTo>
                      <a:pt x="10914" y="57"/>
                    </a:lnTo>
                    <a:lnTo>
                      <a:pt x="10914" y="95"/>
                    </a:lnTo>
                    <a:lnTo>
                      <a:pt x="10914" y="133"/>
                    </a:lnTo>
                    <a:lnTo>
                      <a:pt x="10934" y="190"/>
                    </a:lnTo>
                    <a:lnTo>
                      <a:pt x="10953" y="190"/>
                    </a:lnTo>
                    <a:lnTo>
                      <a:pt x="10972" y="190"/>
                    </a:lnTo>
                    <a:lnTo>
                      <a:pt x="11010" y="209"/>
                    </a:lnTo>
                    <a:lnTo>
                      <a:pt x="11048" y="228"/>
                    </a:lnTo>
                    <a:lnTo>
                      <a:pt x="11067" y="248"/>
                    </a:lnTo>
                    <a:lnTo>
                      <a:pt x="11086" y="285"/>
                    </a:lnTo>
                    <a:lnTo>
                      <a:pt x="11086" y="362"/>
                    </a:lnTo>
                    <a:lnTo>
                      <a:pt x="11105" y="419"/>
                    </a:lnTo>
                    <a:lnTo>
                      <a:pt x="11143" y="457"/>
                    </a:lnTo>
                    <a:lnTo>
                      <a:pt x="11181" y="476"/>
                    </a:lnTo>
                    <a:lnTo>
                      <a:pt x="11258" y="476"/>
                    </a:lnTo>
                    <a:lnTo>
                      <a:pt x="11277" y="457"/>
                    </a:lnTo>
                    <a:lnTo>
                      <a:pt x="11315" y="438"/>
                    </a:lnTo>
                    <a:lnTo>
                      <a:pt x="11334" y="419"/>
                    </a:lnTo>
                    <a:lnTo>
                      <a:pt x="11372" y="438"/>
                    </a:lnTo>
                    <a:lnTo>
                      <a:pt x="11410" y="457"/>
                    </a:lnTo>
                    <a:lnTo>
                      <a:pt x="11448" y="476"/>
                    </a:lnTo>
                    <a:lnTo>
                      <a:pt x="11524" y="552"/>
                    </a:lnTo>
                    <a:lnTo>
                      <a:pt x="11562" y="571"/>
                    </a:lnTo>
                    <a:lnTo>
                      <a:pt x="11600" y="590"/>
                    </a:lnTo>
                    <a:lnTo>
                      <a:pt x="11658" y="666"/>
                    </a:lnTo>
                    <a:lnTo>
                      <a:pt x="11715" y="685"/>
                    </a:lnTo>
                    <a:lnTo>
                      <a:pt x="11829" y="705"/>
                    </a:lnTo>
                    <a:lnTo>
                      <a:pt x="11848" y="705"/>
                    </a:lnTo>
                    <a:lnTo>
                      <a:pt x="11867" y="743"/>
                    </a:lnTo>
                    <a:lnTo>
                      <a:pt x="11886" y="781"/>
                    </a:lnTo>
                    <a:lnTo>
                      <a:pt x="11886" y="800"/>
                    </a:lnTo>
                    <a:lnTo>
                      <a:pt x="11829" y="1181"/>
                    </a:lnTo>
                    <a:lnTo>
                      <a:pt x="11848" y="1238"/>
                    </a:lnTo>
                    <a:lnTo>
                      <a:pt x="11886" y="1295"/>
                    </a:lnTo>
                    <a:lnTo>
                      <a:pt x="11962" y="1391"/>
                    </a:lnTo>
                    <a:lnTo>
                      <a:pt x="12001" y="1486"/>
                    </a:lnTo>
                    <a:lnTo>
                      <a:pt x="12038" y="1619"/>
                    </a:lnTo>
                    <a:lnTo>
                      <a:pt x="12057" y="1752"/>
                    </a:lnTo>
                    <a:lnTo>
                      <a:pt x="12057" y="1886"/>
                    </a:lnTo>
                    <a:lnTo>
                      <a:pt x="12038" y="1962"/>
                    </a:lnTo>
                    <a:lnTo>
                      <a:pt x="12020" y="2000"/>
                    </a:lnTo>
                    <a:lnTo>
                      <a:pt x="12038" y="2057"/>
                    </a:lnTo>
                    <a:lnTo>
                      <a:pt x="13982" y="1962"/>
                    </a:lnTo>
                    <a:lnTo>
                      <a:pt x="14001" y="2133"/>
                    </a:lnTo>
                    <a:lnTo>
                      <a:pt x="13791" y="4800"/>
                    </a:lnTo>
                    <a:lnTo>
                      <a:pt x="12686" y="4476"/>
                    </a:lnTo>
                    <a:lnTo>
                      <a:pt x="12629" y="4438"/>
                    </a:lnTo>
                    <a:lnTo>
                      <a:pt x="12534" y="4381"/>
                    </a:lnTo>
                    <a:lnTo>
                      <a:pt x="12477" y="4343"/>
                    </a:lnTo>
                    <a:lnTo>
                      <a:pt x="12362" y="4210"/>
                    </a:lnTo>
                    <a:lnTo>
                      <a:pt x="12324" y="4171"/>
                    </a:lnTo>
                    <a:lnTo>
                      <a:pt x="12305" y="4133"/>
                    </a:lnTo>
                    <a:lnTo>
                      <a:pt x="12267" y="4038"/>
                    </a:lnTo>
                    <a:lnTo>
                      <a:pt x="12248" y="4019"/>
                    </a:lnTo>
                    <a:lnTo>
                      <a:pt x="12229" y="3981"/>
                    </a:lnTo>
                    <a:lnTo>
                      <a:pt x="12153" y="3924"/>
                    </a:lnTo>
                    <a:lnTo>
                      <a:pt x="11943" y="3657"/>
                    </a:lnTo>
                    <a:lnTo>
                      <a:pt x="11943" y="3619"/>
                    </a:lnTo>
                    <a:lnTo>
                      <a:pt x="11943" y="3581"/>
                    </a:lnTo>
                    <a:lnTo>
                      <a:pt x="11943" y="3543"/>
                    </a:lnTo>
                    <a:lnTo>
                      <a:pt x="11943" y="3524"/>
                    </a:lnTo>
                    <a:lnTo>
                      <a:pt x="11924" y="3486"/>
                    </a:lnTo>
                    <a:lnTo>
                      <a:pt x="11886" y="3428"/>
                    </a:lnTo>
                    <a:lnTo>
                      <a:pt x="11867" y="3409"/>
                    </a:lnTo>
                    <a:lnTo>
                      <a:pt x="11848" y="3390"/>
                    </a:lnTo>
                    <a:lnTo>
                      <a:pt x="11829" y="3372"/>
                    </a:lnTo>
                    <a:lnTo>
                      <a:pt x="11772" y="3333"/>
                    </a:lnTo>
                    <a:lnTo>
                      <a:pt x="11676" y="3314"/>
                    </a:lnTo>
                    <a:lnTo>
                      <a:pt x="11600" y="3295"/>
                    </a:lnTo>
                    <a:lnTo>
                      <a:pt x="11467" y="3314"/>
                    </a:lnTo>
                    <a:lnTo>
                      <a:pt x="11258" y="2324"/>
                    </a:lnTo>
                    <a:lnTo>
                      <a:pt x="11163" y="2248"/>
                    </a:lnTo>
                    <a:lnTo>
                      <a:pt x="11029" y="2133"/>
                    </a:lnTo>
                    <a:lnTo>
                      <a:pt x="10381" y="2209"/>
                    </a:lnTo>
                    <a:lnTo>
                      <a:pt x="9753" y="2495"/>
                    </a:lnTo>
                    <a:lnTo>
                      <a:pt x="9200" y="2838"/>
                    </a:lnTo>
                    <a:lnTo>
                      <a:pt x="8972" y="3009"/>
                    </a:lnTo>
                    <a:lnTo>
                      <a:pt x="7562" y="4381"/>
                    </a:lnTo>
                    <a:lnTo>
                      <a:pt x="7448" y="5257"/>
                    </a:lnTo>
                    <a:lnTo>
                      <a:pt x="7372" y="5524"/>
                    </a:lnTo>
                  </a:path>
                </a:pathLst>
              </a:custGeom>
              <a:solidFill>
                <a:srgbClr val="BDBD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0" name="Freeform 19">
                <a:extLst>
                  <a:ext uri="{FF2B5EF4-FFF2-40B4-BE49-F238E27FC236}">
                    <a16:creationId xmlns:a16="http://schemas.microsoft.com/office/drawing/2014/main" id="{FC77A7F4-3D40-6745-BA0E-3A63903C8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6400" y="5919788"/>
                <a:ext cx="2524125" cy="1454150"/>
              </a:xfrm>
              <a:custGeom>
                <a:avLst/>
                <a:gdLst>
                  <a:gd name="T0" fmla="*/ 0 w 7011"/>
                  <a:gd name="T1" fmla="*/ 498646720 h 4039"/>
                  <a:gd name="T2" fmla="*/ 27219579 w 7011"/>
                  <a:gd name="T3" fmla="*/ 436947773 h 4039"/>
                  <a:gd name="T4" fmla="*/ 46921507 w 7011"/>
                  <a:gd name="T5" fmla="*/ 407264968 h 4039"/>
                  <a:gd name="T6" fmla="*/ 76603648 w 7011"/>
                  <a:gd name="T7" fmla="*/ 385099891 h 4039"/>
                  <a:gd name="T8" fmla="*/ 256771305 w 7011"/>
                  <a:gd name="T9" fmla="*/ 288792606 h 4039"/>
                  <a:gd name="T10" fmla="*/ 316005977 w 7011"/>
                  <a:gd name="T11" fmla="*/ 244462453 h 4039"/>
                  <a:gd name="T12" fmla="*/ 367852966 w 7011"/>
                  <a:gd name="T13" fmla="*/ 177708363 h 4039"/>
                  <a:gd name="T14" fmla="*/ 432142729 w 7011"/>
                  <a:gd name="T15" fmla="*/ 9851065 h 4039"/>
                  <a:gd name="T16" fmla="*/ 832011148 w 7011"/>
                  <a:gd name="T17" fmla="*/ 0 h 4039"/>
                  <a:gd name="T18" fmla="*/ 839528799 w 7011"/>
                  <a:gd name="T19" fmla="*/ 9851065 h 4039"/>
                  <a:gd name="T20" fmla="*/ 901226752 w 7011"/>
                  <a:gd name="T21" fmla="*/ 29553196 h 4039"/>
                  <a:gd name="T22" fmla="*/ 888912868 w 7011"/>
                  <a:gd name="T23" fmla="*/ 140637439 h 4039"/>
                  <a:gd name="T24" fmla="*/ 886450307 w 7011"/>
                  <a:gd name="T25" fmla="*/ 148155167 h 4039"/>
                  <a:gd name="T26" fmla="*/ 883987746 w 7011"/>
                  <a:gd name="T27" fmla="*/ 152951090 h 4039"/>
                  <a:gd name="T28" fmla="*/ 864156209 w 7011"/>
                  <a:gd name="T29" fmla="*/ 187559428 h 4039"/>
                  <a:gd name="T30" fmla="*/ 854305245 w 7011"/>
                  <a:gd name="T31" fmla="*/ 217242593 h 4039"/>
                  <a:gd name="T32" fmla="*/ 851842684 w 7011"/>
                  <a:gd name="T33" fmla="*/ 227093659 h 4039"/>
                  <a:gd name="T34" fmla="*/ 851842684 w 7011"/>
                  <a:gd name="T35" fmla="*/ 234481778 h 4039"/>
                  <a:gd name="T36" fmla="*/ 851842684 w 7011"/>
                  <a:gd name="T37" fmla="*/ 239407310 h 4039"/>
                  <a:gd name="T38" fmla="*/ 854305245 w 7011"/>
                  <a:gd name="T39" fmla="*/ 259239050 h 4039"/>
                  <a:gd name="T40" fmla="*/ 856768166 w 7011"/>
                  <a:gd name="T41" fmla="*/ 278941541 h 4039"/>
                  <a:gd name="T42" fmla="*/ 856768166 w 7011"/>
                  <a:gd name="T43" fmla="*/ 283867073 h 4039"/>
                  <a:gd name="T44" fmla="*/ 859230727 w 7011"/>
                  <a:gd name="T45" fmla="*/ 288792606 h 4039"/>
                  <a:gd name="T46" fmla="*/ 881395216 w 7011"/>
                  <a:gd name="T47" fmla="*/ 330789423 h 4039"/>
                  <a:gd name="T48" fmla="*/ 886450307 w 7011"/>
                  <a:gd name="T49" fmla="*/ 348028607 h 4039"/>
                  <a:gd name="T50" fmla="*/ 888912868 w 7011"/>
                  <a:gd name="T51" fmla="*/ 360342618 h 4039"/>
                  <a:gd name="T52" fmla="*/ 891246180 w 7011"/>
                  <a:gd name="T53" fmla="*/ 402469045 h 4039"/>
                  <a:gd name="T54" fmla="*/ 893838349 w 7011"/>
                  <a:gd name="T55" fmla="*/ 412320110 h 4039"/>
                  <a:gd name="T56" fmla="*/ 903689313 w 7011"/>
                  <a:gd name="T57" fmla="*/ 436947773 h 4039"/>
                  <a:gd name="T58" fmla="*/ 906152234 w 7011"/>
                  <a:gd name="T59" fmla="*/ 446798838 h 4039"/>
                  <a:gd name="T60" fmla="*/ 906152234 w 7011"/>
                  <a:gd name="T61" fmla="*/ 459112490 h 4039"/>
                  <a:gd name="T62" fmla="*/ 908614795 w 7011"/>
                  <a:gd name="T63" fmla="*/ 468963915 h 4039"/>
                  <a:gd name="T64" fmla="*/ 906152234 w 7011"/>
                  <a:gd name="T65" fmla="*/ 476481644 h 4039"/>
                  <a:gd name="T66" fmla="*/ 901226752 w 7011"/>
                  <a:gd name="T67" fmla="*/ 518348851 h 4039"/>
                  <a:gd name="T68" fmla="*/ 859230727 w 7011"/>
                  <a:gd name="T69" fmla="*/ 523403993 h 4039"/>
                  <a:gd name="T70" fmla="*/ 854305245 w 7011"/>
                  <a:gd name="T71" fmla="*/ 523403993 h 4039"/>
                  <a:gd name="T72" fmla="*/ 832011148 w 7011"/>
                  <a:gd name="T73" fmla="*/ 513552928 h 4039"/>
                  <a:gd name="T74" fmla="*/ 829548587 w 7011"/>
                  <a:gd name="T75" fmla="*/ 513552928 h 4039"/>
                  <a:gd name="T76" fmla="*/ 824752713 w 7011"/>
                  <a:gd name="T77" fmla="*/ 516015514 h 4039"/>
                  <a:gd name="T78" fmla="*/ 812309220 w 7011"/>
                  <a:gd name="T79" fmla="*/ 518348851 h 4039"/>
                  <a:gd name="T80" fmla="*/ 804921177 w 7011"/>
                  <a:gd name="T81" fmla="*/ 518348851 h 4039"/>
                  <a:gd name="T82" fmla="*/ 795070213 w 7011"/>
                  <a:gd name="T83" fmla="*/ 513552928 h 4039"/>
                  <a:gd name="T84" fmla="*/ 795070213 w 7011"/>
                  <a:gd name="T85" fmla="*/ 508497786 h 4039"/>
                  <a:gd name="T86" fmla="*/ 799995695 w 7011"/>
                  <a:gd name="T87" fmla="*/ 498646720 h 4039"/>
                  <a:gd name="T88" fmla="*/ 0 w 7011"/>
                  <a:gd name="T89" fmla="*/ 498646720 h 403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7011" h="4039">
                    <a:moveTo>
                      <a:pt x="0" y="3847"/>
                    </a:moveTo>
                    <a:lnTo>
                      <a:pt x="210" y="3371"/>
                    </a:lnTo>
                    <a:lnTo>
                      <a:pt x="362" y="3142"/>
                    </a:lnTo>
                    <a:lnTo>
                      <a:pt x="591" y="2971"/>
                    </a:lnTo>
                    <a:lnTo>
                      <a:pt x="1981" y="2228"/>
                    </a:lnTo>
                    <a:lnTo>
                      <a:pt x="2438" y="1886"/>
                    </a:lnTo>
                    <a:lnTo>
                      <a:pt x="2838" y="1371"/>
                    </a:lnTo>
                    <a:lnTo>
                      <a:pt x="3334" y="76"/>
                    </a:lnTo>
                    <a:lnTo>
                      <a:pt x="6419" y="0"/>
                    </a:lnTo>
                    <a:lnTo>
                      <a:pt x="6477" y="76"/>
                    </a:lnTo>
                    <a:lnTo>
                      <a:pt x="6953" y="228"/>
                    </a:lnTo>
                    <a:lnTo>
                      <a:pt x="6858" y="1085"/>
                    </a:lnTo>
                    <a:lnTo>
                      <a:pt x="6839" y="1143"/>
                    </a:lnTo>
                    <a:lnTo>
                      <a:pt x="6820" y="1180"/>
                    </a:lnTo>
                    <a:lnTo>
                      <a:pt x="6667" y="1447"/>
                    </a:lnTo>
                    <a:lnTo>
                      <a:pt x="6591" y="1676"/>
                    </a:lnTo>
                    <a:lnTo>
                      <a:pt x="6572" y="1752"/>
                    </a:lnTo>
                    <a:lnTo>
                      <a:pt x="6572" y="1809"/>
                    </a:lnTo>
                    <a:lnTo>
                      <a:pt x="6572" y="1847"/>
                    </a:lnTo>
                    <a:lnTo>
                      <a:pt x="6591" y="2000"/>
                    </a:lnTo>
                    <a:lnTo>
                      <a:pt x="6610" y="2152"/>
                    </a:lnTo>
                    <a:lnTo>
                      <a:pt x="6610" y="2190"/>
                    </a:lnTo>
                    <a:lnTo>
                      <a:pt x="6629" y="2228"/>
                    </a:lnTo>
                    <a:lnTo>
                      <a:pt x="6800" y="2552"/>
                    </a:lnTo>
                    <a:lnTo>
                      <a:pt x="6839" y="2685"/>
                    </a:lnTo>
                    <a:lnTo>
                      <a:pt x="6858" y="2780"/>
                    </a:lnTo>
                    <a:lnTo>
                      <a:pt x="6876" y="3105"/>
                    </a:lnTo>
                    <a:lnTo>
                      <a:pt x="6896" y="3181"/>
                    </a:lnTo>
                    <a:lnTo>
                      <a:pt x="6972" y="3371"/>
                    </a:lnTo>
                    <a:lnTo>
                      <a:pt x="6991" y="3447"/>
                    </a:lnTo>
                    <a:lnTo>
                      <a:pt x="6991" y="3542"/>
                    </a:lnTo>
                    <a:lnTo>
                      <a:pt x="7010" y="3618"/>
                    </a:lnTo>
                    <a:lnTo>
                      <a:pt x="6991" y="3676"/>
                    </a:lnTo>
                    <a:lnTo>
                      <a:pt x="6953" y="3999"/>
                    </a:lnTo>
                    <a:lnTo>
                      <a:pt x="6629" y="4038"/>
                    </a:lnTo>
                    <a:lnTo>
                      <a:pt x="6591" y="4038"/>
                    </a:lnTo>
                    <a:lnTo>
                      <a:pt x="6419" y="3962"/>
                    </a:lnTo>
                    <a:lnTo>
                      <a:pt x="6400" y="3962"/>
                    </a:lnTo>
                    <a:lnTo>
                      <a:pt x="6363" y="3981"/>
                    </a:lnTo>
                    <a:lnTo>
                      <a:pt x="6267" y="3999"/>
                    </a:lnTo>
                    <a:lnTo>
                      <a:pt x="6210" y="3999"/>
                    </a:lnTo>
                    <a:lnTo>
                      <a:pt x="6134" y="3962"/>
                    </a:lnTo>
                    <a:lnTo>
                      <a:pt x="6134" y="3923"/>
                    </a:lnTo>
                    <a:lnTo>
                      <a:pt x="6172" y="3847"/>
                    </a:lnTo>
                    <a:lnTo>
                      <a:pt x="0" y="3847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1" name="Freeform 20">
                <a:extLst>
                  <a:ext uri="{FF2B5EF4-FFF2-40B4-BE49-F238E27FC236}">
                    <a16:creationId xmlns:a16="http://schemas.microsoft.com/office/drawing/2014/main" id="{510F492B-31D2-6A4E-995B-0BC7FDA1E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54813" y="4725988"/>
                <a:ext cx="1406525" cy="954087"/>
              </a:xfrm>
              <a:custGeom>
                <a:avLst/>
                <a:gdLst>
                  <a:gd name="T0" fmla="*/ 506350800 w 3906"/>
                  <a:gd name="T1" fmla="*/ 153201016 h 2649"/>
                  <a:gd name="T2" fmla="*/ 491568604 w 3906"/>
                  <a:gd name="T3" fmla="*/ 167989545 h 2649"/>
                  <a:gd name="T4" fmla="*/ 476786768 w 3906"/>
                  <a:gd name="T5" fmla="*/ 197695542 h 2649"/>
                  <a:gd name="T6" fmla="*/ 459411179 w 3906"/>
                  <a:gd name="T7" fmla="*/ 214948706 h 2649"/>
                  <a:gd name="T8" fmla="*/ 452020261 w 3906"/>
                  <a:gd name="T9" fmla="*/ 229866535 h 2649"/>
                  <a:gd name="T10" fmla="*/ 439701825 w 3906"/>
                  <a:gd name="T11" fmla="*/ 249584333 h 2649"/>
                  <a:gd name="T12" fmla="*/ 412471558 w 3906"/>
                  <a:gd name="T13" fmla="*/ 279290331 h 2649"/>
                  <a:gd name="T14" fmla="*/ 380443767 w 3906"/>
                  <a:gd name="T15" fmla="*/ 296543494 h 2649"/>
                  <a:gd name="T16" fmla="*/ 217322516 w 3906"/>
                  <a:gd name="T17" fmla="*/ 341038020 h 2649"/>
                  <a:gd name="T18" fmla="*/ 197612801 w 3906"/>
                  <a:gd name="T19" fmla="*/ 343502655 h 2649"/>
                  <a:gd name="T20" fmla="*/ 170512529 w 3906"/>
                  <a:gd name="T21" fmla="*/ 323655196 h 2649"/>
                  <a:gd name="T22" fmla="*/ 0 w 3906"/>
                  <a:gd name="T23" fmla="*/ 291613864 h 2649"/>
                  <a:gd name="T24" fmla="*/ 182830966 w 3906"/>
                  <a:gd name="T25" fmla="*/ 113636120 h 2649"/>
                  <a:gd name="T26" fmla="*/ 212394998 w 3906"/>
                  <a:gd name="T27" fmla="*/ 91453687 h 2649"/>
                  <a:gd name="T28" fmla="*/ 284101126 w 3906"/>
                  <a:gd name="T29" fmla="*/ 46959161 h 2649"/>
                  <a:gd name="T30" fmla="*/ 365531937 w 3906"/>
                  <a:gd name="T31" fmla="*/ 9858899 h 2649"/>
                  <a:gd name="T32" fmla="*/ 449556502 w 3906"/>
                  <a:gd name="T33" fmla="*/ 0 h 2649"/>
                  <a:gd name="T34" fmla="*/ 466931731 w 3906"/>
                  <a:gd name="T35" fmla="*/ 14917829 h 2649"/>
                  <a:gd name="T36" fmla="*/ 479250168 w 3906"/>
                  <a:gd name="T37" fmla="*/ 24776728 h 2649"/>
                  <a:gd name="T38" fmla="*/ 506350800 w 3906"/>
                  <a:gd name="T39" fmla="*/ 153201016 h 264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906" h="2649">
                    <a:moveTo>
                      <a:pt x="3905" y="1181"/>
                    </a:moveTo>
                    <a:lnTo>
                      <a:pt x="3791" y="1295"/>
                    </a:lnTo>
                    <a:lnTo>
                      <a:pt x="3677" y="1524"/>
                    </a:lnTo>
                    <a:lnTo>
                      <a:pt x="3543" y="1657"/>
                    </a:lnTo>
                    <a:lnTo>
                      <a:pt x="3486" y="1772"/>
                    </a:lnTo>
                    <a:lnTo>
                      <a:pt x="3391" y="1924"/>
                    </a:lnTo>
                    <a:lnTo>
                      <a:pt x="3181" y="2153"/>
                    </a:lnTo>
                    <a:lnTo>
                      <a:pt x="2934" y="2286"/>
                    </a:lnTo>
                    <a:lnTo>
                      <a:pt x="1676" y="2629"/>
                    </a:lnTo>
                    <a:lnTo>
                      <a:pt x="1524" y="2648"/>
                    </a:lnTo>
                    <a:lnTo>
                      <a:pt x="1315" y="2495"/>
                    </a:lnTo>
                    <a:lnTo>
                      <a:pt x="0" y="2248"/>
                    </a:lnTo>
                    <a:lnTo>
                      <a:pt x="1410" y="876"/>
                    </a:lnTo>
                    <a:lnTo>
                      <a:pt x="1638" y="705"/>
                    </a:lnTo>
                    <a:lnTo>
                      <a:pt x="2191" y="362"/>
                    </a:lnTo>
                    <a:lnTo>
                      <a:pt x="2819" y="76"/>
                    </a:lnTo>
                    <a:lnTo>
                      <a:pt x="3467" y="0"/>
                    </a:lnTo>
                    <a:lnTo>
                      <a:pt x="3601" y="115"/>
                    </a:lnTo>
                    <a:lnTo>
                      <a:pt x="3696" y="191"/>
                    </a:lnTo>
                    <a:lnTo>
                      <a:pt x="3905" y="1181"/>
                    </a:lnTo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2" name="Freeform 21">
                <a:extLst>
                  <a:ext uri="{FF2B5EF4-FFF2-40B4-BE49-F238E27FC236}">
                    <a16:creationId xmlns:a16="http://schemas.microsoft.com/office/drawing/2014/main" id="{3F8ECB08-9CCE-3843-A32D-0FE300F93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86550" y="5143500"/>
                <a:ext cx="1646238" cy="857250"/>
              </a:xfrm>
              <a:custGeom>
                <a:avLst/>
                <a:gdLst>
                  <a:gd name="T0" fmla="*/ 24633438 w 4572"/>
                  <a:gd name="T1" fmla="*/ 140657019 h 2382"/>
                  <a:gd name="T2" fmla="*/ 195123492 w 4572"/>
                  <a:gd name="T3" fmla="*/ 172648063 h 2382"/>
                  <a:gd name="T4" fmla="*/ 222220166 w 4572"/>
                  <a:gd name="T5" fmla="*/ 192464501 h 2382"/>
                  <a:gd name="T6" fmla="*/ 241927133 w 4572"/>
                  <a:gd name="T7" fmla="*/ 190003596 h 2382"/>
                  <a:gd name="T8" fmla="*/ 405026758 w 4572"/>
                  <a:gd name="T9" fmla="*/ 145578828 h 2382"/>
                  <a:gd name="T10" fmla="*/ 437050264 w 4572"/>
                  <a:gd name="T11" fmla="*/ 128352854 h 2382"/>
                  <a:gd name="T12" fmla="*/ 464276923 w 4572"/>
                  <a:gd name="T13" fmla="*/ 98693156 h 2382"/>
                  <a:gd name="T14" fmla="*/ 476593823 w 4572"/>
                  <a:gd name="T15" fmla="*/ 79006276 h 2382"/>
                  <a:gd name="T16" fmla="*/ 483983890 w 4572"/>
                  <a:gd name="T17" fmla="*/ 64111647 h 2382"/>
                  <a:gd name="T18" fmla="*/ 501356886 w 4572"/>
                  <a:gd name="T19" fmla="*/ 46885673 h 2382"/>
                  <a:gd name="T20" fmla="*/ 516137021 w 4572"/>
                  <a:gd name="T21" fmla="*/ 17225974 h 2382"/>
                  <a:gd name="T22" fmla="*/ 530917156 w 4572"/>
                  <a:gd name="T23" fmla="*/ 2460905 h 2382"/>
                  <a:gd name="T24" fmla="*/ 548160527 w 4572"/>
                  <a:gd name="T25" fmla="*/ 0 h 2382"/>
                  <a:gd name="T26" fmla="*/ 558013830 w 4572"/>
                  <a:gd name="T27" fmla="*/ 2460905 h 2382"/>
                  <a:gd name="T28" fmla="*/ 570460355 w 4572"/>
                  <a:gd name="T29" fmla="*/ 4921810 h 2382"/>
                  <a:gd name="T30" fmla="*/ 577850422 w 4572"/>
                  <a:gd name="T31" fmla="*/ 9972819 h 2382"/>
                  <a:gd name="T32" fmla="*/ 580313658 w 4572"/>
                  <a:gd name="T33" fmla="*/ 12304165 h 2382"/>
                  <a:gd name="T34" fmla="*/ 582777254 w 4572"/>
                  <a:gd name="T35" fmla="*/ 14765070 h 2382"/>
                  <a:gd name="T36" fmla="*/ 585240490 w 4572"/>
                  <a:gd name="T37" fmla="*/ 17225974 h 2382"/>
                  <a:gd name="T38" fmla="*/ 590167321 w 4572"/>
                  <a:gd name="T39" fmla="*/ 24737889 h 2382"/>
                  <a:gd name="T40" fmla="*/ 592630557 w 4572"/>
                  <a:gd name="T41" fmla="*/ 29659698 h 2382"/>
                  <a:gd name="T42" fmla="*/ 592630557 w 4572"/>
                  <a:gd name="T43" fmla="*/ 32120603 h 2382"/>
                  <a:gd name="T44" fmla="*/ 592630557 w 4572"/>
                  <a:gd name="T45" fmla="*/ 37042413 h 2382"/>
                  <a:gd name="T46" fmla="*/ 592630557 w 4572"/>
                  <a:gd name="T47" fmla="*/ 41963863 h 2382"/>
                  <a:gd name="T48" fmla="*/ 592630557 w 4572"/>
                  <a:gd name="T49" fmla="*/ 46885673 h 2382"/>
                  <a:gd name="T50" fmla="*/ 590167321 w 4572"/>
                  <a:gd name="T51" fmla="*/ 66572552 h 2382"/>
                  <a:gd name="T52" fmla="*/ 592630557 w 4572"/>
                  <a:gd name="T53" fmla="*/ 83928086 h 2382"/>
                  <a:gd name="T54" fmla="*/ 590167321 w 4572"/>
                  <a:gd name="T55" fmla="*/ 91310441 h 2382"/>
                  <a:gd name="T56" fmla="*/ 587703725 w 4572"/>
                  <a:gd name="T57" fmla="*/ 98693156 h 2382"/>
                  <a:gd name="T58" fmla="*/ 582777254 w 4572"/>
                  <a:gd name="T59" fmla="*/ 108536415 h 2382"/>
                  <a:gd name="T60" fmla="*/ 577850422 w 4572"/>
                  <a:gd name="T61" fmla="*/ 125762390 h 2382"/>
                  <a:gd name="T62" fmla="*/ 572923590 w 4572"/>
                  <a:gd name="T63" fmla="*/ 135735209 h 2382"/>
                  <a:gd name="T64" fmla="*/ 565533523 w 4572"/>
                  <a:gd name="T65" fmla="*/ 145578828 h 2382"/>
                  <a:gd name="T66" fmla="*/ 548160527 w 4572"/>
                  <a:gd name="T67" fmla="*/ 162804803 h 2382"/>
                  <a:gd name="T68" fmla="*/ 538307224 w 4572"/>
                  <a:gd name="T69" fmla="*/ 177699072 h 2382"/>
                  <a:gd name="T70" fmla="*/ 516137021 w 4572"/>
                  <a:gd name="T71" fmla="*/ 214611926 h 2382"/>
                  <a:gd name="T72" fmla="*/ 488910362 w 4572"/>
                  <a:gd name="T73" fmla="*/ 251654339 h 2382"/>
                  <a:gd name="T74" fmla="*/ 479057058 w 4572"/>
                  <a:gd name="T75" fmla="*/ 266548968 h 2382"/>
                  <a:gd name="T76" fmla="*/ 471666991 w 4572"/>
                  <a:gd name="T77" fmla="*/ 286235487 h 2382"/>
                  <a:gd name="T78" fmla="*/ 469203755 w 4572"/>
                  <a:gd name="T79" fmla="*/ 301000917 h 2382"/>
                  <a:gd name="T80" fmla="*/ 469203755 w 4572"/>
                  <a:gd name="T81" fmla="*/ 308383271 h 2382"/>
                  <a:gd name="T82" fmla="*/ 407490354 w 4572"/>
                  <a:gd name="T83" fmla="*/ 288696392 h 2382"/>
                  <a:gd name="T84" fmla="*/ 399970661 w 4572"/>
                  <a:gd name="T85" fmla="*/ 278853132 h 2382"/>
                  <a:gd name="T86" fmla="*/ 0 w 4572"/>
                  <a:gd name="T87" fmla="*/ 288696392 h 2382"/>
                  <a:gd name="T88" fmla="*/ 9853303 w 4572"/>
                  <a:gd name="T89" fmla="*/ 254115244 h 2382"/>
                  <a:gd name="T90" fmla="*/ 24633438 w 4572"/>
                  <a:gd name="T91" fmla="*/ 140657019 h 238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572" h="2382">
                    <a:moveTo>
                      <a:pt x="190" y="1086"/>
                    </a:moveTo>
                    <a:lnTo>
                      <a:pt x="1505" y="1333"/>
                    </a:lnTo>
                    <a:lnTo>
                      <a:pt x="1714" y="1486"/>
                    </a:lnTo>
                    <a:lnTo>
                      <a:pt x="1866" y="1467"/>
                    </a:lnTo>
                    <a:lnTo>
                      <a:pt x="3124" y="1124"/>
                    </a:lnTo>
                    <a:lnTo>
                      <a:pt x="3371" y="991"/>
                    </a:lnTo>
                    <a:lnTo>
                      <a:pt x="3581" y="762"/>
                    </a:lnTo>
                    <a:lnTo>
                      <a:pt x="3676" y="610"/>
                    </a:lnTo>
                    <a:lnTo>
                      <a:pt x="3733" y="495"/>
                    </a:lnTo>
                    <a:lnTo>
                      <a:pt x="3867" y="362"/>
                    </a:lnTo>
                    <a:lnTo>
                      <a:pt x="3981" y="133"/>
                    </a:lnTo>
                    <a:lnTo>
                      <a:pt x="4095" y="19"/>
                    </a:lnTo>
                    <a:lnTo>
                      <a:pt x="4228" y="0"/>
                    </a:lnTo>
                    <a:lnTo>
                      <a:pt x="4304" y="19"/>
                    </a:lnTo>
                    <a:lnTo>
                      <a:pt x="4400" y="38"/>
                    </a:lnTo>
                    <a:lnTo>
                      <a:pt x="4457" y="77"/>
                    </a:lnTo>
                    <a:lnTo>
                      <a:pt x="4476" y="95"/>
                    </a:lnTo>
                    <a:lnTo>
                      <a:pt x="4495" y="114"/>
                    </a:lnTo>
                    <a:lnTo>
                      <a:pt x="4514" y="133"/>
                    </a:lnTo>
                    <a:lnTo>
                      <a:pt x="4552" y="191"/>
                    </a:lnTo>
                    <a:lnTo>
                      <a:pt x="4571" y="229"/>
                    </a:lnTo>
                    <a:lnTo>
                      <a:pt x="4571" y="248"/>
                    </a:lnTo>
                    <a:lnTo>
                      <a:pt x="4571" y="286"/>
                    </a:lnTo>
                    <a:lnTo>
                      <a:pt x="4571" y="324"/>
                    </a:lnTo>
                    <a:lnTo>
                      <a:pt x="4571" y="362"/>
                    </a:lnTo>
                    <a:lnTo>
                      <a:pt x="4552" y="514"/>
                    </a:lnTo>
                    <a:lnTo>
                      <a:pt x="4571" y="648"/>
                    </a:lnTo>
                    <a:lnTo>
                      <a:pt x="4552" y="705"/>
                    </a:lnTo>
                    <a:lnTo>
                      <a:pt x="4533" y="762"/>
                    </a:lnTo>
                    <a:lnTo>
                      <a:pt x="4495" y="838"/>
                    </a:lnTo>
                    <a:lnTo>
                      <a:pt x="4457" y="971"/>
                    </a:lnTo>
                    <a:lnTo>
                      <a:pt x="4419" y="1048"/>
                    </a:lnTo>
                    <a:lnTo>
                      <a:pt x="4362" y="1124"/>
                    </a:lnTo>
                    <a:lnTo>
                      <a:pt x="4228" y="1257"/>
                    </a:lnTo>
                    <a:lnTo>
                      <a:pt x="4152" y="1372"/>
                    </a:lnTo>
                    <a:lnTo>
                      <a:pt x="3981" y="1657"/>
                    </a:lnTo>
                    <a:lnTo>
                      <a:pt x="3771" y="1943"/>
                    </a:lnTo>
                    <a:lnTo>
                      <a:pt x="3695" y="2058"/>
                    </a:lnTo>
                    <a:lnTo>
                      <a:pt x="3638" y="2210"/>
                    </a:lnTo>
                    <a:lnTo>
                      <a:pt x="3619" y="2324"/>
                    </a:lnTo>
                    <a:lnTo>
                      <a:pt x="3619" y="2381"/>
                    </a:lnTo>
                    <a:lnTo>
                      <a:pt x="3143" y="2229"/>
                    </a:lnTo>
                    <a:lnTo>
                      <a:pt x="3085" y="2153"/>
                    </a:lnTo>
                    <a:lnTo>
                      <a:pt x="0" y="2229"/>
                    </a:lnTo>
                    <a:lnTo>
                      <a:pt x="76" y="1962"/>
                    </a:lnTo>
                    <a:lnTo>
                      <a:pt x="190" y="1086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3" name="Freeform 22">
                <a:extLst>
                  <a:ext uri="{FF2B5EF4-FFF2-40B4-BE49-F238E27FC236}">
                    <a16:creationId xmlns:a16="http://schemas.microsoft.com/office/drawing/2014/main" id="{ADD1A229-89D3-534F-A38D-B2DB09BC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4788" y="3484563"/>
                <a:ext cx="514350" cy="685800"/>
              </a:xfrm>
              <a:custGeom>
                <a:avLst/>
                <a:gdLst>
                  <a:gd name="T0" fmla="*/ 128259237 w 1429"/>
                  <a:gd name="T1" fmla="*/ 241709239 h 1906"/>
                  <a:gd name="T2" fmla="*/ 108566723 w 1429"/>
                  <a:gd name="T3" fmla="*/ 226950506 h 1906"/>
                  <a:gd name="T4" fmla="*/ 96259037 w 1429"/>
                  <a:gd name="T5" fmla="*/ 229410175 h 1906"/>
                  <a:gd name="T6" fmla="*/ 78898914 w 1429"/>
                  <a:gd name="T7" fmla="*/ 229410175 h 1906"/>
                  <a:gd name="T8" fmla="*/ 71514087 w 1429"/>
                  <a:gd name="T9" fmla="*/ 207142544 h 1906"/>
                  <a:gd name="T10" fmla="*/ 66591228 w 1429"/>
                  <a:gd name="T11" fmla="*/ 199763177 h 1906"/>
                  <a:gd name="T12" fmla="*/ 54283542 w 1429"/>
                  <a:gd name="T13" fmla="*/ 194843480 h 1906"/>
                  <a:gd name="T14" fmla="*/ 49230746 w 1429"/>
                  <a:gd name="T15" fmla="*/ 182544416 h 1906"/>
                  <a:gd name="T16" fmla="*/ 46898714 w 1429"/>
                  <a:gd name="T17" fmla="*/ 172705021 h 1906"/>
                  <a:gd name="T18" fmla="*/ 14769296 w 1429"/>
                  <a:gd name="T19" fmla="*/ 175164690 h 1906"/>
                  <a:gd name="T20" fmla="*/ 34461450 w 1429"/>
                  <a:gd name="T21" fmla="*/ 157946289 h 1906"/>
                  <a:gd name="T22" fmla="*/ 19692154 w 1429"/>
                  <a:gd name="T23" fmla="*/ 138137967 h 1906"/>
                  <a:gd name="T24" fmla="*/ 22153764 w 1429"/>
                  <a:gd name="T25" fmla="*/ 120919565 h 1906"/>
                  <a:gd name="T26" fmla="*/ 14769296 w 1429"/>
                  <a:gd name="T27" fmla="*/ 101111243 h 1906"/>
                  <a:gd name="T28" fmla="*/ 22153764 w 1429"/>
                  <a:gd name="T29" fmla="*/ 83892842 h 1906"/>
                  <a:gd name="T30" fmla="*/ 17230905 w 1429"/>
                  <a:gd name="T31" fmla="*/ 76513116 h 1906"/>
                  <a:gd name="T32" fmla="*/ 9846077 w 1429"/>
                  <a:gd name="T33" fmla="*/ 71593778 h 1906"/>
                  <a:gd name="T34" fmla="*/ 17230905 w 1429"/>
                  <a:gd name="T35" fmla="*/ 64214052 h 1906"/>
                  <a:gd name="T36" fmla="*/ 4923219 w 1429"/>
                  <a:gd name="T37" fmla="*/ 46866118 h 1906"/>
                  <a:gd name="T38" fmla="*/ 4923219 w 1429"/>
                  <a:gd name="T39" fmla="*/ 14888265 h 1906"/>
                  <a:gd name="T40" fmla="*/ 34461450 w 1429"/>
                  <a:gd name="T41" fmla="*/ 7508898 h 1906"/>
                  <a:gd name="T42" fmla="*/ 49230746 w 1429"/>
                  <a:gd name="T43" fmla="*/ 0 h 1906"/>
                  <a:gd name="T44" fmla="*/ 61668009 w 1429"/>
                  <a:gd name="T45" fmla="*/ 2459669 h 1906"/>
                  <a:gd name="T46" fmla="*/ 73975696 w 1429"/>
                  <a:gd name="T47" fmla="*/ 12428596 h 1906"/>
                  <a:gd name="T48" fmla="*/ 86283382 w 1429"/>
                  <a:gd name="T49" fmla="*/ 17348293 h 1906"/>
                  <a:gd name="T50" fmla="*/ 96259037 w 1429"/>
                  <a:gd name="T51" fmla="*/ 17348293 h 1906"/>
                  <a:gd name="T52" fmla="*/ 106105114 w 1429"/>
                  <a:gd name="T53" fmla="*/ 12428596 h 1906"/>
                  <a:gd name="T54" fmla="*/ 115951551 w 1429"/>
                  <a:gd name="T55" fmla="*/ 32107026 h 1906"/>
                  <a:gd name="T56" fmla="*/ 125797628 w 1429"/>
                  <a:gd name="T57" fmla="*/ 32107026 h 1906"/>
                  <a:gd name="T58" fmla="*/ 147951392 w 1429"/>
                  <a:gd name="T59" fmla="*/ 37026723 h 1906"/>
                  <a:gd name="T60" fmla="*/ 155465437 w 1429"/>
                  <a:gd name="T61" fmla="*/ 44535622 h 1906"/>
                  <a:gd name="T62" fmla="*/ 167773123 w 1429"/>
                  <a:gd name="T63" fmla="*/ 59294354 h 1906"/>
                  <a:gd name="T64" fmla="*/ 185004028 w 1429"/>
                  <a:gd name="T65" fmla="*/ 76513116 h 1906"/>
                  <a:gd name="T66" fmla="*/ 172696342 w 1429"/>
                  <a:gd name="T67" fmla="*/ 71593778 h 1906"/>
                  <a:gd name="T68" fmla="*/ 167773123 w 1429"/>
                  <a:gd name="T69" fmla="*/ 78973144 h 1906"/>
                  <a:gd name="T70" fmla="*/ 170234733 w 1429"/>
                  <a:gd name="T71" fmla="*/ 91272208 h 1906"/>
                  <a:gd name="T72" fmla="*/ 153004188 w 1429"/>
                  <a:gd name="T73" fmla="*/ 103700804 h 1906"/>
                  <a:gd name="T74" fmla="*/ 153004188 w 1429"/>
                  <a:gd name="T75" fmla="*/ 110950638 h 1906"/>
                  <a:gd name="T76" fmla="*/ 143157751 w 1429"/>
                  <a:gd name="T77" fmla="*/ 115999868 h 1906"/>
                  <a:gd name="T78" fmla="*/ 133182096 w 1429"/>
                  <a:gd name="T79" fmla="*/ 128298931 h 1906"/>
                  <a:gd name="T80" fmla="*/ 130850064 w 1429"/>
                  <a:gd name="T81" fmla="*/ 143187196 h 1906"/>
                  <a:gd name="T82" fmla="*/ 125797628 w 1429"/>
                  <a:gd name="T83" fmla="*/ 138137967 h 1906"/>
                  <a:gd name="T84" fmla="*/ 120874410 w 1429"/>
                  <a:gd name="T85" fmla="*/ 138137967 h 1906"/>
                  <a:gd name="T86" fmla="*/ 123336019 w 1429"/>
                  <a:gd name="T87" fmla="*/ 150437390 h 1906"/>
                  <a:gd name="T88" fmla="*/ 115951551 w 1429"/>
                  <a:gd name="T89" fmla="*/ 157946289 h 1906"/>
                  <a:gd name="T90" fmla="*/ 108566723 w 1429"/>
                  <a:gd name="T91" fmla="*/ 162865626 h 1906"/>
                  <a:gd name="T92" fmla="*/ 123336019 w 1429"/>
                  <a:gd name="T93" fmla="*/ 180084388 h 1906"/>
                  <a:gd name="T94" fmla="*/ 125797628 w 1429"/>
                  <a:gd name="T95" fmla="*/ 209602213 h 1906"/>
                  <a:gd name="T96" fmla="*/ 133182096 w 1429"/>
                  <a:gd name="T97" fmla="*/ 239249570 h 190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429" h="1906">
                    <a:moveTo>
                      <a:pt x="1066" y="1905"/>
                    </a:moveTo>
                    <a:lnTo>
                      <a:pt x="1028" y="1886"/>
                    </a:lnTo>
                    <a:lnTo>
                      <a:pt x="990" y="1867"/>
                    </a:lnTo>
                    <a:lnTo>
                      <a:pt x="914" y="1791"/>
                    </a:lnTo>
                    <a:lnTo>
                      <a:pt x="876" y="1772"/>
                    </a:lnTo>
                    <a:lnTo>
                      <a:pt x="838" y="1753"/>
                    </a:lnTo>
                    <a:lnTo>
                      <a:pt x="800" y="1734"/>
                    </a:lnTo>
                    <a:lnTo>
                      <a:pt x="781" y="1753"/>
                    </a:lnTo>
                    <a:lnTo>
                      <a:pt x="743" y="1772"/>
                    </a:lnTo>
                    <a:lnTo>
                      <a:pt x="724" y="1791"/>
                    </a:lnTo>
                    <a:lnTo>
                      <a:pt x="647" y="1791"/>
                    </a:lnTo>
                    <a:lnTo>
                      <a:pt x="609" y="1772"/>
                    </a:lnTo>
                    <a:lnTo>
                      <a:pt x="571" y="1734"/>
                    </a:lnTo>
                    <a:lnTo>
                      <a:pt x="552" y="1677"/>
                    </a:lnTo>
                    <a:lnTo>
                      <a:pt x="552" y="1600"/>
                    </a:lnTo>
                    <a:lnTo>
                      <a:pt x="533" y="1563"/>
                    </a:lnTo>
                    <a:lnTo>
                      <a:pt x="514" y="1543"/>
                    </a:lnTo>
                    <a:lnTo>
                      <a:pt x="476" y="1524"/>
                    </a:lnTo>
                    <a:lnTo>
                      <a:pt x="438" y="1505"/>
                    </a:lnTo>
                    <a:lnTo>
                      <a:pt x="419" y="1505"/>
                    </a:lnTo>
                    <a:lnTo>
                      <a:pt x="400" y="1505"/>
                    </a:lnTo>
                    <a:lnTo>
                      <a:pt x="380" y="1448"/>
                    </a:lnTo>
                    <a:lnTo>
                      <a:pt x="380" y="1410"/>
                    </a:lnTo>
                    <a:lnTo>
                      <a:pt x="380" y="1372"/>
                    </a:lnTo>
                    <a:lnTo>
                      <a:pt x="380" y="1334"/>
                    </a:lnTo>
                    <a:lnTo>
                      <a:pt x="362" y="1334"/>
                    </a:lnTo>
                    <a:lnTo>
                      <a:pt x="266" y="1315"/>
                    </a:lnTo>
                    <a:lnTo>
                      <a:pt x="171" y="1372"/>
                    </a:lnTo>
                    <a:lnTo>
                      <a:pt x="114" y="1353"/>
                    </a:lnTo>
                    <a:lnTo>
                      <a:pt x="95" y="1296"/>
                    </a:lnTo>
                    <a:lnTo>
                      <a:pt x="114" y="1258"/>
                    </a:lnTo>
                    <a:lnTo>
                      <a:pt x="266" y="1220"/>
                    </a:lnTo>
                    <a:lnTo>
                      <a:pt x="248" y="1182"/>
                    </a:lnTo>
                    <a:lnTo>
                      <a:pt x="152" y="1106"/>
                    </a:lnTo>
                    <a:lnTo>
                      <a:pt x="152" y="1067"/>
                    </a:lnTo>
                    <a:lnTo>
                      <a:pt x="152" y="1010"/>
                    </a:lnTo>
                    <a:lnTo>
                      <a:pt x="171" y="972"/>
                    </a:lnTo>
                    <a:lnTo>
                      <a:pt x="171" y="934"/>
                    </a:lnTo>
                    <a:lnTo>
                      <a:pt x="171" y="896"/>
                    </a:lnTo>
                    <a:lnTo>
                      <a:pt x="152" y="857"/>
                    </a:lnTo>
                    <a:lnTo>
                      <a:pt x="114" y="781"/>
                    </a:lnTo>
                    <a:lnTo>
                      <a:pt x="133" y="743"/>
                    </a:lnTo>
                    <a:lnTo>
                      <a:pt x="152" y="705"/>
                    </a:lnTo>
                    <a:lnTo>
                      <a:pt x="171" y="648"/>
                    </a:lnTo>
                    <a:lnTo>
                      <a:pt x="171" y="610"/>
                    </a:lnTo>
                    <a:lnTo>
                      <a:pt x="152" y="591"/>
                    </a:lnTo>
                    <a:lnTo>
                      <a:pt x="133" y="591"/>
                    </a:lnTo>
                    <a:lnTo>
                      <a:pt x="114" y="610"/>
                    </a:lnTo>
                    <a:lnTo>
                      <a:pt x="95" y="591"/>
                    </a:lnTo>
                    <a:lnTo>
                      <a:pt x="76" y="553"/>
                    </a:lnTo>
                    <a:lnTo>
                      <a:pt x="76" y="534"/>
                    </a:lnTo>
                    <a:lnTo>
                      <a:pt x="95" y="496"/>
                    </a:lnTo>
                    <a:lnTo>
                      <a:pt x="133" y="496"/>
                    </a:lnTo>
                    <a:lnTo>
                      <a:pt x="133" y="458"/>
                    </a:lnTo>
                    <a:lnTo>
                      <a:pt x="76" y="439"/>
                    </a:lnTo>
                    <a:lnTo>
                      <a:pt x="38" y="362"/>
                    </a:lnTo>
                    <a:lnTo>
                      <a:pt x="19" y="286"/>
                    </a:lnTo>
                    <a:lnTo>
                      <a:pt x="0" y="134"/>
                    </a:lnTo>
                    <a:lnTo>
                      <a:pt x="38" y="115"/>
                    </a:lnTo>
                    <a:lnTo>
                      <a:pt x="95" y="77"/>
                    </a:lnTo>
                    <a:lnTo>
                      <a:pt x="114" y="77"/>
                    </a:lnTo>
                    <a:lnTo>
                      <a:pt x="266" y="58"/>
                    </a:lnTo>
                    <a:lnTo>
                      <a:pt x="304" y="39"/>
                    </a:lnTo>
                    <a:lnTo>
                      <a:pt x="343" y="19"/>
                    </a:lnTo>
                    <a:lnTo>
                      <a:pt x="380" y="0"/>
                    </a:lnTo>
                    <a:lnTo>
                      <a:pt x="400" y="0"/>
                    </a:lnTo>
                    <a:lnTo>
                      <a:pt x="438" y="0"/>
                    </a:lnTo>
                    <a:lnTo>
                      <a:pt x="476" y="19"/>
                    </a:lnTo>
                    <a:lnTo>
                      <a:pt x="514" y="77"/>
                    </a:lnTo>
                    <a:lnTo>
                      <a:pt x="552" y="96"/>
                    </a:lnTo>
                    <a:lnTo>
                      <a:pt x="571" y="96"/>
                    </a:lnTo>
                    <a:lnTo>
                      <a:pt x="609" y="134"/>
                    </a:lnTo>
                    <a:lnTo>
                      <a:pt x="666" y="134"/>
                    </a:lnTo>
                    <a:lnTo>
                      <a:pt x="705" y="134"/>
                    </a:lnTo>
                    <a:lnTo>
                      <a:pt x="743" y="134"/>
                    </a:lnTo>
                    <a:lnTo>
                      <a:pt x="800" y="96"/>
                    </a:lnTo>
                    <a:lnTo>
                      <a:pt x="819" y="96"/>
                    </a:lnTo>
                    <a:lnTo>
                      <a:pt x="819" y="115"/>
                    </a:lnTo>
                    <a:lnTo>
                      <a:pt x="876" y="210"/>
                    </a:lnTo>
                    <a:lnTo>
                      <a:pt x="895" y="248"/>
                    </a:lnTo>
                    <a:lnTo>
                      <a:pt x="914" y="248"/>
                    </a:lnTo>
                    <a:lnTo>
                      <a:pt x="971" y="248"/>
                    </a:lnTo>
                    <a:lnTo>
                      <a:pt x="1066" y="248"/>
                    </a:lnTo>
                    <a:lnTo>
                      <a:pt x="1105" y="267"/>
                    </a:lnTo>
                    <a:lnTo>
                      <a:pt x="1142" y="286"/>
                    </a:lnTo>
                    <a:lnTo>
                      <a:pt x="1181" y="305"/>
                    </a:lnTo>
                    <a:lnTo>
                      <a:pt x="1200" y="324"/>
                    </a:lnTo>
                    <a:lnTo>
                      <a:pt x="1200" y="344"/>
                    </a:lnTo>
                    <a:lnTo>
                      <a:pt x="1219" y="381"/>
                    </a:lnTo>
                    <a:lnTo>
                      <a:pt x="1238" y="400"/>
                    </a:lnTo>
                    <a:lnTo>
                      <a:pt x="1295" y="458"/>
                    </a:lnTo>
                    <a:lnTo>
                      <a:pt x="1333" y="496"/>
                    </a:lnTo>
                    <a:lnTo>
                      <a:pt x="1390" y="534"/>
                    </a:lnTo>
                    <a:lnTo>
                      <a:pt x="1428" y="591"/>
                    </a:lnTo>
                    <a:lnTo>
                      <a:pt x="1390" y="591"/>
                    </a:lnTo>
                    <a:lnTo>
                      <a:pt x="1352" y="591"/>
                    </a:lnTo>
                    <a:lnTo>
                      <a:pt x="1333" y="553"/>
                    </a:lnTo>
                    <a:lnTo>
                      <a:pt x="1314" y="553"/>
                    </a:lnTo>
                    <a:lnTo>
                      <a:pt x="1295" y="591"/>
                    </a:lnTo>
                    <a:lnTo>
                      <a:pt x="1295" y="610"/>
                    </a:lnTo>
                    <a:lnTo>
                      <a:pt x="1295" y="648"/>
                    </a:lnTo>
                    <a:lnTo>
                      <a:pt x="1314" y="686"/>
                    </a:lnTo>
                    <a:lnTo>
                      <a:pt x="1314" y="705"/>
                    </a:lnTo>
                    <a:lnTo>
                      <a:pt x="1238" y="781"/>
                    </a:lnTo>
                    <a:lnTo>
                      <a:pt x="1181" y="801"/>
                    </a:lnTo>
                    <a:lnTo>
                      <a:pt x="1162" y="801"/>
                    </a:lnTo>
                    <a:lnTo>
                      <a:pt x="1181" y="839"/>
                    </a:lnTo>
                    <a:lnTo>
                      <a:pt x="1181" y="857"/>
                    </a:lnTo>
                    <a:lnTo>
                      <a:pt x="1181" y="877"/>
                    </a:lnTo>
                    <a:lnTo>
                      <a:pt x="1142" y="896"/>
                    </a:lnTo>
                    <a:lnTo>
                      <a:pt x="1105" y="896"/>
                    </a:lnTo>
                    <a:lnTo>
                      <a:pt x="1066" y="915"/>
                    </a:lnTo>
                    <a:lnTo>
                      <a:pt x="1047" y="953"/>
                    </a:lnTo>
                    <a:lnTo>
                      <a:pt x="1028" y="991"/>
                    </a:lnTo>
                    <a:lnTo>
                      <a:pt x="1028" y="1010"/>
                    </a:lnTo>
                    <a:lnTo>
                      <a:pt x="1028" y="1067"/>
                    </a:lnTo>
                    <a:lnTo>
                      <a:pt x="1010" y="1106"/>
                    </a:lnTo>
                    <a:lnTo>
                      <a:pt x="990" y="1106"/>
                    </a:lnTo>
                    <a:lnTo>
                      <a:pt x="990" y="1086"/>
                    </a:lnTo>
                    <a:lnTo>
                      <a:pt x="971" y="1067"/>
                    </a:lnTo>
                    <a:lnTo>
                      <a:pt x="933" y="1067"/>
                    </a:lnTo>
                    <a:lnTo>
                      <a:pt x="933" y="1106"/>
                    </a:lnTo>
                    <a:lnTo>
                      <a:pt x="952" y="1143"/>
                    </a:lnTo>
                    <a:lnTo>
                      <a:pt x="952" y="1162"/>
                    </a:lnTo>
                    <a:lnTo>
                      <a:pt x="952" y="1182"/>
                    </a:lnTo>
                    <a:lnTo>
                      <a:pt x="914" y="1201"/>
                    </a:lnTo>
                    <a:lnTo>
                      <a:pt x="895" y="1220"/>
                    </a:lnTo>
                    <a:lnTo>
                      <a:pt x="857" y="1220"/>
                    </a:lnTo>
                    <a:lnTo>
                      <a:pt x="800" y="1201"/>
                    </a:lnTo>
                    <a:lnTo>
                      <a:pt x="838" y="1258"/>
                    </a:lnTo>
                    <a:lnTo>
                      <a:pt x="914" y="1315"/>
                    </a:lnTo>
                    <a:lnTo>
                      <a:pt x="933" y="1353"/>
                    </a:lnTo>
                    <a:lnTo>
                      <a:pt x="952" y="1391"/>
                    </a:lnTo>
                    <a:lnTo>
                      <a:pt x="933" y="1543"/>
                    </a:lnTo>
                    <a:lnTo>
                      <a:pt x="952" y="1582"/>
                    </a:lnTo>
                    <a:lnTo>
                      <a:pt x="971" y="1619"/>
                    </a:lnTo>
                    <a:lnTo>
                      <a:pt x="971" y="1734"/>
                    </a:lnTo>
                    <a:lnTo>
                      <a:pt x="971" y="1772"/>
                    </a:lnTo>
                    <a:lnTo>
                      <a:pt x="1028" y="1848"/>
                    </a:lnTo>
                    <a:lnTo>
                      <a:pt x="1066" y="1905"/>
                    </a:lnTo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4" name="Freeform 23">
                <a:extLst>
                  <a:ext uri="{FF2B5EF4-FFF2-40B4-BE49-F238E27FC236}">
                    <a16:creationId xmlns:a16="http://schemas.microsoft.com/office/drawing/2014/main" id="{B248F8BE-E9F1-E64B-9A98-FF1117E4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2125" y="3649663"/>
                <a:ext cx="590550" cy="596900"/>
              </a:xfrm>
              <a:custGeom>
                <a:avLst/>
                <a:gdLst>
                  <a:gd name="T0" fmla="*/ 150855799 w 1639"/>
                  <a:gd name="T1" fmla="*/ 182618639 h 1658"/>
                  <a:gd name="T2" fmla="*/ 123592495 w 1639"/>
                  <a:gd name="T3" fmla="*/ 192598533 h 1658"/>
                  <a:gd name="T4" fmla="*/ 116192424 w 1639"/>
                  <a:gd name="T5" fmla="*/ 195061016 h 1658"/>
                  <a:gd name="T6" fmla="*/ 111259404 w 1639"/>
                  <a:gd name="T7" fmla="*/ 195061016 h 1658"/>
                  <a:gd name="T8" fmla="*/ 108792714 w 1639"/>
                  <a:gd name="T9" fmla="*/ 192598533 h 1658"/>
                  <a:gd name="T10" fmla="*/ 103859333 w 1639"/>
                  <a:gd name="T11" fmla="*/ 192598533 h 1658"/>
                  <a:gd name="T12" fmla="*/ 103859333 w 1639"/>
                  <a:gd name="T13" fmla="*/ 195061016 h 1658"/>
                  <a:gd name="T14" fmla="*/ 101392643 w 1639"/>
                  <a:gd name="T15" fmla="*/ 199856736 h 1658"/>
                  <a:gd name="T16" fmla="*/ 101392643 w 1639"/>
                  <a:gd name="T17" fmla="*/ 202448823 h 1658"/>
                  <a:gd name="T18" fmla="*/ 98925953 w 1639"/>
                  <a:gd name="T19" fmla="*/ 204911306 h 1658"/>
                  <a:gd name="T20" fmla="*/ 71663008 w 1639"/>
                  <a:gd name="T21" fmla="*/ 212299113 h 1658"/>
                  <a:gd name="T22" fmla="*/ 66729628 w 1639"/>
                  <a:gd name="T23" fmla="*/ 202448823 h 1658"/>
                  <a:gd name="T24" fmla="*/ 49463156 w 1639"/>
                  <a:gd name="T25" fmla="*/ 199856736 h 1658"/>
                  <a:gd name="T26" fmla="*/ 34533303 w 1639"/>
                  <a:gd name="T27" fmla="*/ 187543604 h 1658"/>
                  <a:gd name="T28" fmla="*/ 22199852 w 1639"/>
                  <a:gd name="T29" fmla="*/ 170305866 h 1658"/>
                  <a:gd name="T30" fmla="*/ 22199852 w 1639"/>
                  <a:gd name="T31" fmla="*/ 150475682 h 1658"/>
                  <a:gd name="T32" fmla="*/ 17266471 w 1639"/>
                  <a:gd name="T33" fmla="*/ 140625392 h 1658"/>
                  <a:gd name="T34" fmla="*/ 17266471 w 1639"/>
                  <a:gd name="T35" fmla="*/ 115999847 h 1658"/>
                  <a:gd name="T36" fmla="*/ 4933380 w 1639"/>
                  <a:gd name="T37" fmla="*/ 103687074 h 1658"/>
                  <a:gd name="T38" fmla="*/ 7400071 w 1639"/>
                  <a:gd name="T39" fmla="*/ 98761749 h 1658"/>
                  <a:gd name="T40" fmla="*/ 14799781 w 1639"/>
                  <a:gd name="T41" fmla="*/ 96299267 h 1658"/>
                  <a:gd name="T42" fmla="*/ 19733162 w 1639"/>
                  <a:gd name="T43" fmla="*/ 91244337 h 1658"/>
                  <a:gd name="T44" fmla="*/ 17266471 w 1639"/>
                  <a:gd name="T45" fmla="*/ 83986494 h 1658"/>
                  <a:gd name="T46" fmla="*/ 17266471 w 1639"/>
                  <a:gd name="T47" fmla="*/ 78931565 h 1658"/>
                  <a:gd name="T48" fmla="*/ 22199852 w 1639"/>
                  <a:gd name="T49" fmla="*/ 78931565 h 1658"/>
                  <a:gd name="T50" fmla="*/ 24666542 w 1639"/>
                  <a:gd name="T51" fmla="*/ 83986494 h 1658"/>
                  <a:gd name="T52" fmla="*/ 29599923 w 1639"/>
                  <a:gd name="T53" fmla="*/ 78931565 h 1658"/>
                  <a:gd name="T54" fmla="*/ 29599923 w 1639"/>
                  <a:gd name="T55" fmla="*/ 69081275 h 1658"/>
                  <a:gd name="T56" fmla="*/ 34533303 w 1639"/>
                  <a:gd name="T57" fmla="*/ 59231345 h 1658"/>
                  <a:gd name="T58" fmla="*/ 44399704 w 1639"/>
                  <a:gd name="T59" fmla="*/ 56768502 h 1658"/>
                  <a:gd name="T60" fmla="*/ 49463156 w 1639"/>
                  <a:gd name="T61" fmla="*/ 51713933 h 1658"/>
                  <a:gd name="T62" fmla="*/ 46996466 w 1639"/>
                  <a:gd name="T63" fmla="*/ 44455730 h 1658"/>
                  <a:gd name="T64" fmla="*/ 49463156 w 1639"/>
                  <a:gd name="T65" fmla="*/ 44455730 h 1658"/>
                  <a:gd name="T66" fmla="*/ 66729628 w 1639"/>
                  <a:gd name="T67" fmla="*/ 32013353 h 1658"/>
                  <a:gd name="T68" fmla="*/ 64262938 w 1639"/>
                  <a:gd name="T69" fmla="*/ 24625545 h 1658"/>
                  <a:gd name="T70" fmla="*/ 64262938 w 1639"/>
                  <a:gd name="T71" fmla="*/ 17238098 h 1658"/>
                  <a:gd name="T72" fmla="*/ 69196318 w 1639"/>
                  <a:gd name="T73" fmla="*/ 12312773 h 1658"/>
                  <a:gd name="T74" fmla="*/ 76596389 w 1639"/>
                  <a:gd name="T75" fmla="*/ 17238098 h 1658"/>
                  <a:gd name="T76" fmla="*/ 76596389 w 1639"/>
                  <a:gd name="T77" fmla="*/ 9850290 h 1658"/>
                  <a:gd name="T78" fmla="*/ 89059192 w 1639"/>
                  <a:gd name="T79" fmla="*/ 4924965 h 1658"/>
                  <a:gd name="T80" fmla="*/ 98925953 w 1639"/>
                  <a:gd name="T81" fmla="*/ 7387808 h 1658"/>
                  <a:gd name="T82" fmla="*/ 108792714 w 1639"/>
                  <a:gd name="T83" fmla="*/ 4924965 h 1658"/>
                  <a:gd name="T84" fmla="*/ 108792714 w 1639"/>
                  <a:gd name="T85" fmla="*/ 14775255 h 1658"/>
                  <a:gd name="T86" fmla="*/ 93862860 w 1639"/>
                  <a:gd name="T87" fmla="*/ 27088388 h 1658"/>
                  <a:gd name="T88" fmla="*/ 91396170 w 1639"/>
                  <a:gd name="T89" fmla="*/ 39401160 h 1658"/>
                  <a:gd name="T90" fmla="*/ 83996099 w 1639"/>
                  <a:gd name="T91" fmla="*/ 69081275 h 1658"/>
                  <a:gd name="T92" fmla="*/ 93862860 w 1639"/>
                  <a:gd name="T93" fmla="*/ 76469082 h 1658"/>
                  <a:gd name="T94" fmla="*/ 101392643 w 1639"/>
                  <a:gd name="T95" fmla="*/ 88781855 h 1658"/>
                  <a:gd name="T96" fmla="*/ 108792714 w 1639"/>
                  <a:gd name="T97" fmla="*/ 98761749 h 1658"/>
                  <a:gd name="T98" fmla="*/ 116192424 w 1639"/>
                  <a:gd name="T99" fmla="*/ 115999847 h 1658"/>
                  <a:gd name="T100" fmla="*/ 123592495 w 1639"/>
                  <a:gd name="T101" fmla="*/ 133237584 h 1658"/>
                  <a:gd name="T102" fmla="*/ 128525875 w 1639"/>
                  <a:gd name="T103" fmla="*/ 140625392 h 165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639" h="1658">
                    <a:moveTo>
                      <a:pt x="1638" y="1390"/>
                    </a:moveTo>
                    <a:lnTo>
                      <a:pt x="1162" y="1409"/>
                    </a:lnTo>
                    <a:lnTo>
                      <a:pt x="1009" y="1447"/>
                    </a:lnTo>
                    <a:lnTo>
                      <a:pt x="952" y="1486"/>
                    </a:lnTo>
                    <a:lnTo>
                      <a:pt x="933" y="1486"/>
                    </a:lnTo>
                    <a:lnTo>
                      <a:pt x="895" y="1505"/>
                    </a:lnTo>
                    <a:lnTo>
                      <a:pt x="876" y="1505"/>
                    </a:lnTo>
                    <a:lnTo>
                      <a:pt x="857" y="1505"/>
                    </a:lnTo>
                    <a:lnTo>
                      <a:pt x="838" y="1486"/>
                    </a:lnTo>
                    <a:lnTo>
                      <a:pt x="819" y="1486"/>
                    </a:lnTo>
                    <a:lnTo>
                      <a:pt x="800" y="1486"/>
                    </a:lnTo>
                    <a:lnTo>
                      <a:pt x="800" y="1505"/>
                    </a:lnTo>
                    <a:lnTo>
                      <a:pt x="800" y="1542"/>
                    </a:lnTo>
                    <a:lnTo>
                      <a:pt x="781" y="1542"/>
                    </a:lnTo>
                    <a:lnTo>
                      <a:pt x="781" y="1562"/>
                    </a:lnTo>
                    <a:lnTo>
                      <a:pt x="762" y="1581"/>
                    </a:lnTo>
                    <a:lnTo>
                      <a:pt x="552" y="1657"/>
                    </a:lnTo>
                    <a:lnTo>
                      <a:pt x="552" y="1638"/>
                    </a:lnTo>
                    <a:lnTo>
                      <a:pt x="533" y="1600"/>
                    </a:lnTo>
                    <a:lnTo>
                      <a:pt x="514" y="1562"/>
                    </a:lnTo>
                    <a:lnTo>
                      <a:pt x="495" y="1562"/>
                    </a:lnTo>
                    <a:lnTo>
                      <a:pt x="381" y="1542"/>
                    </a:lnTo>
                    <a:lnTo>
                      <a:pt x="324" y="1523"/>
                    </a:lnTo>
                    <a:lnTo>
                      <a:pt x="266" y="1447"/>
                    </a:lnTo>
                    <a:lnTo>
                      <a:pt x="228" y="1390"/>
                    </a:lnTo>
                    <a:lnTo>
                      <a:pt x="171" y="1314"/>
                    </a:lnTo>
                    <a:lnTo>
                      <a:pt x="171" y="1276"/>
                    </a:lnTo>
                    <a:lnTo>
                      <a:pt x="171" y="1161"/>
                    </a:lnTo>
                    <a:lnTo>
                      <a:pt x="152" y="1124"/>
                    </a:lnTo>
                    <a:lnTo>
                      <a:pt x="133" y="1085"/>
                    </a:lnTo>
                    <a:lnTo>
                      <a:pt x="152" y="933"/>
                    </a:lnTo>
                    <a:lnTo>
                      <a:pt x="133" y="895"/>
                    </a:lnTo>
                    <a:lnTo>
                      <a:pt x="114" y="857"/>
                    </a:lnTo>
                    <a:lnTo>
                      <a:pt x="38" y="800"/>
                    </a:lnTo>
                    <a:lnTo>
                      <a:pt x="0" y="743"/>
                    </a:lnTo>
                    <a:lnTo>
                      <a:pt x="57" y="762"/>
                    </a:lnTo>
                    <a:lnTo>
                      <a:pt x="95" y="762"/>
                    </a:lnTo>
                    <a:lnTo>
                      <a:pt x="114" y="743"/>
                    </a:lnTo>
                    <a:lnTo>
                      <a:pt x="152" y="724"/>
                    </a:lnTo>
                    <a:lnTo>
                      <a:pt x="152" y="704"/>
                    </a:lnTo>
                    <a:lnTo>
                      <a:pt x="152" y="685"/>
                    </a:lnTo>
                    <a:lnTo>
                      <a:pt x="133" y="648"/>
                    </a:lnTo>
                    <a:lnTo>
                      <a:pt x="133" y="609"/>
                    </a:lnTo>
                    <a:lnTo>
                      <a:pt x="171" y="609"/>
                    </a:lnTo>
                    <a:lnTo>
                      <a:pt x="190" y="628"/>
                    </a:lnTo>
                    <a:lnTo>
                      <a:pt x="190" y="648"/>
                    </a:lnTo>
                    <a:lnTo>
                      <a:pt x="210" y="648"/>
                    </a:lnTo>
                    <a:lnTo>
                      <a:pt x="228" y="609"/>
                    </a:lnTo>
                    <a:lnTo>
                      <a:pt x="228" y="552"/>
                    </a:lnTo>
                    <a:lnTo>
                      <a:pt x="228" y="533"/>
                    </a:lnTo>
                    <a:lnTo>
                      <a:pt x="247" y="495"/>
                    </a:lnTo>
                    <a:lnTo>
                      <a:pt x="266" y="457"/>
                    </a:lnTo>
                    <a:lnTo>
                      <a:pt x="305" y="438"/>
                    </a:lnTo>
                    <a:lnTo>
                      <a:pt x="342" y="438"/>
                    </a:lnTo>
                    <a:lnTo>
                      <a:pt x="381" y="419"/>
                    </a:lnTo>
                    <a:lnTo>
                      <a:pt x="381" y="399"/>
                    </a:lnTo>
                    <a:lnTo>
                      <a:pt x="381" y="381"/>
                    </a:lnTo>
                    <a:lnTo>
                      <a:pt x="362" y="343"/>
                    </a:lnTo>
                    <a:lnTo>
                      <a:pt x="381" y="343"/>
                    </a:lnTo>
                    <a:lnTo>
                      <a:pt x="438" y="323"/>
                    </a:lnTo>
                    <a:lnTo>
                      <a:pt x="514" y="247"/>
                    </a:lnTo>
                    <a:lnTo>
                      <a:pt x="514" y="228"/>
                    </a:lnTo>
                    <a:lnTo>
                      <a:pt x="495" y="190"/>
                    </a:lnTo>
                    <a:lnTo>
                      <a:pt x="495" y="152"/>
                    </a:lnTo>
                    <a:lnTo>
                      <a:pt x="495" y="133"/>
                    </a:lnTo>
                    <a:lnTo>
                      <a:pt x="514" y="95"/>
                    </a:lnTo>
                    <a:lnTo>
                      <a:pt x="533" y="95"/>
                    </a:lnTo>
                    <a:lnTo>
                      <a:pt x="552" y="133"/>
                    </a:lnTo>
                    <a:lnTo>
                      <a:pt x="590" y="133"/>
                    </a:lnTo>
                    <a:lnTo>
                      <a:pt x="628" y="133"/>
                    </a:lnTo>
                    <a:lnTo>
                      <a:pt x="590" y="76"/>
                    </a:lnTo>
                    <a:lnTo>
                      <a:pt x="590" y="0"/>
                    </a:lnTo>
                    <a:lnTo>
                      <a:pt x="686" y="38"/>
                    </a:lnTo>
                    <a:lnTo>
                      <a:pt x="723" y="57"/>
                    </a:lnTo>
                    <a:lnTo>
                      <a:pt x="762" y="57"/>
                    </a:lnTo>
                    <a:lnTo>
                      <a:pt x="800" y="57"/>
                    </a:lnTo>
                    <a:lnTo>
                      <a:pt x="838" y="38"/>
                    </a:lnTo>
                    <a:lnTo>
                      <a:pt x="895" y="57"/>
                    </a:lnTo>
                    <a:lnTo>
                      <a:pt x="838" y="114"/>
                    </a:lnTo>
                    <a:lnTo>
                      <a:pt x="762" y="171"/>
                    </a:lnTo>
                    <a:lnTo>
                      <a:pt x="723" y="209"/>
                    </a:lnTo>
                    <a:lnTo>
                      <a:pt x="704" y="247"/>
                    </a:lnTo>
                    <a:lnTo>
                      <a:pt x="704" y="304"/>
                    </a:lnTo>
                    <a:lnTo>
                      <a:pt x="667" y="438"/>
                    </a:lnTo>
                    <a:lnTo>
                      <a:pt x="647" y="533"/>
                    </a:lnTo>
                    <a:lnTo>
                      <a:pt x="686" y="552"/>
                    </a:lnTo>
                    <a:lnTo>
                      <a:pt x="723" y="590"/>
                    </a:lnTo>
                    <a:lnTo>
                      <a:pt x="762" y="666"/>
                    </a:lnTo>
                    <a:lnTo>
                      <a:pt x="781" y="685"/>
                    </a:lnTo>
                    <a:lnTo>
                      <a:pt x="800" y="724"/>
                    </a:lnTo>
                    <a:lnTo>
                      <a:pt x="838" y="762"/>
                    </a:lnTo>
                    <a:lnTo>
                      <a:pt x="876" y="800"/>
                    </a:lnTo>
                    <a:lnTo>
                      <a:pt x="895" y="895"/>
                    </a:lnTo>
                    <a:lnTo>
                      <a:pt x="914" y="952"/>
                    </a:lnTo>
                    <a:lnTo>
                      <a:pt x="952" y="1028"/>
                    </a:lnTo>
                    <a:lnTo>
                      <a:pt x="971" y="1047"/>
                    </a:lnTo>
                    <a:lnTo>
                      <a:pt x="990" y="1085"/>
                    </a:lnTo>
                    <a:lnTo>
                      <a:pt x="1638" y="139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5" name="Freeform 24">
                <a:extLst>
                  <a:ext uri="{FF2B5EF4-FFF2-40B4-BE49-F238E27FC236}">
                    <a16:creationId xmlns:a16="http://schemas.microsoft.com/office/drawing/2014/main" id="{9B3AE210-133B-8344-ABA6-057C5E4B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7163" y="2955925"/>
                <a:ext cx="611187" cy="720725"/>
              </a:xfrm>
              <a:custGeom>
                <a:avLst/>
                <a:gdLst>
                  <a:gd name="T0" fmla="*/ 185449127 w 1696"/>
                  <a:gd name="T1" fmla="*/ 249603168 h 2001"/>
                  <a:gd name="T2" fmla="*/ 173111871 w 1696"/>
                  <a:gd name="T3" fmla="*/ 234813718 h 2001"/>
                  <a:gd name="T4" fmla="*/ 165579423 w 1696"/>
                  <a:gd name="T5" fmla="*/ 227289507 h 2001"/>
                  <a:gd name="T6" fmla="*/ 143372362 w 1696"/>
                  <a:gd name="T7" fmla="*/ 222359691 h 2001"/>
                  <a:gd name="T8" fmla="*/ 133502557 w 1696"/>
                  <a:gd name="T9" fmla="*/ 222359691 h 2001"/>
                  <a:gd name="T10" fmla="*/ 123632751 w 1696"/>
                  <a:gd name="T11" fmla="*/ 202640424 h 2001"/>
                  <a:gd name="T12" fmla="*/ 113762946 w 1696"/>
                  <a:gd name="T13" fmla="*/ 207570241 h 2001"/>
                  <a:gd name="T14" fmla="*/ 103763048 w 1696"/>
                  <a:gd name="T15" fmla="*/ 207570241 h 2001"/>
                  <a:gd name="T16" fmla="*/ 91425791 w 1696"/>
                  <a:gd name="T17" fmla="*/ 202640424 h 2001"/>
                  <a:gd name="T18" fmla="*/ 79088535 w 1696"/>
                  <a:gd name="T19" fmla="*/ 192651125 h 2001"/>
                  <a:gd name="T20" fmla="*/ 66621545 w 1696"/>
                  <a:gd name="T21" fmla="*/ 190186037 h 2001"/>
                  <a:gd name="T22" fmla="*/ 51816837 w 1696"/>
                  <a:gd name="T23" fmla="*/ 197710607 h 2001"/>
                  <a:gd name="T24" fmla="*/ 22207062 w 1696"/>
                  <a:gd name="T25" fmla="*/ 205105152 h 2001"/>
                  <a:gd name="T26" fmla="*/ 14804708 w 1696"/>
                  <a:gd name="T27" fmla="*/ 195245879 h 2001"/>
                  <a:gd name="T28" fmla="*/ 12337256 w 1696"/>
                  <a:gd name="T29" fmla="*/ 185386246 h 2001"/>
                  <a:gd name="T30" fmla="*/ 17272159 w 1696"/>
                  <a:gd name="T31" fmla="*/ 168002042 h 2001"/>
                  <a:gd name="T32" fmla="*/ 2467451 w 1696"/>
                  <a:gd name="T33" fmla="*/ 168002042 h 2001"/>
                  <a:gd name="T34" fmla="*/ 7272621 w 1696"/>
                  <a:gd name="T35" fmla="*/ 153212592 h 2001"/>
                  <a:gd name="T36" fmla="*/ 24674513 w 1696"/>
                  <a:gd name="T37" fmla="*/ 143223293 h 2001"/>
                  <a:gd name="T38" fmla="*/ 17272159 w 1696"/>
                  <a:gd name="T39" fmla="*/ 138423502 h 2001"/>
                  <a:gd name="T40" fmla="*/ 14804708 w 1696"/>
                  <a:gd name="T41" fmla="*/ 130898932 h 2001"/>
                  <a:gd name="T42" fmla="*/ 14804708 w 1696"/>
                  <a:gd name="T43" fmla="*/ 116109482 h 2001"/>
                  <a:gd name="T44" fmla="*/ 4805169 w 1696"/>
                  <a:gd name="T45" fmla="*/ 108714937 h 2001"/>
                  <a:gd name="T46" fmla="*/ 9869805 w 1696"/>
                  <a:gd name="T47" fmla="*/ 88995670 h 2001"/>
                  <a:gd name="T48" fmla="*/ 4805169 w 1696"/>
                  <a:gd name="T49" fmla="*/ 69146738 h 2001"/>
                  <a:gd name="T50" fmla="*/ 14804708 w 1696"/>
                  <a:gd name="T51" fmla="*/ 59287105 h 2001"/>
                  <a:gd name="T52" fmla="*/ 44414123 w 1696"/>
                  <a:gd name="T53" fmla="*/ 66682010 h 2001"/>
                  <a:gd name="T54" fmla="*/ 61816376 w 1696"/>
                  <a:gd name="T55" fmla="*/ 64216922 h 2001"/>
                  <a:gd name="T56" fmla="*/ 66621545 w 1696"/>
                  <a:gd name="T57" fmla="*/ 61752193 h 2001"/>
                  <a:gd name="T58" fmla="*/ 71686181 w 1696"/>
                  <a:gd name="T59" fmla="*/ 56822377 h 2001"/>
                  <a:gd name="T60" fmla="*/ 108828044 w 1696"/>
                  <a:gd name="T61" fmla="*/ 51892560 h 2001"/>
                  <a:gd name="T62" fmla="*/ 121165300 w 1696"/>
                  <a:gd name="T63" fmla="*/ 34508716 h 2001"/>
                  <a:gd name="T64" fmla="*/ 123632751 w 1696"/>
                  <a:gd name="T65" fmla="*/ 24649083 h 2001"/>
                  <a:gd name="T66" fmla="*/ 123632751 w 1696"/>
                  <a:gd name="T67" fmla="*/ 9859633 h 2001"/>
                  <a:gd name="T68" fmla="*/ 155709618 w 1696"/>
                  <a:gd name="T69" fmla="*/ 9859633 h 2001"/>
                  <a:gd name="T70" fmla="*/ 173111871 w 1696"/>
                  <a:gd name="T71" fmla="*/ 0 h 2001"/>
                  <a:gd name="T72" fmla="*/ 185449127 w 1696"/>
                  <a:gd name="T73" fmla="*/ 0 h 2001"/>
                  <a:gd name="T74" fmla="*/ 192851481 w 1696"/>
                  <a:gd name="T75" fmla="*/ 9859633 h 2001"/>
                  <a:gd name="T76" fmla="*/ 192851481 w 1696"/>
                  <a:gd name="T77" fmla="*/ 9859633 h 2001"/>
                  <a:gd name="T78" fmla="*/ 185449127 w 1696"/>
                  <a:gd name="T79" fmla="*/ 46962744 h 2001"/>
                  <a:gd name="T80" fmla="*/ 190384030 w 1696"/>
                  <a:gd name="T81" fmla="*/ 49427472 h 2001"/>
                  <a:gd name="T82" fmla="*/ 200253835 w 1696"/>
                  <a:gd name="T83" fmla="*/ 51892560 h 2001"/>
                  <a:gd name="T84" fmla="*/ 212591091 w 1696"/>
                  <a:gd name="T85" fmla="*/ 46962744 h 2001"/>
                  <a:gd name="T86" fmla="*/ 220123539 w 1696"/>
                  <a:gd name="T87" fmla="*/ 46962744 h 2001"/>
                  <a:gd name="T88" fmla="*/ 217656087 w 1696"/>
                  <a:gd name="T89" fmla="*/ 66682010 h 2001"/>
                  <a:gd name="T90" fmla="*/ 207786282 w 1696"/>
                  <a:gd name="T91" fmla="*/ 71611827 h 2001"/>
                  <a:gd name="T92" fmla="*/ 197786384 w 1696"/>
                  <a:gd name="T93" fmla="*/ 83936188 h 2001"/>
                  <a:gd name="T94" fmla="*/ 202721286 w 1696"/>
                  <a:gd name="T95" fmla="*/ 96390576 h 2001"/>
                  <a:gd name="T96" fmla="*/ 192851481 w 1696"/>
                  <a:gd name="T97" fmla="*/ 106249849 h 2001"/>
                  <a:gd name="T98" fmla="*/ 195318932 w 1696"/>
                  <a:gd name="T99" fmla="*/ 113644754 h 2001"/>
                  <a:gd name="T100" fmla="*/ 192851481 w 1696"/>
                  <a:gd name="T101" fmla="*/ 116109482 h 2001"/>
                  <a:gd name="T102" fmla="*/ 200253835 w 1696"/>
                  <a:gd name="T103" fmla="*/ 123504387 h 2001"/>
                  <a:gd name="T104" fmla="*/ 197786384 w 1696"/>
                  <a:gd name="T105" fmla="*/ 128434204 h 2001"/>
                  <a:gd name="T106" fmla="*/ 182981676 w 1696"/>
                  <a:gd name="T107" fmla="*/ 135958414 h 2001"/>
                  <a:gd name="T108" fmla="*/ 190384030 w 1696"/>
                  <a:gd name="T109" fmla="*/ 145818047 h 2001"/>
                  <a:gd name="T110" fmla="*/ 195318932 w 1696"/>
                  <a:gd name="T111" fmla="*/ 177861675 h 2001"/>
                  <a:gd name="T112" fmla="*/ 200253835 w 1696"/>
                  <a:gd name="T113" fmla="*/ 182791492 h 2001"/>
                  <a:gd name="T114" fmla="*/ 205188738 w 1696"/>
                  <a:gd name="T115" fmla="*/ 227289507 h 20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696" h="2001">
                    <a:moveTo>
                      <a:pt x="1523" y="2000"/>
                    </a:moveTo>
                    <a:lnTo>
                      <a:pt x="1466" y="1962"/>
                    </a:lnTo>
                    <a:lnTo>
                      <a:pt x="1428" y="1924"/>
                    </a:lnTo>
                    <a:lnTo>
                      <a:pt x="1371" y="1866"/>
                    </a:lnTo>
                    <a:lnTo>
                      <a:pt x="1352" y="1847"/>
                    </a:lnTo>
                    <a:lnTo>
                      <a:pt x="1333" y="1810"/>
                    </a:lnTo>
                    <a:lnTo>
                      <a:pt x="1333" y="1790"/>
                    </a:lnTo>
                    <a:lnTo>
                      <a:pt x="1314" y="1771"/>
                    </a:lnTo>
                    <a:lnTo>
                      <a:pt x="1275" y="1752"/>
                    </a:lnTo>
                    <a:lnTo>
                      <a:pt x="1238" y="1733"/>
                    </a:lnTo>
                    <a:lnTo>
                      <a:pt x="1199" y="1714"/>
                    </a:lnTo>
                    <a:lnTo>
                      <a:pt x="1104" y="1714"/>
                    </a:lnTo>
                    <a:lnTo>
                      <a:pt x="1047" y="1714"/>
                    </a:lnTo>
                    <a:lnTo>
                      <a:pt x="1028" y="1714"/>
                    </a:lnTo>
                    <a:lnTo>
                      <a:pt x="1009" y="1676"/>
                    </a:lnTo>
                    <a:lnTo>
                      <a:pt x="952" y="1581"/>
                    </a:lnTo>
                    <a:lnTo>
                      <a:pt x="952" y="1562"/>
                    </a:lnTo>
                    <a:lnTo>
                      <a:pt x="933" y="1562"/>
                    </a:lnTo>
                    <a:lnTo>
                      <a:pt x="876" y="1600"/>
                    </a:lnTo>
                    <a:lnTo>
                      <a:pt x="838" y="1600"/>
                    </a:lnTo>
                    <a:lnTo>
                      <a:pt x="799" y="1600"/>
                    </a:lnTo>
                    <a:lnTo>
                      <a:pt x="742" y="1600"/>
                    </a:lnTo>
                    <a:lnTo>
                      <a:pt x="704" y="1562"/>
                    </a:lnTo>
                    <a:lnTo>
                      <a:pt x="685" y="1562"/>
                    </a:lnTo>
                    <a:lnTo>
                      <a:pt x="647" y="1543"/>
                    </a:lnTo>
                    <a:lnTo>
                      <a:pt x="609" y="1485"/>
                    </a:lnTo>
                    <a:lnTo>
                      <a:pt x="571" y="1466"/>
                    </a:lnTo>
                    <a:lnTo>
                      <a:pt x="533" y="1466"/>
                    </a:lnTo>
                    <a:lnTo>
                      <a:pt x="513" y="1466"/>
                    </a:lnTo>
                    <a:lnTo>
                      <a:pt x="476" y="1485"/>
                    </a:lnTo>
                    <a:lnTo>
                      <a:pt x="437" y="1505"/>
                    </a:lnTo>
                    <a:lnTo>
                      <a:pt x="399" y="1524"/>
                    </a:lnTo>
                    <a:lnTo>
                      <a:pt x="247" y="1543"/>
                    </a:lnTo>
                    <a:lnTo>
                      <a:pt x="228" y="1543"/>
                    </a:lnTo>
                    <a:lnTo>
                      <a:pt x="171" y="1581"/>
                    </a:lnTo>
                    <a:lnTo>
                      <a:pt x="133" y="1600"/>
                    </a:lnTo>
                    <a:lnTo>
                      <a:pt x="133" y="1543"/>
                    </a:lnTo>
                    <a:lnTo>
                      <a:pt x="114" y="1505"/>
                    </a:lnTo>
                    <a:lnTo>
                      <a:pt x="95" y="1485"/>
                    </a:lnTo>
                    <a:lnTo>
                      <a:pt x="76" y="1466"/>
                    </a:lnTo>
                    <a:lnTo>
                      <a:pt x="95" y="1429"/>
                    </a:lnTo>
                    <a:lnTo>
                      <a:pt x="133" y="1371"/>
                    </a:lnTo>
                    <a:lnTo>
                      <a:pt x="152" y="1352"/>
                    </a:lnTo>
                    <a:lnTo>
                      <a:pt x="133" y="1295"/>
                    </a:lnTo>
                    <a:lnTo>
                      <a:pt x="95" y="1295"/>
                    </a:lnTo>
                    <a:lnTo>
                      <a:pt x="56" y="1314"/>
                    </a:lnTo>
                    <a:lnTo>
                      <a:pt x="19" y="1295"/>
                    </a:lnTo>
                    <a:lnTo>
                      <a:pt x="19" y="1257"/>
                    </a:lnTo>
                    <a:lnTo>
                      <a:pt x="37" y="1219"/>
                    </a:lnTo>
                    <a:lnTo>
                      <a:pt x="56" y="1181"/>
                    </a:lnTo>
                    <a:lnTo>
                      <a:pt x="76" y="1162"/>
                    </a:lnTo>
                    <a:lnTo>
                      <a:pt x="152" y="1124"/>
                    </a:lnTo>
                    <a:lnTo>
                      <a:pt x="190" y="1104"/>
                    </a:lnTo>
                    <a:lnTo>
                      <a:pt x="209" y="1085"/>
                    </a:lnTo>
                    <a:lnTo>
                      <a:pt x="171" y="1048"/>
                    </a:lnTo>
                    <a:lnTo>
                      <a:pt x="133" y="1067"/>
                    </a:lnTo>
                    <a:lnTo>
                      <a:pt x="37" y="1085"/>
                    </a:lnTo>
                    <a:lnTo>
                      <a:pt x="114" y="1028"/>
                    </a:lnTo>
                    <a:lnTo>
                      <a:pt x="114" y="1009"/>
                    </a:lnTo>
                    <a:lnTo>
                      <a:pt x="133" y="971"/>
                    </a:lnTo>
                    <a:lnTo>
                      <a:pt x="133" y="933"/>
                    </a:lnTo>
                    <a:lnTo>
                      <a:pt x="114" y="895"/>
                    </a:lnTo>
                    <a:lnTo>
                      <a:pt x="95" y="876"/>
                    </a:lnTo>
                    <a:lnTo>
                      <a:pt x="19" y="876"/>
                    </a:lnTo>
                    <a:lnTo>
                      <a:pt x="37" y="838"/>
                    </a:lnTo>
                    <a:lnTo>
                      <a:pt x="76" y="781"/>
                    </a:lnTo>
                    <a:lnTo>
                      <a:pt x="95" y="743"/>
                    </a:lnTo>
                    <a:lnTo>
                      <a:pt x="76" y="686"/>
                    </a:lnTo>
                    <a:lnTo>
                      <a:pt x="19" y="571"/>
                    </a:lnTo>
                    <a:lnTo>
                      <a:pt x="0" y="552"/>
                    </a:lnTo>
                    <a:lnTo>
                      <a:pt x="37" y="533"/>
                    </a:lnTo>
                    <a:lnTo>
                      <a:pt x="76" y="457"/>
                    </a:lnTo>
                    <a:lnTo>
                      <a:pt x="95" y="457"/>
                    </a:lnTo>
                    <a:lnTo>
                      <a:pt x="114" y="457"/>
                    </a:lnTo>
                    <a:lnTo>
                      <a:pt x="304" y="533"/>
                    </a:lnTo>
                    <a:lnTo>
                      <a:pt x="342" y="514"/>
                    </a:lnTo>
                    <a:lnTo>
                      <a:pt x="399" y="495"/>
                    </a:lnTo>
                    <a:lnTo>
                      <a:pt x="437" y="495"/>
                    </a:lnTo>
                    <a:lnTo>
                      <a:pt x="476" y="495"/>
                    </a:lnTo>
                    <a:lnTo>
                      <a:pt x="513" y="495"/>
                    </a:lnTo>
                    <a:lnTo>
                      <a:pt x="513" y="476"/>
                    </a:lnTo>
                    <a:lnTo>
                      <a:pt x="513" y="457"/>
                    </a:lnTo>
                    <a:lnTo>
                      <a:pt x="552" y="438"/>
                    </a:lnTo>
                    <a:lnTo>
                      <a:pt x="590" y="419"/>
                    </a:lnTo>
                    <a:lnTo>
                      <a:pt x="609" y="419"/>
                    </a:lnTo>
                    <a:lnTo>
                      <a:pt x="838" y="400"/>
                    </a:lnTo>
                    <a:lnTo>
                      <a:pt x="876" y="381"/>
                    </a:lnTo>
                    <a:lnTo>
                      <a:pt x="914" y="342"/>
                    </a:lnTo>
                    <a:lnTo>
                      <a:pt x="933" y="266"/>
                    </a:lnTo>
                    <a:lnTo>
                      <a:pt x="933" y="247"/>
                    </a:lnTo>
                    <a:lnTo>
                      <a:pt x="952" y="210"/>
                    </a:lnTo>
                    <a:lnTo>
                      <a:pt x="952" y="190"/>
                    </a:lnTo>
                    <a:lnTo>
                      <a:pt x="952" y="133"/>
                    </a:lnTo>
                    <a:lnTo>
                      <a:pt x="952" y="95"/>
                    </a:lnTo>
                    <a:lnTo>
                      <a:pt x="952" y="76"/>
                    </a:lnTo>
                    <a:lnTo>
                      <a:pt x="971" y="38"/>
                    </a:lnTo>
                    <a:lnTo>
                      <a:pt x="1143" y="38"/>
                    </a:lnTo>
                    <a:lnTo>
                      <a:pt x="1199" y="76"/>
                    </a:lnTo>
                    <a:lnTo>
                      <a:pt x="1238" y="76"/>
                    </a:lnTo>
                    <a:lnTo>
                      <a:pt x="1295" y="19"/>
                    </a:lnTo>
                    <a:lnTo>
                      <a:pt x="1333" y="0"/>
                    </a:lnTo>
                    <a:lnTo>
                      <a:pt x="1371" y="0"/>
                    </a:lnTo>
                    <a:lnTo>
                      <a:pt x="1409" y="0"/>
                    </a:lnTo>
                    <a:lnTo>
                      <a:pt x="1428" y="0"/>
                    </a:lnTo>
                    <a:lnTo>
                      <a:pt x="1447" y="19"/>
                    </a:lnTo>
                    <a:lnTo>
                      <a:pt x="1523" y="76"/>
                    </a:lnTo>
                    <a:lnTo>
                      <a:pt x="1485" y="76"/>
                    </a:lnTo>
                    <a:lnTo>
                      <a:pt x="1485" y="57"/>
                    </a:lnTo>
                    <a:lnTo>
                      <a:pt x="1485" y="76"/>
                    </a:lnTo>
                    <a:lnTo>
                      <a:pt x="1447" y="228"/>
                    </a:lnTo>
                    <a:lnTo>
                      <a:pt x="1428" y="324"/>
                    </a:lnTo>
                    <a:lnTo>
                      <a:pt x="1428" y="362"/>
                    </a:lnTo>
                    <a:lnTo>
                      <a:pt x="1447" y="381"/>
                    </a:lnTo>
                    <a:lnTo>
                      <a:pt x="1466" y="381"/>
                    </a:lnTo>
                    <a:lnTo>
                      <a:pt x="1504" y="400"/>
                    </a:lnTo>
                    <a:lnTo>
                      <a:pt x="1542" y="400"/>
                    </a:lnTo>
                    <a:lnTo>
                      <a:pt x="1580" y="381"/>
                    </a:lnTo>
                    <a:lnTo>
                      <a:pt x="1600" y="362"/>
                    </a:lnTo>
                    <a:lnTo>
                      <a:pt x="1637" y="362"/>
                    </a:lnTo>
                    <a:lnTo>
                      <a:pt x="1656" y="342"/>
                    </a:lnTo>
                    <a:lnTo>
                      <a:pt x="1676" y="362"/>
                    </a:lnTo>
                    <a:lnTo>
                      <a:pt x="1695" y="362"/>
                    </a:lnTo>
                    <a:lnTo>
                      <a:pt x="1676" y="381"/>
                    </a:lnTo>
                    <a:lnTo>
                      <a:pt x="1695" y="400"/>
                    </a:lnTo>
                    <a:lnTo>
                      <a:pt x="1676" y="514"/>
                    </a:lnTo>
                    <a:lnTo>
                      <a:pt x="1656" y="514"/>
                    </a:lnTo>
                    <a:lnTo>
                      <a:pt x="1637" y="552"/>
                    </a:lnTo>
                    <a:lnTo>
                      <a:pt x="1600" y="552"/>
                    </a:lnTo>
                    <a:lnTo>
                      <a:pt x="1561" y="552"/>
                    </a:lnTo>
                    <a:lnTo>
                      <a:pt x="1542" y="591"/>
                    </a:lnTo>
                    <a:lnTo>
                      <a:pt x="1523" y="647"/>
                    </a:lnTo>
                    <a:lnTo>
                      <a:pt x="1542" y="667"/>
                    </a:lnTo>
                    <a:lnTo>
                      <a:pt x="1561" y="705"/>
                    </a:lnTo>
                    <a:lnTo>
                      <a:pt x="1561" y="743"/>
                    </a:lnTo>
                    <a:lnTo>
                      <a:pt x="1542" y="762"/>
                    </a:lnTo>
                    <a:lnTo>
                      <a:pt x="1504" y="800"/>
                    </a:lnTo>
                    <a:lnTo>
                      <a:pt x="1485" y="819"/>
                    </a:lnTo>
                    <a:lnTo>
                      <a:pt x="1542" y="857"/>
                    </a:lnTo>
                    <a:lnTo>
                      <a:pt x="1523" y="876"/>
                    </a:lnTo>
                    <a:lnTo>
                      <a:pt x="1504" y="876"/>
                    </a:lnTo>
                    <a:lnTo>
                      <a:pt x="1466" y="876"/>
                    </a:lnTo>
                    <a:lnTo>
                      <a:pt x="1485" y="895"/>
                    </a:lnTo>
                    <a:lnTo>
                      <a:pt x="1504" y="914"/>
                    </a:lnTo>
                    <a:lnTo>
                      <a:pt x="1523" y="933"/>
                    </a:lnTo>
                    <a:lnTo>
                      <a:pt x="1542" y="952"/>
                    </a:lnTo>
                    <a:lnTo>
                      <a:pt x="1542" y="990"/>
                    </a:lnTo>
                    <a:lnTo>
                      <a:pt x="1523" y="990"/>
                    </a:lnTo>
                    <a:lnTo>
                      <a:pt x="1485" y="1009"/>
                    </a:lnTo>
                    <a:lnTo>
                      <a:pt x="1428" y="1028"/>
                    </a:lnTo>
                    <a:lnTo>
                      <a:pt x="1409" y="1048"/>
                    </a:lnTo>
                    <a:lnTo>
                      <a:pt x="1409" y="1067"/>
                    </a:lnTo>
                    <a:lnTo>
                      <a:pt x="1428" y="1085"/>
                    </a:lnTo>
                    <a:lnTo>
                      <a:pt x="1466" y="1124"/>
                    </a:lnTo>
                    <a:lnTo>
                      <a:pt x="1466" y="1276"/>
                    </a:lnTo>
                    <a:lnTo>
                      <a:pt x="1485" y="1352"/>
                    </a:lnTo>
                    <a:lnTo>
                      <a:pt x="1504" y="1371"/>
                    </a:lnTo>
                    <a:lnTo>
                      <a:pt x="1523" y="1371"/>
                    </a:lnTo>
                    <a:lnTo>
                      <a:pt x="1542" y="1409"/>
                    </a:lnTo>
                    <a:lnTo>
                      <a:pt x="1542" y="1505"/>
                    </a:lnTo>
                    <a:lnTo>
                      <a:pt x="1580" y="1657"/>
                    </a:lnTo>
                    <a:lnTo>
                      <a:pt x="1580" y="1752"/>
                    </a:lnTo>
                    <a:lnTo>
                      <a:pt x="1523" y="1924"/>
                    </a:lnTo>
                    <a:lnTo>
                      <a:pt x="1523" y="2000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6" name="Freeform 25">
                <a:extLst>
                  <a:ext uri="{FF2B5EF4-FFF2-40B4-BE49-F238E27FC236}">
                    <a16:creationId xmlns:a16="http://schemas.microsoft.com/office/drawing/2014/main" id="{DA2D3E83-483D-1C48-8F6B-45F8388C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0413" y="8196263"/>
                <a:ext cx="1096962" cy="987425"/>
              </a:xfrm>
              <a:custGeom>
                <a:avLst/>
                <a:gdLst>
                  <a:gd name="T0" fmla="*/ 91255078 w 3049"/>
                  <a:gd name="T1" fmla="*/ 145524414 h 2743"/>
                  <a:gd name="T2" fmla="*/ 0 w 3049"/>
                  <a:gd name="T3" fmla="*/ 46780474 h 2743"/>
                  <a:gd name="T4" fmla="*/ 39479119 w 3049"/>
                  <a:gd name="T5" fmla="*/ 22029693 h 2743"/>
                  <a:gd name="T6" fmla="*/ 46727919 w 3049"/>
                  <a:gd name="T7" fmla="*/ 14643264 h 2743"/>
                  <a:gd name="T8" fmla="*/ 54235399 w 3049"/>
                  <a:gd name="T9" fmla="*/ 4794573 h 2743"/>
                  <a:gd name="T10" fmla="*/ 59153919 w 3049"/>
                  <a:gd name="T11" fmla="*/ 0 h 2743"/>
                  <a:gd name="T12" fmla="*/ 68991318 w 3049"/>
                  <a:gd name="T13" fmla="*/ 2462263 h 2743"/>
                  <a:gd name="T14" fmla="*/ 78829078 w 3049"/>
                  <a:gd name="T15" fmla="*/ 12310594 h 2743"/>
                  <a:gd name="T16" fmla="*/ 86207038 w 3049"/>
                  <a:gd name="T17" fmla="*/ 31878024 h 2743"/>
                  <a:gd name="T18" fmla="*/ 93584998 w 3049"/>
                  <a:gd name="T19" fmla="*/ 41726716 h 2743"/>
                  <a:gd name="T20" fmla="*/ 103551918 w 3049"/>
                  <a:gd name="T21" fmla="*/ 49242377 h 2743"/>
                  <a:gd name="T22" fmla="*/ 125686157 w 3049"/>
                  <a:gd name="T23" fmla="*/ 46780474 h 2743"/>
                  <a:gd name="T24" fmla="*/ 207103835 w 3049"/>
                  <a:gd name="T25" fmla="*/ 110925301 h 2743"/>
                  <a:gd name="T26" fmla="*/ 224319555 w 3049"/>
                  <a:gd name="T27" fmla="*/ 140470656 h 2743"/>
                  <a:gd name="T28" fmla="*/ 236745555 w 3049"/>
                  <a:gd name="T29" fmla="*/ 162629941 h 2743"/>
                  <a:gd name="T30" fmla="*/ 241534914 w 3049"/>
                  <a:gd name="T31" fmla="*/ 189842986 h 2743"/>
                  <a:gd name="T32" fmla="*/ 249042394 w 3049"/>
                  <a:gd name="T33" fmla="*/ 207207338 h 2743"/>
                  <a:gd name="T34" fmla="*/ 263798674 w 3049"/>
                  <a:gd name="T35" fmla="*/ 229366624 h 2743"/>
                  <a:gd name="T36" fmla="*/ 276095513 w 3049"/>
                  <a:gd name="T37" fmla="*/ 239214956 h 2743"/>
                  <a:gd name="T38" fmla="*/ 298358913 w 3049"/>
                  <a:gd name="T39" fmla="*/ 249063287 h 2743"/>
                  <a:gd name="T40" fmla="*/ 330330912 w 3049"/>
                  <a:gd name="T41" fmla="*/ 256579308 h 2743"/>
                  <a:gd name="T42" fmla="*/ 340168312 w 3049"/>
                  <a:gd name="T43" fmla="*/ 266428000 h 2743"/>
                  <a:gd name="T44" fmla="*/ 352464792 w 3049"/>
                  <a:gd name="T45" fmla="*/ 291049188 h 2743"/>
                  <a:gd name="T46" fmla="*/ 384565951 w 3049"/>
                  <a:gd name="T47" fmla="*/ 355323608 h 2743"/>
                  <a:gd name="T48" fmla="*/ 374728551 w 3049"/>
                  <a:gd name="T49" fmla="*/ 355323608 h 2743"/>
                  <a:gd name="T50" fmla="*/ 357513192 w 3049"/>
                  <a:gd name="T51" fmla="*/ 342883421 h 2743"/>
                  <a:gd name="T52" fmla="*/ 337708872 w 3049"/>
                  <a:gd name="T53" fmla="*/ 315799970 h 2743"/>
                  <a:gd name="T54" fmla="*/ 327871472 w 3049"/>
                  <a:gd name="T55" fmla="*/ 310746211 h 2743"/>
                  <a:gd name="T56" fmla="*/ 322952592 w 3049"/>
                  <a:gd name="T57" fmla="*/ 313338067 h 2743"/>
                  <a:gd name="T58" fmla="*/ 308196673 w 3049"/>
                  <a:gd name="T59" fmla="*/ 328110564 h 2743"/>
                  <a:gd name="T60" fmla="*/ 278554594 w 3049"/>
                  <a:gd name="T61" fmla="*/ 333034730 h 2743"/>
                  <a:gd name="T62" fmla="*/ 271176634 w 3049"/>
                  <a:gd name="T63" fmla="*/ 337959256 h 274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049" h="2743">
                    <a:moveTo>
                      <a:pt x="1981" y="2723"/>
                    </a:moveTo>
                    <a:lnTo>
                      <a:pt x="705" y="1123"/>
                    </a:lnTo>
                    <a:lnTo>
                      <a:pt x="419" y="875"/>
                    </a:lnTo>
                    <a:lnTo>
                      <a:pt x="0" y="361"/>
                    </a:lnTo>
                    <a:lnTo>
                      <a:pt x="285" y="208"/>
                    </a:lnTo>
                    <a:lnTo>
                      <a:pt x="305" y="170"/>
                    </a:lnTo>
                    <a:lnTo>
                      <a:pt x="342" y="151"/>
                    </a:lnTo>
                    <a:lnTo>
                      <a:pt x="361" y="113"/>
                    </a:lnTo>
                    <a:lnTo>
                      <a:pt x="381" y="76"/>
                    </a:lnTo>
                    <a:lnTo>
                      <a:pt x="419" y="37"/>
                    </a:lnTo>
                    <a:lnTo>
                      <a:pt x="438" y="19"/>
                    </a:lnTo>
                    <a:lnTo>
                      <a:pt x="457" y="0"/>
                    </a:lnTo>
                    <a:lnTo>
                      <a:pt x="495" y="0"/>
                    </a:lnTo>
                    <a:lnTo>
                      <a:pt x="533" y="19"/>
                    </a:lnTo>
                    <a:lnTo>
                      <a:pt x="571" y="76"/>
                    </a:lnTo>
                    <a:lnTo>
                      <a:pt x="609" y="95"/>
                    </a:lnTo>
                    <a:lnTo>
                      <a:pt x="628" y="132"/>
                    </a:lnTo>
                    <a:lnTo>
                      <a:pt x="666" y="246"/>
                    </a:lnTo>
                    <a:lnTo>
                      <a:pt x="705" y="284"/>
                    </a:lnTo>
                    <a:lnTo>
                      <a:pt x="723" y="322"/>
                    </a:lnTo>
                    <a:lnTo>
                      <a:pt x="762" y="361"/>
                    </a:lnTo>
                    <a:lnTo>
                      <a:pt x="800" y="380"/>
                    </a:lnTo>
                    <a:lnTo>
                      <a:pt x="838" y="380"/>
                    </a:lnTo>
                    <a:lnTo>
                      <a:pt x="971" y="361"/>
                    </a:lnTo>
                    <a:lnTo>
                      <a:pt x="1466" y="722"/>
                    </a:lnTo>
                    <a:lnTo>
                      <a:pt x="1600" y="856"/>
                    </a:lnTo>
                    <a:lnTo>
                      <a:pt x="1657" y="970"/>
                    </a:lnTo>
                    <a:lnTo>
                      <a:pt x="1733" y="1084"/>
                    </a:lnTo>
                    <a:lnTo>
                      <a:pt x="1809" y="1199"/>
                    </a:lnTo>
                    <a:lnTo>
                      <a:pt x="1829" y="1255"/>
                    </a:lnTo>
                    <a:lnTo>
                      <a:pt x="1847" y="1313"/>
                    </a:lnTo>
                    <a:lnTo>
                      <a:pt x="1866" y="1465"/>
                    </a:lnTo>
                    <a:lnTo>
                      <a:pt x="1866" y="1504"/>
                    </a:lnTo>
                    <a:lnTo>
                      <a:pt x="1924" y="1599"/>
                    </a:lnTo>
                    <a:lnTo>
                      <a:pt x="2000" y="1713"/>
                    </a:lnTo>
                    <a:lnTo>
                      <a:pt x="2038" y="1770"/>
                    </a:lnTo>
                    <a:lnTo>
                      <a:pt x="2076" y="1808"/>
                    </a:lnTo>
                    <a:lnTo>
                      <a:pt x="2133" y="1846"/>
                    </a:lnTo>
                    <a:lnTo>
                      <a:pt x="2228" y="1885"/>
                    </a:lnTo>
                    <a:lnTo>
                      <a:pt x="2305" y="1922"/>
                    </a:lnTo>
                    <a:lnTo>
                      <a:pt x="2514" y="1980"/>
                    </a:lnTo>
                    <a:lnTo>
                      <a:pt x="2552" y="1980"/>
                    </a:lnTo>
                    <a:lnTo>
                      <a:pt x="2590" y="2017"/>
                    </a:lnTo>
                    <a:lnTo>
                      <a:pt x="2628" y="2056"/>
                    </a:lnTo>
                    <a:lnTo>
                      <a:pt x="2647" y="2094"/>
                    </a:lnTo>
                    <a:lnTo>
                      <a:pt x="2723" y="2246"/>
                    </a:lnTo>
                    <a:lnTo>
                      <a:pt x="3048" y="2665"/>
                    </a:lnTo>
                    <a:lnTo>
                      <a:pt x="2971" y="2742"/>
                    </a:lnTo>
                    <a:lnTo>
                      <a:pt x="2933" y="2742"/>
                    </a:lnTo>
                    <a:lnTo>
                      <a:pt x="2895" y="2742"/>
                    </a:lnTo>
                    <a:lnTo>
                      <a:pt x="2819" y="2703"/>
                    </a:lnTo>
                    <a:lnTo>
                      <a:pt x="2762" y="2646"/>
                    </a:lnTo>
                    <a:lnTo>
                      <a:pt x="2704" y="2589"/>
                    </a:lnTo>
                    <a:lnTo>
                      <a:pt x="2609" y="2437"/>
                    </a:lnTo>
                    <a:lnTo>
                      <a:pt x="2571" y="2398"/>
                    </a:lnTo>
                    <a:lnTo>
                      <a:pt x="2533" y="2398"/>
                    </a:lnTo>
                    <a:lnTo>
                      <a:pt x="2495" y="2398"/>
                    </a:lnTo>
                    <a:lnTo>
                      <a:pt x="2495" y="2418"/>
                    </a:lnTo>
                    <a:lnTo>
                      <a:pt x="2419" y="2513"/>
                    </a:lnTo>
                    <a:lnTo>
                      <a:pt x="2381" y="2532"/>
                    </a:lnTo>
                    <a:lnTo>
                      <a:pt x="2342" y="2551"/>
                    </a:lnTo>
                    <a:lnTo>
                      <a:pt x="2152" y="2570"/>
                    </a:lnTo>
                    <a:lnTo>
                      <a:pt x="2133" y="2589"/>
                    </a:lnTo>
                    <a:lnTo>
                      <a:pt x="2095" y="2608"/>
                    </a:lnTo>
                    <a:lnTo>
                      <a:pt x="1981" y="2723"/>
                    </a:lnTo>
                  </a:path>
                </a:pathLst>
              </a:custGeom>
              <a:solidFill>
                <a:srgbClr val="BDBDB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7" name="Freeform 26">
                <a:extLst>
                  <a:ext uri="{FF2B5EF4-FFF2-40B4-BE49-F238E27FC236}">
                    <a16:creationId xmlns:a16="http://schemas.microsoft.com/office/drawing/2014/main" id="{8BB8BE5E-3B2C-2C48-87C5-3D73EA4B6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3200" y="9024938"/>
                <a:ext cx="1069975" cy="1358900"/>
              </a:xfrm>
              <a:custGeom>
                <a:avLst/>
                <a:gdLst>
                  <a:gd name="T0" fmla="*/ 14775880 w 2972"/>
                  <a:gd name="T1" fmla="*/ 39564051 h 3773"/>
                  <a:gd name="T2" fmla="*/ 22163819 w 2972"/>
                  <a:gd name="T3" fmla="*/ 34634842 h 3773"/>
                  <a:gd name="T4" fmla="*/ 51845185 w 2972"/>
                  <a:gd name="T5" fmla="*/ 29705633 h 3773"/>
                  <a:gd name="T6" fmla="*/ 66621425 w 2972"/>
                  <a:gd name="T7" fmla="*/ 14917646 h 3773"/>
                  <a:gd name="T8" fmla="*/ 71546478 w 2972"/>
                  <a:gd name="T9" fmla="*/ 12323383 h 3773"/>
                  <a:gd name="T10" fmla="*/ 81397304 w 2972"/>
                  <a:gd name="T11" fmla="*/ 17382251 h 3773"/>
                  <a:gd name="T12" fmla="*/ 101227843 w 2972"/>
                  <a:gd name="T13" fmla="*/ 44493260 h 3773"/>
                  <a:gd name="T14" fmla="*/ 118466610 w 2972"/>
                  <a:gd name="T15" fmla="*/ 56946302 h 3773"/>
                  <a:gd name="T16" fmla="*/ 128317076 w 2972"/>
                  <a:gd name="T17" fmla="*/ 56946302 h 3773"/>
                  <a:gd name="T18" fmla="*/ 150610862 w 2972"/>
                  <a:gd name="T19" fmla="*/ 44493260 h 3773"/>
                  <a:gd name="T20" fmla="*/ 251838705 w 2972"/>
                  <a:gd name="T21" fmla="*/ 0 h 3773"/>
                  <a:gd name="T22" fmla="*/ 286445484 w 2972"/>
                  <a:gd name="T23" fmla="*/ 2464604 h 3773"/>
                  <a:gd name="T24" fmla="*/ 325848070 w 2972"/>
                  <a:gd name="T25" fmla="*/ 14917646 h 3773"/>
                  <a:gd name="T26" fmla="*/ 348141496 w 2972"/>
                  <a:gd name="T27" fmla="*/ 34634842 h 3773"/>
                  <a:gd name="T28" fmla="*/ 370305315 w 2972"/>
                  <a:gd name="T29" fmla="*/ 64340475 h 3773"/>
                  <a:gd name="T30" fmla="*/ 380155781 w 2972"/>
                  <a:gd name="T31" fmla="*/ 96380694 h 3773"/>
                  <a:gd name="T32" fmla="*/ 385081194 w 2972"/>
                  <a:gd name="T33" fmla="*/ 143338919 h 3773"/>
                  <a:gd name="T34" fmla="*/ 382618668 w 2972"/>
                  <a:gd name="T35" fmla="*/ 165650378 h 3773"/>
                  <a:gd name="T36" fmla="*/ 357991962 w 2972"/>
                  <a:gd name="T37" fmla="*/ 219872757 h 3773"/>
                  <a:gd name="T38" fmla="*/ 340623949 w 2972"/>
                  <a:gd name="T39" fmla="*/ 239719612 h 3773"/>
                  <a:gd name="T40" fmla="*/ 278927938 w 2972"/>
                  <a:gd name="T41" fmla="*/ 301465464 h 3773"/>
                  <a:gd name="T42" fmla="*/ 266614585 w 2972"/>
                  <a:gd name="T43" fmla="*/ 318718056 h 3773"/>
                  <a:gd name="T44" fmla="*/ 261689172 w 2972"/>
                  <a:gd name="T45" fmla="*/ 341029515 h 3773"/>
                  <a:gd name="T46" fmla="*/ 269077111 w 2972"/>
                  <a:gd name="T47" fmla="*/ 395381553 h 3773"/>
                  <a:gd name="T48" fmla="*/ 278927938 w 2972"/>
                  <a:gd name="T49" fmla="*/ 417563354 h 3773"/>
                  <a:gd name="T50" fmla="*/ 296295951 w 2972"/>
                  <a:gd name="T51" fmla="*/ 434945605 h 3773"/>
                  <a:gd name="T52" fmla="*/ 291241291 w 2972"/>
                  <a:gd name="T53" fmla="*/ 466986183 h 3773"/>
                  <a:gd name="T54" fmla="*/ 288778404 w 2972"/>
                  <a:gd name="T55" fmla="*/ 476844601 h 3773"/>
                  <a:gd name="T56" fmla="*/ 281390464 w 2972"/>
                  <a:gd name="T57" fmla="*/ 481903469 h 3773"/>
                  <a:gd name="T58" fmla="*/ 237062826 w 2972"/>
                  <a:gd name="T59" fmla="*/ 459721669 h 3773"/>
                  <a:gd name="T60" fmla="*/ 227082393 w 2972"/>
                  <a:gd name="T61" fmla="*/ 444804022 h 3773"/>
                  <a:gd name="T62" fmla="*/ 217231926 w 2972"/>
                  <a:gd name="T63" fmla="*/ 422622222 h 3773"/>
                  <a:gd name="T64" fmla="*/ 192475614 w 2972"/>
                  <a:gd name="T65" fmla="*/ 306394673 h 3773"/>
                  <a:gd name="T66" fmla="*/ 192475614 w 2972"/>
                  <a:gd name="T67" fmla="*/ 291606686 h 3773"/>
                  <a:gd name="T68" fmla="*/ 194938500 w 2972"/>
                  <a:gd name="T69" fmla="*/ 281748268 h 3773"/>
                  <a:gd name="T70" fmla="*/ 212306513 w 2972"/>
                  <a:gd name="T71" fmla="*/ 262031072 h 3773"/>
                  <a:gd name="T72" fmla="*/ 274002525 w 2972"/>
                  <a:gd name="T73" fmla="*/ 210013979 h 3773"/>
                  <a:gd name="T74" fmla="*/ 278927938 w 2972"/>
                  <a:gd name="T75" fmla="*/ 202749825 h 3773"/>
                  <a:gd name="T76" fmla="*/ 283853351 w 2972"/>
                  <a:gd name="T77" fmla="*/ 187832179 h 3773"/>
                  <a:gd name="T78" fmla="*/ 288778404 w 2972"/>
                  <a:gd name="T79" fmla="*/ 160591150 h 3773"/>
                  <a:gd name="T80" fmla="*/ 306146777 w 2972"/>
                  <a:gd name="T81" fmla="*/ 128550932 h 3773"/>
                  <a:gd name="T82" fmla="*/ 313534717 w 2972"/>
                  <a:gd name="T83" fmla="*/ 113762945 h 3773"/>
                  <a:gd name="T84" fmla="*/ 313534717 w 2972"/>
                  <a:gd name="T85" fmla="*/ 98845298 h 3773"/>
                  <a:gd name="T86" fmla="*/ 311071830 w 2972"/>
                  <a:gd name="T87" fmla="*/ 86522276 h 3773"/>
                  <a:gd name="T88" fmla="*/ 303554284 w 2972"/>
                  <a:gd name="T89" fmla="*/ 76663498 h 3773"/>
                  <a:gd name="T90" fmla="*/ 296295951 w 2972"/>
                  <a:gd name="T91" fmla="*/ 71734289 h 3773"/>
                  <a:gd name="T92" fmla="*/ 286445484 w 2972"/>
                  <a:gd name="T93" fmla="*/ 66805080 h 3773"/>
                  <a:gd name="T94" fmla="*/ 261689172 w 2972"/>
                  <a:gd name="T95" fmla="*/ 69269684 h 3773"/>
                  <a:gd name="T96" fmla="*/ 160461328 w 2972"/>
                  <a:gd name="T97" fmla="*/ 116227549 h 3773"/>
                  <a:gd name="T98" fmla="*/ 106153257 w 2972"/>
                  <a:gd name="T99" fmla="*/ 128550932 h 3773"/>
                  <a:gd name="T100" fmla="*/ 88914850 w 2972"/>
                  <a:gd name="T101" fmla="*/ 126086327 h 3773"/>
                  <a:gd name="T102" fmla="*/ 71546478 w 2972"/>
                  <a:gd name="T103" fmla="*/ 121027099 h 3773"/>
                  <a:gd name="T104" fmla="*/ 61696011 w 2972"/>
                  <a:gd name="T105" fmla="*/ 113762945 h 3773"/>
                  <a:gd name="T106" fmla="*/ 274002525 w 2972"/>
                  <a:gd name="T107" fmla="*/ 254507239 h 3773"/>
                  <a:gd name="T108" fmla="*/ 281390464 w 2972"/>
                  <a:gd name="T109" fmla="*/ 242184217 h 3773"/>
                  <a:gd name="T110" fmla="*/ 274002525 w 2972"/>
                  <a:gd name="T111" fmla="*/ 234790043 h 3773"/>
                  <a:gd name="T112" fmla="*/ 269077111 w 2972"/>
                  <a:gd name="T113" fmla="*/ 254507239 h 377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972" h="3773">
                    <a:moveTo>
                      <a:pt x="0" y="420"/>
                    </a:moveTo>
                    <a:lnTo>
                      <a:pt x="114" y="305"/>
                    </a:lnTo>
                    <a:lnTo>
                      <a:pt x="152" y="286"/>
                    </a:lnTo>
                    <a:lnTo>
                      <a:pt x="171" y="267"/>
                    </a:lnTo>
                    <a:lnTo>
                      <a:pt x="361" y="248"/>
                    </a:lnTo>
                    <a:lnTo>
                      <a:pt x="400" y="229"/>
                    </a:lnTo>
                    <a:lnTo>
                      <a:pt x="438" y="210"/>
                    </a:lnTo>
                    <a:lnTo>
                      <a:pt x="514" y="115"/>
                    </a:lnTo>
                    <a:lnTo>
                      <a:pt x="514" y="95"/>
                    </a:lnTo>
                    <a:lnTo>
                      <a:pt x="552" y="95"/>
                    </a:lnTo>
                    <a:lnTo>
                      <a:pt x="590" y="95"/>
                    </a:lnTo>
                    <a:lnTo>
                      <a:pt x="628" y="134"/>
                    </a:lnTo>
                    <a:lnTo>
                      <a:pt x="723" y="286"/>
                    </a:lnTo>
                    <a:lnTo>
                      <a:pt x="781" y="343"/>
                    </a:lnTo>
                    <a:lnTo>
                      <a:pt x="838" y="400"/>
                    </a:lnTo>
                    <a:lnTo>
                      <a:pt x="914" y="439"/>
                    </a:lnTo>
                    <a:lnTo>
                      <a:pt x="952" y="439"/>
                    </a:lnTo>
                    <a:lnTo>
                      <a:pt x="990" y="439"/>
                    </a:lnTo>
                    <a:lnTo>
                      <a:pt x="1067" y="362"/>
                    </a:lnTo>
                    <a:lnTo>
                      <a:pt x="1162" y="343"/>
                    </a:lnTo>
                    <a:lnTo>
                      <a:pt x="1771" y="39"/>
                    </a:lnTo>
                    <a:lnTo>
                      <a:pt x="1943" y="0"/>
                    </a:lnTo>
                    <a:lnTo>
                      <a:pt x="2019" y="0"/>
                    </a:lnTo>
                    <a:lnTo>
                      <a:pt x="2210" y="19"/>
                    </a:lnTo>
                    <a:lnTo>
                      <a:pt x="2457" y="76"/>
                    </a:lnTo>
                    <a:lnTo>
                      <a:pt x="2514" y="115"/>
                    </a:lnTo>
                    <a:lnTo>
                      <a:pt x="2590" y="172"/>
                    </a:lnTo>
                    <a:lnTo>
                      <a:pt x="2686" y="267"/>
                    </a:lnTo>
                    <a:lnTo>
                      <a:pt x="2819" y="420"/>
                    </a:lnTo>
                    <a:lnTo>
                      <a:pt x="2857" y="496"/>
                    </a:lnTo>
                    <a:lnTo>
                      <a:pt x="2895" y="591"/>
                    </a:lnTo>
                    <a:lnTo>
                      <a:pt x="2933" y="743"/>
                    </a:lnTo>
                    <a:lnTo>
                      <a:pt x="2952" y="991"/>
                    </a:lnTo>
                    <a:lnTo>
                      <a:pt x="2971" y="1105"/>
                    </a:lnTo>
                    <a:lnTo>
                      <a:pt x="2952" y="1182"/>
                    </a:lnTo>
                    <a:lnTo>
                      <a:pt x="2952" y="1277"/>
                    </a:lnTo>
                    <a:lnTo>
                      <a:pt x="2914" y="1372"/>
                    </a:lnTo>
                    <a:lnTo>
                      <a:pt x="2762" y="1695"/>
                    </a:lnTo>
                    <a:lnTo>
                      <a:pt x="2704" y="1772"/>
                    </a:lnTo>
                    <a:lnTo>
                      <a:pt x="2628" y="1848"/>
                    </a:lnTo>
                    <a:lnTo>
                      <a:pt x="2342" y="2115"/>
                    </a:lnTo>
                    <a:lnTo>
                      <a:pt x="2152" y="2324"/>
                    </a:lnTo>
                    <a:lnTo>
                      <a:pt x="2095" y="2401"/>
                    </a:lnTo>
                    <a:lnTo>
                      <a:pt x="2057" y="2457"/>
                    </a:lnTo>
                    <a:lnTo>
                      <a:pt x="2038" y="2572"/>
                    </a:lnTo>
                    <a:lnTo>
                      <a:pt x="2019" y="2629"/>
                    </a:lnTo>
                    <a:lnTo>
                      <a:pt x="2038" y="2800"/>
                    </a:lnTo>
                    <a:lnTo>
                      <a:pt x="2076" y="3048"/>
                    </a:lnTo>
                    <a:lnTo>
                      <a:pt x="2114" y="3143"/>
                    </a:lnTo>
                    <a:lnTo>
                      <a:pt x="2152" y="3219"/>
                    </a:lnTo>
                    <a:lnTo>
                      <a:pt x="2190" y="3258"/>
                    </a:lnTo>
                    <a:lnTo>
                      <a:pt x="2286" y="3353"/>
                    </a:lnTo>
                    <a:lnTo>
                      <a:pt x="2247" y="3429"/>
                    </a:lnTo>
                    <a:lnTo>
                      <a:pt x="2247" y="3600"/>
                    </a:lnTo>
                    <a:lnTo>
                      <a:pt x="2247" y="3658"/>
                    </a:lnTo>
                    <a:lnTo>
                      <a:pt x="2228" y="3676"/>
                    </a:lnTo>
                    <a:lnTo>
                      <a:pt x="2210" y="3715"/>
                    </a:lnTo>
                    <a:lnTo>
                      <a:pt x="2171" y="3715"/>
                    </a:lnTo>
                    <a:lnTo>
                      <a:pt x="2133" y="3772"/>
                    </a:lnTo>
                    <a:lnTo>
                      <a:pt x="1829" y="3544"/>
                    </a:lnTo>
                    <a:lnTo>
                      <a:pt x="1771" y="3467"/>
                    </a:lnTo>
                    <a:lnTo>
                      <a:pt x="1752" y="3429"/>
                    </a:lnTo>
                    <a:lnTo>
                      <a:pt x="1714" y="3372"/>
                    </a:lnTo>
                    <a:lnTo>
                      <a:pt x="1676" y="3258"/>
                    </a:lnTo>
                    <a:lnTo>
                      <a:pt x="1580" y="2782"/>
                    </a:lnTo>
                    <a:lnTo>
                      <a:pt x="1485" y="2362"/>
                    </a:lnTo>
                    <a:lnTo>
                      <a:pt x="1485" y="2324"/>
                    </a:lnTo>
                    <a:lnTo>
                      <a:pt x="1485" y="2248"/>
                    </a:lnTo>
                    <a:lnTo>
                      <a:pt x="1485" y="2210"/>
                    </a:lnTo>
                    <a:lnTo>
                      <a:pt x="1504" y="2172"/>
                    </a:lnTo>
                    <a:lnTo>
                      <a:pt x="1543" y="2115"/>
                    </a:lnTo>
                    <a:lnTo>
                      <a:pt x="1638" y="2020"/>
                    </a:lnTo>
                    <a:lnTo>
                      <a:pt x="2057" y="1695"/>
                    </a:lnTo>
                    <a:lnTo>
                      <a:pt x="2114" y="1619"/>
                    </a:lnTo>
                    <a:lnTo>
                      <a:pt x="2133" y="1581"/>
                    </a:lnTo>
                    <a:lnTo>
                      <a:pt x="2152" y="1563"/>
                    </a:lnTo>
                    <a:lnTo>
                      <a:pt x="2171" y="1524"/>
                    </a:lnTo>
                    <a:lnTo>
                      <a:pt x="2190" y="1448"/>
                    </a:lnTo>
                    <a:lnTo>
                      <a:pt x="2210" y="1296"/>
                    </a:lnTo>
                    <a:lnTo>
                      <a:pt x="2228" y="1238"/>
                    </a:lnTo>
                    <a:lnTo>
                      <a:pt x="2247" y="1200"/>
                    </a:lnTo>
                    <a:lnTo>
                      <a:pt x="2362" y="991"/>
                    </a:lnTo>
                    <a:lnTo>
                      <a:pt x="2400" y="915"/>
                    </a:lnTo>
                    <a:lnTo>
                      <a:pt x="2419" y="877"/>
                    </a:lnTo>
                    <a:lnTo>
                      <a:pt x="2419" y="838"/>
                    </a:lnTo>
                    <a:lnTo>
                      <a:pt x="2419" y="762"/>
                    </a:lnTo>
                    <a:lnTo>
                      <a:pt x="2400" y="705"/>
                    </a:lnTo>
                    <a:lnTo>
                      <a:pt x="2400" y="667"/>
                    </a:lnTo>
                    <a:lnTo>
                      <a:pt x="2381" y="629"/>
                    </a:lnTo>
                    <a:lnTo>
                      <a:pt x="2342" y="591"/>
                    </a:lnTo>
                    <a:lnTo>
                      <a:pt x="2323" y="572"/>
                    </a:lnTo>
                    <a:lnTo>
                      <a:pt x="2286" y="553"/>
                    </a:lnTo>
                    <a:lnTo>
                      <a:pt x="2247" y="534"/>
                    </a:lnTo>
                    <a:lnTo>
                      <a:pt x="2210" y="515"/>
                    </a:lnTo>
                    <a:lnTo>
                      <a:pt x="2152" y="515"/>
                    </a:lnTo>
                    <a:lnTo>
                      <a:pt x="2019" y="534"/>
                    </a:lnTo>
                    <a:lnTo>
                      <a:pt x="1943" y="553"/>
                    </a:lnTo>
                    <a:lnTo>
                      <a:pt x="1238" y="896"/>
                    </a:lnTo>
                    <a:lnTo>
                      <a:pt x="971" y="972"/>
                    </a:lnTo>
                    <a:lnTo>
                      <a:pt x="819" y="991"/>
                    </a:lnTo>
                    <a:lnTo>
                      <a:pt x="742" y="991"/>
                    </a:lnTo>
                    <a:lnTo>
                      <a:pt x="686" y="972"/>
                    </a:lnTo>
                    <a:lnTo>
                      <a:pt x="628" y="953"/>
                    </a:lnTo>
                    <a:lnTo>
                      <a:pt x="552" y="933"/>
                    </a:lnTo>
                    <a:lnTo>
                      <a:pt x="514" y="896"/>
                    </a:lnTo>
                    <a:lnTo>
                      <a:pt x="476" y="877"/>
                    </a:lnTo>
                    <a:lnTo>
                      <a:pt x="0" y="420"/>
                    </a:lnTo>
                    <a:close/>
                    <a:moveTo>
                      <a:pt x="2114" y="1962"/>
                    </a:moveTo>
                    <a:lnTo>
                      <a:pt x="2133" y="1905"/>
                    </a:lnTo>
                    <a:lnTo>
                      <a:pt x="2171" y="1867"/>
                    </a:lnTo>
                    <a:lnTo>
                      <a:pt x="2171" y="1829"/>
                    </a:lnTo>
                    <a:lnTo>
                      <a:pt x="2114" y="1810"/>
                    </a:lnTo>
                    <a:lnTo>
                      <a:pt x="2038" y="1943"/>
                    </a:lnTo>
                    <a:lnTo>
                      <a:pt x="2076" y="1962"/>
                    </a:lnTo>
                    <a:lnTo>
                      <a:pt x="2114" y="196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8" name="Freeform 27">
                <a:extLst>
                  <a:ext uri="{FF2B5EF4-FFF2-40B4-BE49-F238E27FC236}">
                    <a16:creationId xmlns:a16="http://schemas.microsoft.com/office/drawing/2014/main" id="{ED2C01A4-AA23-7E4D-B9EE-2DD7E754B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6675" y="7345363"/>
                <a:ext cx="1042988" cy="987425"/>
              </a:xfrm>
              <a:custGeom>
                <a:avLst/>
                <a:gdLst>
                  <a:gd name="T0" fmla="*/ 12322096 w 2896"/>
                  <a:gd name="T1" fmla="*/ 4794573 h 2743"/>
                  <a:gd name="T2" fmla="*/ 32167320 w 2896"/>
                  <a:gd name="T3" fmla="*/ 2462263 h 2743"/>
                  <a:gd name="T4" fmla="*/ 39430781 w 2896"/>
                  <a:gd name="T5" fmla="*/ 0 h 2743"/>
                  <a:gd name="T6" fmla="*/ 66669118 w 2896"/>
                  <a:gd name="T7" fmla="*/ 9848331 h 2743"/>
                  <a:gd name="T8" fmla="*/ 106229552 w 2896"/>
                  <a:gd name="T9" fmla="*/ 44318211 h 2743"/>
                  <a:gd name="T10" fmla="*/ 108694044 w 2896"/>
                  <a:gd name="T11" fmla="*/ 64144827 h 2743"/>
                  <a:gd name="T12" fmla="*/ 113622666 w 2896"/>
                  <a:gd name="T13" fmla="*/ 81379587 h 2743"/>
                  <a:gd name="T14" fmla="*/ 121016140 w 2896"/>
                  <a:gd name="T15" fmla="*/ 91228279 h 2743"/>
                  <a:gd name="T16" fmla="*/ 158112083 w 2896"/>
                  <a:gd name="T17" fmla="*/ 115979060 h 2743"/>
                  <a:gd name="T18" fmla="*/ 224781201 w 2896"/>
                  <a:gd name="T19" fmla="*/ 140600249 h 2743"/>
                  <a:gd name="T20" fmla="*/ 234638806 w 2896"/>
                  <a:gd name="T21" fmla="*/ 148116270 h 2743"/>
                  <a:gd name="T22" fmla="*/ 249555047 w 2896"/>
                  <a:gd name="T23" fmla="*/ 160426864 h 2743"/>
                  <a:gd name="T24" fmla="*/ 259413013 w 2896"/>
                  <a:gd name="T25" fmla="*/ 185048053 h 2743"/>
                  <a:gd name="T26" fmla="*/ 264341635 w 2896"/>
                  <a:gd name="T27" fmla="*/ 195026337 h 2743"/>
                  <a:gd name="T28" fmla="*/ 276663732 w 2896"/>
                  <a:gd name="T29" fmla="*/ 204874668 h 2743"/>
                  <a:gd name="T30" fmla="*/ 318688657 w 2896"/>
                  <a:gd name="T31" fmla="*/ 244398307 h 2743"/>
                  <a:gd name="T32" fmla="*/ 333475245 w 2896"/>
                  <a:gd name="T33" fmla="*/ 266557593 h 2743"/>
                  <a:gd name="T34" fmla="*/ 358249091 w 2896"/>
                  <a:gd name="T35" fmla="*/ 355323608 h 2743"/>
                  <a:gd name="T36" fmla="*/ 348391486 w 2896"/>
                  <a:gd name="T37" fmla="*/ 352861345 h 2743"/>
                  <a:gd name="T38" fmla="*/ 340998372 w 2896"/>
                  <a:gd name="T39" fmla="*/ 342883421 h 2743"/>
                  <a:gd name="T40" fmla="*/ 331010753 w 2896"/>
                  <a:gd name="T41" fmla="*/ 323186398 h 2743"/>
                  <a:gd name="T42" fmla="*/ 323617640 w 2896"/>
                  <a:gd name="T43" fmla="*/ 315929563 h 2743"/>
                  <a:gd name="T44" fmla="*/ 313760034 w 2896"/>
                  <a:gd name="T45" fmla="*/ 306081231 h 2743"/>
                  <a:gd name="T46" fmla="*/ 306366560 w 2896"/>
                  <a:gd name="T47" fmla="*/ 308543134 h 2743"/>
                  <a:gd name="T48" fmla="*/ 298973447 w 2896"/>
                  <a:gd name="T49" fmla="*/ 315929563 h 2743"/>
                  <a:gd name="T50" fmla="*/ 293914811 w 2896"/>
                  <a:gd name="T51" fmla="*/ 325648661 h 2743"/>
                  <a:gd name="T52" fmla="*/ 286521337 w 2896"/>
                  <a:gd name="T53" fmla="*/ 333034730 h 2743"/>
                  <a:gd name="T54" fmla="*/ 200137008 w 2896"/>
                  <a:gd name="T55" fmla="*/ 251655143 h 2743"/>
                  <a:gd name="T56" fmla="*/ 175363162 w 2896"/>
                  <a:gd name="T57" fmla="*/ 224571691 h 2743"/>
                  <a:gd name="T58" fmla="*/ 163041065 w 2896"/>
                  <a:gd name="T59" fmla="*/ 214723360 h 2743"/>
                  <a:gd name="T60" fmla="*/ 106229552 w 2896"/>
                  <a:gd name="T61" fmla="*/ 187510316 h 2743"/>
                  <a:gd name="T62" fmla="*/ 49418039 w 2896"/>
                  <a:gd name="T63" fmla="*/ 130751917 h 2743"/>
                  <a:gd name="T64" fmla="*/ 4928983 w 2896"/>
                  <a:gd name="T65" fmla="*/ 41856309 h 2743"/>
                  <a:gd name="T66" fmla="*/ 0 w 2896"/>
                  <a:gd name="T67" fmla="*/ 17234760 h 274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96" h="2743">
                    <a:moveTo>
                      <a:pt x="19" y="0"/>
                    </a:moveTo>
                    <a:lnTo>
                      <a:pt x="95" y="37"/>
                    </a:lnTo>
                    <a:lnTo>
                      <a:pt x="152" y="37"/>
                    </a:lnTo>
                    <a:lnTo>
                      <a:pt x="248" y="19"/>
                    </a:lnTo>
                    <a:lnTo>
                      <a:pt x="285" y="0"/>
                    </a:lnTo>
                    <a:lnTo>
                      <a:pt x="304" y="0"/>
                    </a:lnTo>
                    <a:lnTo>
                      <a:pt x="476" y="76"/>
                    </a:lnTo>
                    <a:lnTo>
                      <a:pt x="514" y="76"/>
                    </a:lnTo>
                    <a:lnTo>
                      <a:pt x="838" y="37"/>
                    </a:lnTo>
                    <a:lnTo>
                      <a:pt x="819" y="342"/>
                    </a:lnTo>
                    <a:lnTo>
                      <a:pt x="819" y="457"/>
                    </a:lnTo>
                    <a:lnTo>
                      <a:pt x="838" y="495"/>
                    </a:lnTo>
                    <a:lnTo>
                      <a:pt x="857" y="590"/>
                    </a:lnTo>
                    <a:lnTo>
                      <a:pt x="876" y="628"/>
                    </a:lnTo>
                    <a:lnTo>
                      <a:pt x="895" y="666"/>
                    </a:lnTo>
                    <a:lnTo>
                      <a:pt x="933" y="704"/>
                    </a:lnTo>
                    <a:lnTo>
                      <a:pt x="952" y="743"/>
                    </a:lnTo>
                    <a:lnTo>
                      <a:pt x="1219" y="895"/>
                    </a:lnTo>
                    <a:lnTo>
                      <a:pt x="1543" y="1028"/>
                    </a:lnTo>
                    <a:lnTo>
                      <a:pt x="1733" y="1085"/>
                    </a:lnTo>
                    <a:lnTo>
                      <a:pt x="1771" y="1104"/>
                    </a:lnTo>
                    <a:lnTo>
                      <a:pt x="1809" y="1143"/>
                    </a:lnTo>
                    <a:lnTo>
                      <a:pt x="1885" y="1200"/>
                    </a:lnTo>
                    <a:lnTo>
                      <a:pt x="1924" y="1238"/>
                    </a:lnTo>
                    <a:lnTo>
                      <a:pt x="1943" y="1295"/>
                    </a:lnTo>
                    <a:lnTo>
                      <a:pt x="2000" y="1428"/>
                    </a:lnTo>
                    <a:lnTo>
                      <a:pt x="2019" y="1485"/>
                    </a:lnTo>
                    <a:lnTo>
                      <a:pt x="2038" y="1505"/>
                    </a:lnTo>
                    <a:lnTo>
                      <a:pt x="2057" y="1542"/>
                    </a:lnTo>
                    <a:lnTo>
                      <a:pt x="2133" y="1581"/>
                    </a:lnTo>
                    <a:lnTo>
                      <a:pt x="2266" y="1676"/>
                    </a:lnTo>
                    <a:lnTo>
                      <a:pt x="2457" y="1886"/>
                    </a:lnTo>
                    <a:lnTo>
                      <a:pt x="2495" y="1923"/>
                    </a:lnTo>
                    <a:lnTo>
                      <a:pt x="2571" y="2057"/>
                    </a:lnTo>
                    <a:lnTo>
                      <a:pt x="2895" y="2723"/>
                    </a:lnTo>
                    <a:lnTo>
                      <a:pt x="2762" y="2742"/>
                    </a:lnTo>
                    <a:lnTo>
                      <a:pt x="2724" y="2742"/>
                    </a:lnTo>
                    <a:lnTo>
                      <a:pt x="2686" y="2723"/>
                    </a:lnTo>
                    <a:lnTo>
                      <a:pt x="2647" y="2684"/>
                    </a:lnTo>
                    <a:lnTo>
                      <a:pt x="2629" y="2646"/>
                    </a:lnTo>
                    <a:lnTo>
                      <a:pt x="2590" y="2608"/>
                    </a:lnTo>
                    <a:lnTo>
                      <a:pt x="2552" y="2494"/>
                    </a:lnTo>
                    <a:lnTo>
                      <a:pt x="2533" y="2457"/>
                    </a:lnTo>
                    <a:lnTo>
                      <a:pt x="2495" y="2438"/>
                    </a:lnTo>
                    <a:lnTo>
                      <a:pt x="2457" y="2381"/>
                    </a:lnTo>
                    <a:lnTo>
                      <a:pt x="2419" y="2362"/>
                    </a:lnTo>
                    <a:lnTo>
                      <a:pt x="2381" y="2362"/>
                    </a:lnTo>
                    <a:lnTo>
                      <a:pt x="2362" y="2381"/>
                    </a:lnTo>
                    <a:lnTo>
                      <a:pt x="2343" y="2399"/>
                    </a:lnTo>
                    <a:lnTo>
                      <a:pt x="2305" y="2438"/>
                    </a:lnTo>
                    <a:lnTo>
                      <a:pt x="2285" y="2475"/>
                    </a:lnTo>
                    <a:lnTo>
                      <a:pt x="2266" y="2513"/>
                    </a:lnTo>
                    <a:lnTo>
                      <a:pt x="2229" y="2532"/>
                    </a:lnTo>
                    <a:lnTo>
                      <a:pt x="2209" y="2570"/>
                    </a:lnTo>
                    <a:lnTo>
                      <a:pt x="1924" y="2723"/>
                    </a:lnTo>
                    <a:lnTo>
                      <a:pt x="1543" y="1942"/>
                    </a:lnTo>
                    <a:lnTo>
                      <a:pt x="1505" y="1886"/>
                    </a:lnTo>
                    <a:lnTo>
                      <a:pt x="1352" y="1733"/>
                    </a:lnTo>
                    <a:lnTo>
                      <a:pt x="1295" y="1695"/>
                    </a:lnTo>
                    <a:lnTo>
                      <a:pt x="1257" y="1657"/>
                    </a:lnTo>
                    <a:lnTo>
                      <a:pt x="971" y="1542"/>
                    </a:lnTo>
                    <a:lnTo>
                      <a:pt x="819" y="1447"/>
                    </a:lnTo>
                    <a:lnTo>
                      <a:pt x="419" y="1066"/>
                    </a:lnTo>
                    <a:lnTo>
                      <a:pt x="381" y="1009"/>
                    </a:lnTo>
                    <a:lnTo>
                      <a:pt x="324" y="933"/>
                    </a:lnTo>
                    <a:lnTo>
                      <a:pt x="38" y="323"/>
                    </a:lnTo>
                    <a:lnTo>
                      <a:pt x="0" y="228"/>
                    </a:lnTo>
                    <a:lnTo>
                      <a:pt x="0" y="133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A6A6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719" name="Freeform 28">
                <a:extLst>
                  <a:ext uri="{FF2B5EF4-FFF2-40B4-BE49-F238E27FC236}">
                    <a16:creationId xmlns:a16="http://schemas.microsoft.com/office/drawing/2014/main" id="{EE96C976-3B5E-154B-8BEB-C57884B0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6625" y="9675813"/>
                <a:ext cx="47625" cy="55562"/>
              </a:xfrm>
              <a:custGeom>
                <a:avLst/>
                <a:gdLst>
                  <a:gd name="T0" fmla="*/ 9599992 w 134"/>
                  <a:gd name="T1" fmla="*/ 20045535 h 153"/>
                  <a:gd name="T2" fmla="*/ 4800174 w 134"/>
                  <a:gd name="T3" fmla="*/ 20045535 h 153"/>
                  <a:gd name="T4" fmla="*/ 0 w 134"/>
                  <a:gd name="T5" fmla="*/ 17539798 h 153"/>
                  <a:gd name="T6" fmla="*/ 9599992 w 134"/>
                  <a:gd name="T7" fmla="*/ 0 h 153"/>
                  <a:gd name="T8" fmla="*/ 16800252 w 134"/>
                  <a:gd name="T9" fmla="*/ 2505737 h 153"/>
                  <a:gd name="T10" fmla="*/ 16800252 w 134"/>
                  <a:gd name="T11" fmla="*/ 7517212 h 153"/>
                  <a:gd name="T12" fmla="*/ 12000078 w 134"/>
                  <a:gd name="T13" fmla="*/ 12528323 h 153"/>
                  <a:gd name="T14" fmla="*/ 9599992 w 134"/>
                  <a:gd name="T15" fmla="*/ 20045535 h 1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4" h="153">
                    <a:moveTo>
                      <a:pt x="76" y="152"/>
                    </a:moveTo>
                    <a:lnTo>
                      <a:pt x="38" y="152"/>
                    </a:lnTo>
                    <a:lnTo>
                      <a:pt x="0" y="133"/>
                    </a:lnTo>
                    <a:lnTo>
                      <a:pt x="76" y="0"/>
                    </a:lnTo>
                    <a:lnTo>
                      <a:pt x="133" y="19"/>
                    </a:lnTo>
                    <a:lnTo>
                      <a:pt x="133" y="57"/>
                    </a:lnTo>
                    <a:lnTo>
                      <a:pt x="95" y="95"/>
                    </a:lnTo>
                    <a:lnTo>
                      <a:pt x="76" y="152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6626" name="Group 2">
              <a:extLst>
                <a:ext uri="{FF2B5EF4-FFF2-40B4-BE49-F238E27FC236}">
                  <a16:creationId xmlns:a16="http://schemas.microsoft.com/office/drawing/2014/main" id="{AC8BFEB1-4CE6-5C40-9FC0-4097C44B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9100" y="887413"/>
              <a:ext cx="3514725" cy="3019425"/>
              <a:chOff x="18618199" y="1774825"/>
              <a:chExt cx="7030721" cy="6037263"/>
            </a:xfrm>
          </p:grpSpPr>
          <p:sp>
            <p:nvSpPr>
              <p:cNvPr id="26685" name="Freeform 29">
                <a:extLst>
                  <a:ext uri="{FF2B5EF4-FFF2-40B4-BE49-F238E27FC236}">
                    <a16:creationId xmlns:a16="http://schemas.microsoft.com/office/drawing/2014/main" id="{5B0671DA-EA77-FB46-A05A-58EEFA1AF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1588" y="6172200"/>
                <a:ext cx="528637" cy="700088"/>
              </a:xfrm>
              <a:custGeom>
                <a:avLst/>
                <a:gdLst>
                  <a:gd name="T0" fmla="*/ 93886003 w 1468"/>
                  <a:gd name="T1" fmla="*/ 0 h 1944"/>
                  <a:gd name="T2" fmla="*/ 93886003 w 1468"/>
                  <a:gd name="T3" fmla="*/ 0 h 1944"/>
                  <a:gd name="T4" fmla="*/ 0 w 1468"/>
                  <a:gd name="T5" fmla="*/ 93896782 h 1944"/>
                  <a:gd name="T6" fmla="*/ 14783110 w 1468"/>
                  <a:gd name="T7" fmla="*/ 145773519 h 1944"/>
                  <a:gd name="T8" fmla="*/ 86494448 w 1468"/>
                  <a:gd name="T9" fmla="*/ 247063000 h 1944"/>
                  <a:gd name="T10" fmla="*/ 93886003 w 1468"/>
                  <a:gd name="T11" fmla="*/ 251991346 h 1944"/>
                  <a:gd name="T12" fmla="*/ 101277919 w 1468"/>
                  <a:gd name="T13" fmla="*/ 247063000 h 1944"/>
                  <a:gd name="T14" fmla="*/ 175453108 w 1468"/>
                  <a:gd name="T15" fmla="*/ 145773519 h 1944"/>
                  <a:gd name="T16" fmla="*/ 190236218 w 1468"/>
                  <a:gd name="T17" fmla="*/ 93896782 h 1944"/>
                  <a:gd name="T18" fmla="*/ 93886003 w 1468"/>
                  <a:gd name="T19" fmla="*/ 0 h 1944"/>
                  <a:gd name="T20" fmla="*/ 93886003 w 1468"/>
                  <a:gd name="T21" fmla="*/ 133452834 h 1944"/>
                  <a:gd name="T22" fmla="*/ 93886003 w 1468"/>
                  <a:gd name="T23" fmla="*/ 133452834 h 1944"/>
                  <a:gd name="T24" fmla="*/ 56928227 w 1468"/>
                  <a:gd name="T25" fmla="*/ 93896782 h 1944"/>
                  <a:gd name="T26" fmla="*/ 93886003 w 1468"/>
                  <a:gd name="T27" fmla="*/ 56934729 h 1944"/>
                  <a:gd name="T28" fmla="*/ 133437630 w 1468"/>
                  <a:gd name="T29" fmla="*/ 93896782 h 1944"/>
                  <a:gd name="T30" fmla="*/ 93886003 w 1468"/>
                  <a:gd name="T31" fmla="*/ 133452834 h 19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68" h="1944">
                    <a:moveTo>
                      <a:pt x="724" y="0"/>
                    </a:moveTo>
                    <a:lnTo>
                      <a:pt x="724" y="0"/>
                    </a:lnTo>
                    <a:cubicBezTo>
                      <a:pt x="324" y="0"/>
                      <a:pt x="0" y="324"/>
                      <a:pt x="0" y="724"/>
                    </a:cubicBezTo>
                    <a:cubicBezTo>
                      <a:pt x="0" y="877"/>
                      <a:pt x="38" y="1010"/>
                      <a:pt x="114" y="1124"/>
                    </a:cubicBezTo>
                    <a:cubicBezTo>
                      <a:pt x="667" y="1905"/>
                      <a:pt x="667" y="1905"/>
                      <a:pt x="667" y="1905"/>
                    </a:cubicBezTo>
                    <a:cubicBezTo>
                      <a:pt x="686" y="1943"/>
                      <a:pt x="705" y="1943"/>
                      <a:pt x="724" y="1943"/>
                    </a:cubicBezTo>
                    <a:cubicBezTo>
                      <a:pt x="743" y="1943"/>
                      <a:pt x="781" y="1943"/>
                      <a:pt x="781" y="1905"/>
                    </a:cubicBezTo>
                    <a:cubicBezTo>
                      <a:pt x="1353" y="1124"/>
                      <a:pt x="1353" y="1124"/>
                      <a:pt x="1353" y="1124"/>
                    </a:cubicBezTo>
                    <a:cubicBezTo>
                      <a:pt x="1429" y="1010"/>
                      <a:pt x="1467" y="877"/>
                      <a:pt x="1467" y="724"/>
                    </a:cubicBezTo>
                    <a:cubicBezTo>
                      <a:pt x="1467" y="324"/>
                      <a:pt x="1143" y="0"/>
                      <a:pt x="724" y="0"/>
                    </a:cubicBezTo>
                    <a:close/>
                    <a:moveTo>
                      <a:pt x="724" y="1029"/>
                    </a:moveTo>
                    <a:lnTo>
                      <a:pt x="724" y="1029"/>
                    </a:lnTo>
                    <a:cubicBezTo>
                      <a:pt x="571" y="1029"/>
                      <a:pt x="439" y="896"/>
                      <a:pt x="439" y="724"/>
                    </a:cubicBezTo>
                    <a:cubicBezTo>
                      <a:pt x="439" y="572"/>
                      <a:pt x="571" y="439"/>
                      <a:pt x="724" y="439"/>
                    </a:cubicBezTo>
                    <a:cubicBezTo>
                      <a:pt x="896" y="439"/>
                      <a:pt x="1029" y="572"/>
                      <a:pt x="1029" y="724"/>
                    </a:cubicBezTo>
                    <a:cubicBezTo>
                      <a:pt x="1029" y="896"/>
                      <a:pt x="896" y="1029"/>
                      <a:pt x="724" y="1029"/>
                    </a:cubicBezTo>
                    <a:close/>
                  </a:path>
                </a:pathLst>
              </a:custGeom>
              <a:solidFill>
                <a:srgbClr val="FF91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86" name="Text Box 30">
                <a:extLst>
                  <a:ext uri="{FF2B5EF4-FFF2-40B4-BE49-F238E27FC236}">
                    <a16:creationId xmlns:a16="http://schemas.microsoft.com/office/drawing/2014/main" id="{0D6E07DD-F470-1946-B1EE-470C91F17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66037" y="2916238"/>
                <a:ext cx="1590069" cy="661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defTabSz="380985" fontAlgn="base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603226" algn="l"/>
                  </a:tabLst>
                </a:pPr>
                <a:r>
                  <a:rPr lang="en-US" altLang="en-UA" sz="15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Cairo</a:t>
                </a:r>
              </a:p>
            </p:txBody>
          </p:sp>
          <p:sp>
            <p:nvSpPr>
              <p:cNvPr id="8223" name="Text Box 31">
                <a:extLst>
                  <a:ext uri="{FF2B5EF4-FFF2-40B4-BE49-F238E27FC236}">
                    <a16:creationId xmlns:a16="http://schemas.microsoft.com/office/drawing/2014/main" id="{93BE92FB-AF92-AA49-A961-DB5F6430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18199" y="1774825"/>
                <a:ext cx="2130811" cy="4380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380985">
                  <a:lnSpc>
                    <a:spcPct val="113000"/>
                  </a:lnSpc>
                  <a:tabLst>
                    <a:tab pos="603226" algn="l"/>
                    <a:tab pos="1206452" algn="l"/>
                  </a:tabLst>
                  <a:defRPr/>
                </a:pPr>
                <a:r>
                  <a:rPr lang="en-US" altLang="en-UA" sz="1042" dirty="0">
                    <a:latin typeface="Open Sans Semibold" panose="020B0606030504020204" pitchFamily="34" charset="0"/>
                    <a:cs typeface="Open Sans Semibold" panose="020B0606030504020204" pitchFamily="34" charset="0"/>
                  </a:rPr>
                  <a:t>Alexandria</a:t>
                </a:r>
              </a:p>
            </p:txBody>
          </p:sp>
          <p:sp>
            <p:nvSpPr>
              <p:cNvPr id="8224" name="Text Box 32">
                <a:extLst>
                  <a:ext uri="{FF2B5EF4-FFF2-40B4-BE49-F238E27FC236}">
                    <a16:creationId xmlns:a16="http://schemas.microsoft.com/office/drawing/2014/main" id="{DA8C2ABD-F876-DF4C-81F8-F10206455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5424" y="5685397"/>
                <a:ext cx="2613496" cy="47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380985">
                  <a:lnSpc>
                    <a:spcPct val="113000"/>
                  </a:lnSpc>
                  <a:tabLst>
                    <a:tab pos="603226" algn="l"/>
                  </a:tabLst>
                  <a:defRPr/>
                </a:pPr>
                <a:r>
                  <a:rPr lang="en-US" altLang="en-UA" sz="1042" dirty="0">
                    <a:latin typeface="Open Sans Semibold" panose="020B0606030504020204" pitchFamily="34" charset="0"/>
                    <a:cs typeface="Open Sans Semibold" panose="020B0606030504020204" pitchFamily="34" charset="0"/>
                  </a:rPr>
                  <a:t>Sharm El-Sheikh</a:t>
                </a:r>
              </a:p>
            </p:txBody>
          </p:sp>
          <p:sp>
            <p:nvSpPr>
              <p:cNvPr id="8226" name="Text Box 34">
                <a:extLst>
                  <a:ext uri="{FF2B5EF4-FFF2-40B4-BE49-F238E27FC236}">
                    <a16:creationId xmlns:a16="http://schemas.microsoft.com/office/drawing/2014/main" id="{B38B50BC-1041-FC46-BC33-C1C413D81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60461" y="6999502"/>
                <a:ext cx="1994261" cy="4380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380985">
                  <a:lnSpc>
                    <a:spcPct val="113000"/>
                  </a:lnSpc>
                  <a:tabLst>
                    <a:tab pos="603226" algn="l"/>
                    <a:tab pos="1206452" algn="l"/>
                  </a:tabLst>
                  <a:defRPr/>
                </a:pPr>
                <a:r>
                  <a:rPr lang="en-US" altLang="en-UA" sz="1042">
                    <a:latin typeface="Open Sans Semibold" panose="020B0606030504020204" pitchFamily="34" charset="0"/>
                    <a:cs typeface="Open Sans Semibold" panose="020B0606030504020204" pitchFamily="34" charset="0"/>
                  </a:rPr>
                  <a:t>Hurghada</a:t>
                </a:r>
              </a:p>
            </p:txBody>
          </p:sp>
          <p:sp>
            <p:nvSpPr>
              <p:cNvPr id="26690" name="Freeform 35">
                <a:extLst>
                  <a:ext uri="{FF2B5EF4-FFF2-40B4-BE49-F238E27FC236}">
                    <a16:creationId xmlns:a16="http://schemas.microsoft.com/office/drawing/2014/main" id="{000B5E1B-9123-9F4F-AB33-39AAEC66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8475" y="3560763"/>
                <a:ext cx="528638" cy="706437"/>
              </a:xfrm>
              <a:custGeom>
                <a:avLst/>
                <a:gdLst>
                  <a:gd name="T0" fmla="*/ 96481660 w 1467"/>
                  <a:gd name="T1" fmla="*/ 0 h 1963"/>
                  <a:gd name="T2" fmla="*/ 96481660 w 1467"/>
                  <a:gd name="T3" fmla="*/ 0 h 1963"/>
                  <a:gd name="T4" fmla="*/ 0 w 1467"/>
                  <a:gd name="T5" fmla="*/ 96226580 h 1963"/>
                  <a:gd name="T6" fmla="*/ 14803305 w 1467"/>
                  <a:gd name="T7" fmla="*/ 145570287 h 1963"/>
                  <a:gd name="T8" fmla="*/ 88950280 w 1467"/>
                  <a:gd name="T9" fmla="*/ 246718174 h 1963"/>
                  <a:gd name="T10" fmla="*/ 96481660 w 1467"/>
                  <a:gd name="T11" fmla="*/ 254100315 h 1963"/>
                  <a:gd name="T12" fmla="*/ 103883313 w 1467"/>
                  <a:gd name="T13" fmla="*/ 246718174 h 1963"/>
                  <a:gd name="T14" fmla="*/ 175562950 w 1467"/>
                  <a:gd name="T15" fmla="*/ 145570287 h 1963"/>
                  <a:gd name="T16" fmla="*/ 190366616 w 1467"/>
                  <a:gd name="T17" fmla="*/ 96226580 h 1963"/>
                  <a:gd name="T18" fmla="*/ 96481660 w 1467"/>
                  <a:gd name="T19" fmla="*/ 0 h 1963"/>
                  <a:gd name="T20" fmla="*/ 96481660 w 1467"/>
                  <a:gd name="T21" fmla="*/ 133137283 h 1963"/>
                  <a:gd name="T22" fmla="*/ 96481660 w 1467"/>
                  <a:gd name="T23" fmla="*/ 133137283 h 1963"/>
                  <a:gd name="T24" fmla="*/ 56876332 w 1467"/>
                  <a:gd name="T25" fmla="*/ 93765746 h 1963"/>
                  <a:gd name="T26" fmla="*/ 96481660 w 1467"/>
                  <a:gd name="T27" fmla="*/ 56725847 h 1963"/>
                  <a:gd name="T28" fmla="*/ 133620011 w 1467"/>
                  <a:gd name="T29" fmla="*/ 93765746 h 1963"/>
                  <a:gd name="T30" fmla="*/ 96481660 w 1467"/>
                  <a:gd name="T31" fmla="*/ 133137283 h 19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67" h="1963">
                    <a:moveTo>
                      <a:pt x="743" y="0"/>
                    </a:moveTo>
                    <a:lnTo>
                      <a:pt x="743" y="0"/>
                    </a:lnTo>
                    <a:cubicBezTo>
                      <a:pt x="343" y="0"/>
                      <a:pt x="0" y="324"/>
                      <a:pt x="0" y="743"/>
                    </a:cubicBezTo>
                    <a:cubicBezTo>
                      <a:pt x="0" y="876"/>
                      <a:pt x="38" y="1010"/>
                      <a:pt x="114" y="1124"/>
                    </a:cubicBezTo>
                    <a:cubicBezTo>
                      <a:pt x="685" y="1905"/>
                      <a:pt x="685" y="1905"/>
                      <a:pt x="685" y="1905"/>
                    </a:cubicBezTo>
                    <a:cubicBezTo>
                      <a:pt x="704" y="1943"/>
                      <a:pt x="724" y="1962"/>
                      <a:pt x="743" y="1962"/>
                    </a:cubicBezTo>
                    <a:cubicBezTo>
                      <a:pt x="762" y="1962"/>
                      <a:pt x="781" y="1943"/>
                      <a:pt x="800" y="1905"/>
                    </a:cubicBezTo>
                    <a:cubicBezTo>
                      <a:pt x="1352" y="1124"/>
                      <a:pt x="1352" y="1124"/>
                      <a:pt x="1352" y="1124"/>
                    </a:cubicBezTo>
                    <a:cubicBezTo>
                      <a:pt x="1429" y="1010"/>
                      <a:pt x="1466" y="876"/>
                      <a:pt x="1466" y="743"/>
                    </a:cubicBezTo>
                    <a:cubicBezTo>
                      <a:pt x="1466" y="324"/>
                      <a:pt x="1143" y="0"/>
                      <a:pt x="743" y="0"/>
                    </a:cubicBezTo>
                    <a:close/>
                    <a:moveTo>
                      <a:pt x="743" y="1028"/>
                    </a:moveTo>
                    <a:lnTo>
                      <a:pt x="743" y="1028"/>
                    </a:lnTo>
                    <a:cubicBezTo>
                      <a:pt x="571" y="1028"/>
                      <a:pt x="438" y="896"/>
                      <a:pt x="438" y="724"/>
                    </a:cubicBezTo>
                    <a:cubicBezTo>
                      <a:pt x="438" y="571"/>
                      <a:pt x="571" y="438"/>
                      <a:pt x="743" y="438"/>
                    </a:cubicBezTo>
                    <a:cubicBezTo>
                      <a:pt x="895" y="438"/>
                      <a:pt x="1029" y="571"/>
                      <a:pt x="1029" y="724"/>
                    </a:cubicBezTo>
                    <a:cubicBezTo>
                      <a:pt x="1029" y="896"/>
                      <a:pt x="895" y="1028"/>
                      <a:pt x="743" y="1028"/>
                    </a:cubicBezTo>
                    <a:close/>
                  </a:path>
                </a:pathLst>
              </a:custGeom>
              <a:solidFill>
                <a:srgbClr val="0953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1" name="Freeform 36">
                <a:extLst>
                  <a:ext uri="{FF2B5EF4-FFF2-40B4-BE49-F238E27FC236}">
                    <a16:creationId xmlns:a16="http://schemas.microsoft.com/office/drawing/2014/main" id="{43B086EF-FFC6-9540-B420-7D98D424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4000" y="2263775"/>
                <a:ext cx="534988" cy="700088"/>
              </a:xfrm>
              <a:custGeom>
                <a:avLst/>
                <a:gdLst>
                  <a:gd name="T0" fmla="*/ 96173357 w 1487"/>
                  <a:gd name="T1" fmla="*/ 0 h 1944"/>
                  <a:gd name="T2" fmla="*/ 96173357 w 1487"/>
                  <a:gd name="T3" fmla="*/ 0 h 1944"/>
                  <a:gd name="T4" fmla="*/ 0 w 1487"/>
                  <a:gd name="T5" fmla="*/ 93896782 h 1944"/>
                  <a:gd name="T6" fmla="*/ 17344836 w 1487"/>
                  <a:gd name="T7" fmla="*/ 145773519 h 1944"/>
                  <a:gd name="T8" fmla="*/ 88795416 w 1487"/>
                  <a:gd name="T9" fmla="*/ 247063000 h 1944"/>
                  <a:gd name="T10" fmla="*/ 96173357 w 1487"/>
                  <a:gd name="T11" fmla="*/ 251991346 h 1944"/>
                  <a:gd name="T12" fmla="*/ 103551299 w 1487"/>
                  <a:gd name="T13" fmla="*/ 247063000 h 1944"/>
                  <a:gd name="T14" fmla="*/ 175131398 w 1487"/>
                  <a:gd name="T15" fmla="*/ 145773519 h 1944"/>
                  <a:gd name="T16" fmla="*/ 192346715 w 1487"/>
                  <a:gd name="T17" fmla="*/ 93896782 h 1944"/>
                  <a:gd name="T18" fmla="*/ 96173357 w 1487"/>
                  <a:gd name="T19" fmla="*/ 0 h 1944"/>
                  <a:gd name="T20" fmla="*/ 96173357 w 1487"/>
                  <a:gd name="T21" fmla="*/ 133323189 h 1944"/>
                  <a:gd name="T22" fmla="*/ 96173357 w 1487"/>
                  <a:gd name="T23" fmla="*/ 133323189 h 1944"/>
                  <a:gd name="T24" fmla="*/ 59153771 w 1487"/>
                  <a:gd name="T25" fmla="*/ 93896782 h 1944"/>
                  <a:gd name="T26" fmla="*/ 96173357 w 1487"/>
                  <a:gd name="T27" fmla="*/ 56805083 h 1944"/>
                  <a:gd name="T28" fmla="*/ 133192944 w 1487"/>
                  <a:gd name="T29" fmla="*/ 93896782 h 1944"/>
                  <a:gd name="T30" fmla="*/ 96173357 w 1487"/>
                  <a:gd name="T31" fmla="*/ 133323189 h 19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87" h="1944">
                    <a:moveTo>
                      <a:pt x="743" y="0"/>
                    </a:moveTo>
                    <a:lnTo>
                      <a:pt x="743" y="0"/>
                    </a:lnTo>
                    <a:cubicBezTo>
                      <a:pt x="343" y="0"/>
                      <a:pt x="19" y="324"/>
                      <a:pt x="0" y="724"/>
                    </a:cubicBezTo>
                    <a:cubicBezTo>
                      <a:pt x="0" y="876"/>
                      <a:pt x="58" y="1010"/>
                      <a:pt x="134" y="1124"/>
                    </a:cubicBezTo>
                    <a:cubicBezTo>
                      <a:pt x="686" y="1905"/>
                      <a:pt x="686" y="1905"/>
                      <a:pt x="686" y="1905"/>
                    </a:cubicBezTo>
                    <a:cubicBezTo>
                      <a:pt x="705" y="1943"/>
                      <a:pt x="724" y="1943"/>
                      <a:pt x="743" y="1943"/>
                    </a:cubicBezTo>
                    <a:cubicBezTo>
                      <a:pt x="762" y="1943"/>
                      <a:pt x="781" y="1943"/>
                      <a:pt x="800" y="1905"/>
                    </a:cubicBezTo>
                    <a:cubicBezTo>
                      <a:pt x="1353" y="1124"/>
                      <a:pt x="1353" y="1124"/>
                      <a:pt x="1353" y="1124"/>
                    </a:cubicBezTo>
                    <a:cubicBezTo>
                      <a:pt x="1429" y="1010"/>
                      <a:pt x="1486" y="876"/>
                      <a:pt x="1486" y="724"/>
                    </a:cubicBezTo>
                    <a:cubicBezTo>
                      <a:pt x="1467" y="324"/>
                      <a:pt x="1143" y="0"/>
                      <a:pt x="743" y="0"/>
                    </a:cubicBezTo>
                    <a:close/>
                    <a:moveTo>
                      <a:pt x="743" y="1028"/>
                    </a:moveTo>
                    <a:lnTo>
                      <a:pt x="743" y="1028"/>
                    </a:lnTo>
                    <a:cubicBezTo>
                      <a:pt x="571" y="1028"/>
                      <a:pt x="457" y="895"/>
                      <a:pt x="457" y="724"/>
                    </a:cubicBezTo>
                    <a:cubicBezTo>
                      <a:pt x="457" y="571"/>
                      <a:pt x="571" y="438"/>
                      <a:pt x="743" y="438"/>
                    </a:cubicBezTo>
                    <a:cubicBezTo>
                      <a:pt x="915" y="438"/>
                      <a:pt x="1029" y="571"/>
                      <a:pt x="1029" y="724"/>
                    </a:cubicBezTo>
                    <a:cubicBezTo>
                      <a:pt x="1029" y="895"/>
                      <a:pt x="915" y="1028"/>
                      <a:pt x="743" y="1028"/>
                    </a:cubicBez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92" name="Freeform 37">
                <a:extLst>
                  <a:ext uri="{FF2B5EF4-FFF2-40B4-BE49-F238E27FC236}">
                    <a16:creationId xmlns:a16="http://schemas.microsoft.com/office/drawing/2014/main" id="{721DFA6F-1CB4-FD4D-A9FA-047D57C84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4050" y="7105650"/>
                <a:ext cx="528638" cy="706438"/>
              </a:xfrm>
              <a:custGeom>
                <a:avLst/>
                <a:gdLst>
                  <a:gd name="T0" fmla="*/ 93886541 w 1468"/>
                  <a:gd name="T1" fmla="*/ 0 h 1963"/>
                  <a:gd name="T2" fmla="*/ 93886541 w 1468"/>
                  <a:gd name="T3" fmla="*/ 0 h 1963"/>
                  <a:gd name="T4" fmla="*/ 0 w 1468"/>
                  <a:gd name="T5" fmla="*/ 96226716 h 1963"/>
                  <a:gd name="T6" fmla="*/ 14783138 w 1468"/>
                  <a:gd name="T7" fmla="*/ 148031330 h 1963"/>
                  <a:gd name="T8" fmla="*/ 86365333 w 1468"/>
                  <a:gd name="T9" fmla="*/ 249179720 h 1963"/>
                  <a:gd name="T10" fmla="*/ 93886541 w 1468"/>
                  <a:gd name="T11" fmla="*/ 254101034 h 1963"/>
                  <a:gd name="T12" fmla="*/ 101278110 w 1468"/>
                  <a:gd name="T13" fmla="*/ 249179720 h 1963"/>
                  <a:gd name="T14" fmla="*/ 175324161 w 1468"/>
                  <a:gd name="T15" fmla="*/ 148031330 h 1963"/>
                  <a:gd name="T16" fmla="*/ 190236938 w 1468"/>
                  <a:gd name="T17" fmla="*/ 96226716 h 1963"/>
                  <a:gd name="T18" fmla="*/ 93886541 w 1468"/>
                  <a:gd name="T19" fmla="*/ 0 h 1963"/>
                  <a:gd name="T20" fmla="*/ 93886541 w 1468"/>
                  <a:gd name="T21" fmla="*/ 133267028 h 1963"/>
                  <a:gd name="T22" fmla="*/ 93886541 w 1468"/>
                  <a:gd name="T23" fmla="*/ 133267028 h 1963"/>
                  <a:gd name="T24" fmla="*/ 56798696 w 1468"/>
                  <a:gd name="T25" fmla="*/ 96226716 h 1963"/>
                  <a:gd name="T26" fmla="*/ 93886541 w 1468"/>
                  <a:gd name="T27" fmla="*/ 56725928 h 1963"/>
                  <a:gd name="T28" fmla="*/ 133308603 w 1468"/>
                  <a:gd name="T29" fmla="*/ 96226716 h 1963"/>
                  <a:gd name="T30" fmla="*/ 93886541 w 1468"/>
                  <a:gd name="T31" fmla="*/ 133267028 h 19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68" h="1963">
                    <a:moveTo>
                      <a:pt x="724" y="0"/>
                    </a:moveTo>
                    <a:lnTo>
                      <a:pt x="724" y="0"/>
                    </a:lnTo>
                    <a:cubicBezTo>
                      <a:pt x="324" y="0"/>
                      <a:pt x="0" y="343"/>
                      <a:pt x="0" y="743"/>
                    </a:cubicBezTo>
                    <a:cubicBezTo>
                      <a:pt x="0" y="895"/>
                      <a:pt x="38" y="1029"/>
                      <a:pt x="114" y="1143"/>
                    </a:cubicBezTo>
                    <a:cubicBezTo>
                      <a:pt x="666" y="1924"/>
                      <a:pt x="666" y="1924"/>
                      <a:pt x="666" y="1924"/>
                    </a:cubicBezTo>
                    <a:cubicBezTo>
                      <a:pt x="685" y="1943"/>
                      <a:pt x="705" y="1962"/>
                      <a:pt x="724" y="1962"/>
                    </a:cubicBezTo>
                    <a:cubicBezTo>
                      <a:pt x="743" y="1962"/>
                      <a:pt x="781" y="1943"/>
                      <a:pt x="781" y="1924"/>
                    </a:cubicBezTo>
                    <a:cubicBezTo>
                      <a:pt x="1352" y="1143"/>
                      <a:pt x="1352" y="1143"/>
                      <a:pt x="1352" y="1143"/>
                    </a:cubicBezTo>
                    <a:cubicBezTo>
                      <a:pt x="1428" y="1029"/>
                      <a:pt x="1467" y="895"/>
                      <a:pt x="1467" y="743"/>
                    </a:cubicBezTo>
                    <a:cubicBezTo>
                      <a:pt x="1467" y="343"/>
                      <a:pt x="1142" y="0"/>
                      <a:pt x="724" y="0"/>
                    </a:cubicBezTo>
                    <a:close/>
                    <a:moveTo>
                      <a:pt x="724" y="1029"/>
                    </a:moveTo>
                    <a:lnTo>
                      <a:pt x="724" y="1029"/>
                    </a:lnTo>
                    <a:cubicBezTo>
                      <a:pt x="571" y="1029"/>
                      <a:pt x="438" y="895"/>
                      <a:pt x="438" y="743"/>
                    </a:cubicBezTo>
                    <a:cubicBezTo>
                      <a:pt x="438" y="572"/>
                      <a:pt x="571" y="438"/>
                      <a:pt x="724" y="438"/>
                    </a:cubicBezTo>
                    <a:cubicBezTo>
                      <a:pt x="895" y="438"/>
                      <a:pt x="1028" y="572"/>
                      <a:pt x="1028" y="743"/>
                    </a:cubicBezTo>
                    <a:cubicBezTo>
                      <a:pt x="1028" y="895"/>
                      <a:pt x="895" y="1029"/>
                      <a:pt x="724" y="1029"/>
                    </a:cubicBezTo>
                    <a:close/>
                  </a:path>
                </a:pathLst>
              </a:custGeom>
              <a:solidFill>
                <a:srgbClr val="69D1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0BF792B-789A-ED48-ACBD-68FA53527300}"/>
              </a:ext>
            </a:extLst>
          </p:cNvPr>
          <p:cNvGrpSpPr/>
          <p:nvPr/>
        </p:nvGrpSpPr>
        <p:grpSpPr>
          <a:xfrm>
            <a:off x="873126" y="1281907"/>
            <a:ext cx="3559969" cy="4241271"/>
            <a:chOff x="1047750" y="1538288"/>
            <a:chExt cx="4271963" cy="5089525"/>
          </a:xfrm>
        </p:grpSpPr>
        <p:sp>
          <p:nvSpPr>
            <p:cNvPr id="8230" name="Text Box 38">
              <a:extLst>
                <a:ext uri="{FF2B5EF4-FFF2-40B4-BE49-F238E27FC236}">
                  <a16:creationId xmlns:a16="http://schemas.microsoft.com/office/drawing/2014/main" id="{68053B3B-7945-E04A-85B9-18C3C56D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575" y="2822575"/>
              <a:ext cx="866775" cy="2841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</a:tabLst>
                <a:defRPr/>
              </a:pPr>
              <a:r>
                <a:rPr lang="en-US" altLang="en-UA" sz="1375" b="1" dirty="0">
                  <a:solidFill>
                    <a:srgbClr val="095380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CAIRO</a:t>
              </a:r>
            </a:p>
          </p:txBody>
        </p:sp>
        <p:sp>
          <p:nvSpPr>
            <p:cNvPr id="8231" name="Text Box 39">
              <a:extLst>
                <a:ext uri="{FF2B5EF4-FFF2-40B4-BE49-F238E27FC236}">
                  <a16:creationId xmlns:a16="http://schemas.microsoft.com/office/drawing/2014/main" id="{CBE59466-00AB-1445-9779-75DC6F85E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575" y="3838575"/>
              <a:ext cx="1784350" cy="2841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  <a:tab pos="1206452" algn="l"/>
                  <a:tab pos="1809678" algn="l"/>
                </a:tabLst>
                <a:defRPr/>
              </a:pPr>
              <a:r>
                <a:rPr lang="en-US" altLang="en-UA" sz="1375" b="1" dirty="0">
                  <a:solidFill>
                    <a:srgbClr val="8C103D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ALEXANDRIA</a:t>
              </a:r>
            </a:p>
          </p:txBody>
        </p:sp>
        <p:sp>
          <p:nvSpPr>
            <p:cNvPr id="8232" name="Text Box 40">
              <a:extLst>
                <a:ext uri="{FF2B5EF4-FFF2-40B4-BE49-F238E27FC236}">
                  <a16:creationId xmlns:a16="http://schemas.microsoft.com/office/drawing/2014/main" id="{6264D104-EA5C-A24A-A8FF-535329962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350" y="4878388"/>
              <a:ext cx="2492375" cy="28416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  <a:tab pos="1206452" algn="l"/>
                  <a:tab pos="1809678" algn="l"/>
                  <a:tab pos="2412903" algn="l"/>
                  <a:tab pos="3016129" algn="l"/>
                </a:tabLst>
                <a:defRPr/>
              </a:pPr>
              <a:r>
                <a:rPr lang="en-US" altLang="en-UA" sz="1375" b="1">
                  <a:solidFill>
                    <a:srgbClr val="FF912B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SHARM EL-SHEIKH</a:t>
              </a:r>
            </a:p>
          </p:txBody>
        </p:sp>
        <p:sp>
          <p:nvSpPr>
            <p:cNvPr id="8233" name="Text Box 41">
              <a:extLst>
                <a:ext uri="{FF2B5EF4-FFF2-40B4-BE49-F238E27FC236}">
                  <a16:creationId xmlns:a16="http://schemas.microsoft.com/office/drawing/2014/main" id="{AA4B684B-BF64-9445-8657-A75C4636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700" y="5895975"/>
              <a:ext cx="1612900" cy="2841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  <a:tab pos="1206452" algn="l"/>
                  <a:tab pos="1809678" algn="l"/>
                </a:tabLst>
                <a:defRPr/>
              </a:pPr>
              <a:r>
                <a:rPr lang="en-US" altLang="en-UA" sz="1375" b="1" dirty="0">
                  <a:solidFill>
                    <a:srgbClr val="69D1DA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HURGHADA</a:t>
              </a:r>
            </a:p>
          </p:txBody>
        </p:sp>
        <p:sp>
          <p:nvSpPr>
            <p:cNvPr id="8234" name="Text Box 42">
              <a:extLst>
                <a:ext uri="{FF2B5EF4-FFF2-40B4-BE49-F238E27FC236}">
                  <a16:creationId xmlns:a16="http://schemas.microsoft.com/office/drawing/2014/main" id="{00CFBCE2-BAA5-2C4E-96AF-30E41DBB5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425" y="1538288"/>
              <a:ext cx="2935288" cy="9525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02000"/>
                </a:lnSpc>
                <a:tabLst>
                  <a:tab pos="603226" algn="l"/>
                </a:tabLst>
                <a:defRPr/>
              </a:pPr>
              <a:r>
                <a:rPr lang="en-US" altLang="en-UA" sz="5125" b="1" dirty="0">
                  <a:latin typeface="Montserrat-Bold" panose="02000505000000020004" pitchFamily="2" charset="77"/>
                </a:rPr>
                <a:t>EGYPT</a:t>
              </a:r>
            </a:p>
          </p:txBody>
        </p:sp>
        <p:grpSp>
          <p:nvGrpSpPr>
            <p:cNvPr id="26632" name="Group 1">
              <a:extLst>
                <a:ext uri="{FF2B5EF4-FFF2-40B4-BE49-F238E27FC236}">
                  <a16:creationId xmlns:a16="http://schemas.microsoft.com/office/drawing/2014/main" id="{705907F0-5A2F-4C4E-922B-428C61ADA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5700" y="1666875"/>
              <a:ext cx="933450" cy="623888"/>
              <a:chOff x="2311400" y="3471863"/>
              <a:chExt cx="1865313" cy="1247775"/>
            </a:xfrm>
          </p:grpSpPr>
          <p:sp>
            <p:nvSpPr>
              <p:cNvPr id="26637" name="Freeform 45">
                <a:extLst>
                  <a:ext uri="{FF2B5EF4-FFF2-40B4-BE49-F238E27FC236}">
                    <a16:creationId xmlns:a16="http://schemas.microsoft.com/office/drawing/2014/main" id="{2CCD471F-C7C0-5A4A-AEE7-BB9A76DB7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400" y="4095750"/>
                <a:ext cx="1865313" cy="623888"/>
              </a:xfrm>
              <a:custGeom>
                <a:avLst/>
                <a:gdLst>
                  <a:gd name="T0" fmla="*/ 0 w 5182"/>
                  <a:gd name="T1" fmla="*/ 0 h 1734"/>
                  <a:gd name="T2" fmla="*/ 671308583 w 5182"/>
                  <a:gd name="T3" fmla="*/ 0 h 1734"/>
                  <a:gd name="T4" fmla="*/ 671308583 w 5182"/>
                  <a:gd name="T5" fmla="*/ 224343505 h 1734"/>
                  <a:gd name="T6" fmla="*/ 0 w 5182"/>
                  <a:gd name="T7" fmla="*/ 224343505 h 1734"/>
                  <a:gd name="T8" fmla="*/ 0 w 5182"/>
                  <a:gd name="T9" fmla="*/ 0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2" h="1734">
                    <a:moveTo>
                      <a:pt x="0" y="0"/>
                    </a:moveTo>
                    <a:lnTo>
                      <a:pt x="5181" y="0"/>
                    </a:lnTo>
                    <a:lnTo>
                      <a:pt x="5181" y="1733"/>
                    </a:lnTo>
                    <a:lnTo>
                      <a:pt x="0" y="17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38" name="Freeform 46">
                <a:extLst>
                  <a:ext uri="{FF2B5EF4-FFF2-40B4-BE49-F238E27FC236}">
                    <a16:creationId xmlns:a16="http://schemas.microsoft.com/office/drawing/2014/main" id="{FCDC694F-59E8-E44E-897B-447B56077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400" y="3471863"/>
                <a:ext cx="1865313" cy="623887"/>
              </a:xfrm>
              <a:custGeom>
                <a:avLst/>
                <a:gdLst>
                  <a:gd name="T0" fmla="*/ 0 w 5182"/>
                  <a:gd name="T1" fmla="*/ 0 h 1734"/>
                  <a:gd name="T2" fmla="*/ 671308583 w 5182"/>
                  <a:gd name="T3" fmla="*/ 0 h 1734"/>
                  <a:gd name="T4" fmla="*/ 671308583 w 5182"/>
                  <a:gd name="T5" fmla="*/ 224342785 h 1734"/>
                  <a:gd name="T6" fmla="*/ 0 w 5182"/>
                  <a:gd name="T7" fmla="*/ 224342785 h 1734"/>
                  <a:gd name="T8" fmla="*/ 0 w 5182"/>
                  <a:gd name="T9" fmla="*/ 0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2" h="1734">
                    <a:moveTo>
                      <a:pt x="0" y="0"/>
                    </a:moveTo>
                    <a:lnTo>
                      <a:pt x="5181" y="0"/>
                    </a:lnTo>
                    <a:lnTo>
                      <a:pt x="5181" y="1733"/>
                    </a:lnTo>
                    <a:lnTo>
                      <a:pt x="0" y="17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E112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39" name="Freeform 47">
                <a:extLst>
                  <a:ext uri="{FF2B5EF4-FFF2-40B4-BE49-F238E27FC236}">
                    <a16:creationId xmlns:a16="http://schemas.microsoft.com/office/drawing/2014/main" id="{E453A8E4-D444-1640-985C-03B2A249E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400" y="3889375"/>
                <a:ext cx="1865313" cy="411163"/>
              </a:xfrm>
              <a:custGeom>
                <a:avLst/>
                <a:gdLst>
                  <a:gd name="T0" fmla="*/ 0 w 5182"/>
                  <a:gd name="T1" fmla="*/ 0 h 1144"/>
                  <a:gd name="T2" fmla="*/ 671308583 w 5182"/>
                  <a:gd name="T3" fmla="*/ 0 h 1144"/>
                  <a:gd name="T4" fmla="*/ 671308583 w 5182"/>
                  <a:gd name="T5" fmla="*/ 147646333 h 1144"/>
                  <a:gd name="T6" fmla="*/ 0 w 5182"/>
                  <a:gd name="T7" fmla="*/ 147646333 h 1144"/>
                  <a:gd name="T8" fmla="*/ 0 w 5182"/>
                  <a:gd name="T9" fmla="*/ 0 h 1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82" h="1144">
                    <a:moveTo>
                      <a:pt x="0" y="0"/>
                    </a:moveTo>
                    <a:lnTo>
                      <a:pt x="5181" y="0"/>
                    </a:lnTo>
                    <a:lnTo>
                      <a:pt x="5181" y="1143"/>
                    </a:lnTo>
                    <a:lnTo>
                      <a:pt x="0" y="114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0" name="Freeform 48">
                <a:extLst>
                  <a:ext uri="{FF2B5EF4-FFF2-40B4-BE49-F238E27FC236}">
                    <a16:creationId xmlns:a16="http://schemas.microsoft.com/office/drawing/2014/main" id="{D1918F97-7CD6-0D43-8B03-C1D1B60F3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025" y="4225925"/>
                <a:ext cx="254000" cy="61913"/>
              </a:xfrm>
              <a:custGeom>
                <a:avLst/>
                <a:gdLst>
                  <a:gd name="T0" fmla="*/ 44396754 w 706"/>
                  <a:gd name="T1" fmla="*/ 22156575 h 172"/>
                  <a:gd name="T2" fmla="*/ 44396754 w 706"/>
                  <a:gd name="T3" fmla="*/ 22156575 h 172"/>
                  <a:gd name="T4" fmla="*/ 81415635 w 706"/>
                  <a:gd name="T5" fmla="*/ 19694813 h 172"/>
                  <a:gd name="T6" fmla="*/ 86334456 w 706"/>
                  <a:gd name="T7" fmla="*/ 14770930 h 172"/>
                  <a:gd name="T8" fmla="*/ 91252918 w 706"/>
                  <a:gd name="T9" fmla="*/ 9847407 h 172"/>
                  <a:gd name="T10" fmla="*/ 83745527 w 706"/>
                  <a:gd name="T11" fmla="*/ 4923523 h 172"/>
                  <a:gd name="T12" fmla="*/ 76497173 w 706"/>
                  <a:gd name="T13" fmla="*/ 2461762 h 172"/>
                  <a:gd name="T14" fmla="*/ 44396754 w 706"/>
                  <a:gd name="T15" fmla="*/ 4923523 h 172"/>
                  <a:gd name="T16" fmla="*/ 14755745 w 706"/>
                  <a:gd name="T17" fmla="*/ 2461762 h 172"/>
                  <a:gd name="T18" fmla="*/ 4918462 w 706"/>
                  <a:gd name="T19" fmla="*/ 4923523 h 172"/>
                  <a:gd name="T20" fmla="*/ 0 w 706"/>
                  <a:gd name="T21" fmla="*/ 9847407 h 172"/>
                  <a:gd name="T22" fmla="*/ 4918462 w 706"/>
                  <a:gd name="T23" fmla="*/ 14770930 h 172"/>
                  <a:gd name="T24" fmla="*/ 7377873 w 706"/>
                  <a:gd name="T25" fmla="*/ 19694813 h 172"/>
                  <a:gd name="T26" fmla="*/ 44396754 w 706"/>
                  <a:gd name="T27" fmla="*/ 22156575 h 1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06" h="172">
                    <a:moveTo>
                      <a:pt x="343" y="171"/>
                    </a:moveTo>
                    <a:lnTo>
                      <a:pt x="343" y="171"/>
                    </a:lnTo>
                    <a:cubicBezTo>
                      <a:pt x="457" y="171"/>
                      <a:pt x="571" y="171"/>
                      <a:pt x="629" y="152"/>
                    </a:cubicBezTo>
                    <a:cubicBezTo>
                      <a:pt x="667" y="152"/>
                      <a:pt x="667" y="133"/>
                      <a:pt x="667" y="114"/>
                    </a:cubicBezTo>
                    <a:cubicBezTo>
                      <a:pt x="686" y="95"/>
                      <a:pt x="686" y="76"/>
                      <a:pt x="705" y="76"/>
                    </a:cubicBezTo>
                    <a:cubicBezTo>
                      <a:pt x="686" y="76"/>
                      <a:pt x="667" y="38"/>
                      <a:pt x="647" y="38"/>
                    </a:cubicBezTo>
                    <a:cubicBezTo>
                      <a:pt x="647" y="19"/>
                      <a:pt x="610" y="0"/>
                      <a:pt x="591" y="19"/>
                    </a:cubicBezTo>
                    <a:cubicBezTo>
                      <a:pt x="533" y="38"/>
                      <a:pt x="438" y="38"/>
                      <a:pt x="343" y="38"/>
                    </a:cubicBezTo>
                    <a:cubicBezTo>
                      <a:pt x="248" y="38"/>
                      <a:pt x="153" y="38"/>
                      <a:pt x="114" y="19"/>
                    </a:cubicBezTo>
                    <a:cubicBezTo>
                      <a:pt x="76" y="0"/>
                      <a:pt x="38" y="19"/>
                      <a:pt x="38" y="38"/>
                    </a:cubicBezTo>
                    <a:cubicBezTo>
                      <a:pt x="19" y="38"/>
                      <a:pt x="19" y="76"/>
                      <a:pt x="0" y="76"/>
                    </a:cubicBezTo>
                    <a:cubicBezTo>
                      <a:pt x="19" y="76"/>
                      <a:pt x="0" y="95"/>
                      <a:pt x="38" y="114"/>
                    </a:cubicBezTo>
                    <a:cubicBezTo>
                      <a:pt x="38" y="133"/>
                      <a:pt x="38" y="152"/>
                      <a:pt x="57" y="152"/>
                    </a:cubicBezTo>
                    <a:cubicBezTo>
                      <a:pt x="114" y="171"/>
                      <a:pt x="229" y="171"/>
                      <a:pt x="343" y="17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1" name="Freeform 49">
                <a:extLst>
                  <a:ext uri="{FF2B5EF4-FFF2-40B4-BE49-F238E27FC236}">
                    <a16:creationId xmlns:a16="http://schemas.microsoft.com/office/drawing/2014/main" id="{B6253A11-052C-F444-AA36-8FE2734C6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88" y="3957638"/>
                <a:ext cx="288925" cy="274637"/>
              </a:xfrm>
              <a:custGeom>
                <a:avLst/>
                <a:gdLst>
                  <a:gd name="T0" fmla="*/ 54515567 w 801"/>
                  <a:gd name="T1" fmla="*/ 51823606 h 763"/>
                  <a:gd name="T2" fmla="*/ 54515567 w 801"/>
                  <a:gd name="T3" fmla="*/ 51823606 h 763"/>
                  <a:gd name="T4" fmla="*/ 104086584 w 801"/>
                  <a:gd name="T5" fmla="*/ 98724263 h 763"/>
                  <a:gd name="T6" fmla="*/ 101614670 w 801"/>
                  <a:gd name="T7" fmla="*/ 12308273 h 763"/>
                  <a:gd name="T8" fmla="*/ 81708062 w 801"/>
                  <a:gd name="T9" fmla="*/ 7384964 h 763"/>
                  <a:gd name="T10" fmla="*/ 52043292 w 801"/>
                  <a:gd name="T11" fmla="*/ 9846618 h 763"/>
                  <a:gd name="T12" fmla="*/ 24850796 w 801"/>
                  <a:gd name="T13" fmla="*/ 7384964 h 763"/>
                  <a:gd name="T14" fmla="*/ 4944188 w 801"/>
                  <a:gd name="T15" fmla="*/ 12308273 h 763"/>
                  <a:gd name="T16" fmla="*/ 0 w 801"/>
                  <a:gd name="T17" fmla="*/ 98724263 h 763"/>
                  <a:gd name="T18" fmla="*/ 54515567 w 801"/>
                  <a:gd name="T19" fmla="*/ 51823606 h 7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01" h="763">
                    <a:moveTo>
                      <a:pt x="419" y="400"/>
                    </a:moveTo>
                    <a:lnTo>
                      <a:pt x="419" y="400"/>
                    </a:lnTo>
                    <a:cubicBezTo>
                      <a:pt x="800" y="762"/>
                      <a:pt x="800" y="762"/>
                      <a:pt x="800" y="762"/>
                    </a:cubicBezTo>
                    <a:cubicBezTo>
                      <a:pt x="781" y="95"/>
                      <a:pt x="781" y="95"/>
                      <a:pt x="781" y="95"/>
                    </a:cubicBezTo>
                    <a:cubicBezTo>
                      <a:pt x="781" y="0"/>
                      <a:pt x="686" y="19"/>
                      <a:pt x="628" y="57"/>
                    </a:cubicBezTo>
                    <a:cubicBezTo>
                      <a:pt x="552" y="95"/>
                      <a:pt x="476" y="95"/>
                      <a:pt x="400" y="76"/>
                    </a:cubicBezTo>
                    <a:cubicBezTo>
                      <a:pt x="324" y="95"/>
                      <a:pt x="247" y="95"/>
                      <a:pt x="191" y="57"/>
                    </a:cubicBezTo>
                    <a:cubicBezTo>
                      <a:pt x="133" y="19"/>
                      <a:pt x="38" y="0"/>
                      <a:pt x="38" y="95"/>
                    </a:cubicBezTo>
                    <a:cubicBezTo>
                      <a:pt x="0" y="762"/>
                      <a:pt x="0" y="762"/>
                      <a:pt x="0" y="762"/>
                    </a:cubicBezTo>
                    <a:cubicBezTo>
                      <a:pt x="419" y="400"/>
                      <a:pt x="419" y="400"/>
                      <a:pt x="419" y="40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2" name="Freeform 50">
                <a:extLst>
                  <a:ext uri="{FF2B5EF4-FFF2-40B4-BE49-F238E27FC236}">
                    <a16:creationId xmlns:a16="http://schemas.microsoft.com/office/drawing/2014/main" id="{B7035DB6-6B94-EA4F-877A-0D5E1CA1E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538" y="4025900"/>
                <a:ext cx="20637" cy="123825"/>
              </a:xfrm>
              <a:custGeom>
                <a:avLst/>
                <a:gdLst>
                  <a:gd name="T0" fmla="*/ 0 w 59"/>
                  <a:gd name="T1" fmla="*/ 0 h 344"/>
                  <a:gd name="T2" fmla="*/ 0 w 59"/>
                  <a:gd name="T3" fmla="*/ 0 h 344"/>
                  <a:gd name="T4" fmla="*/ 2324636 w 59"/>
                  <a:gd name="T5" fmla="*/ 39518533 h 344"/>
                  <a:gd name="T6" fmla="*/ 7095980 w 59"/>
                  <a:gd name="T7" fmla="*/ 44442016 h 344"/>
                  <a:gd name="T8" fmla="*/ 4649271 w 59"/>
                  <a:gd name="T9" fmla="*/ 0 h 344"/>
                  <a:gd name="T10" fmla="*/ 0 w 59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344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305"/>
                      <a:pt x="19" y="305"/>
                      <a:pt x="19" y="305"/>
                    </a:cubicBezTo>
                    <a:cubicBezTo>
                      <a:pt x="58" y="343"/>
                      <a:pt x="58" y="343"/>
                      <a:pt x="58" y="34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19" y="0"/>
                      <a:pt x="0" y="0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3" name="Freeform 51">
                <a:extLst>
                  <a:ext uri="{FF2B5EF4-FFF2-40B4-BE49-F238E27FC236}">
                    <a16:creationId xmlns:a16="http://schemas.microsoft.com/office/drawing/2014/main" id="{F4CC8A0E-46A4-CF41-801E-019366D07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275" y="4129088"/>
                <a:ext cx="55563" cy="96837"/>
              </a:xfrm>
              <a:custGeom>
                <a:avLst/>
                <a:gdLst>
                  <a:gd name="T0" fmla="*/ 12528912 w 153"/>
                  <a:gd name="T1" fmla="*/ 0 h 268"/>
                  <a:gd name="T2" fmla="*/ 20046259 w 153"/>
                  <a:gd name="T3" fmla="*/ 32378969 h 268"/>
                  <a:gd name="T4" fmla="*/ 17540476 w 153"/>
                  <a:gd name="T5" fmla="*/ 34859875 h 268"/>
                  <a:gd name="T6" fmla="*/ 15034694 w 153"/>
                  <a:gd name="T7" fmla="*/ 32378969 h 268"/>
                  <a:gd name="T8" fmla="*/ 12528912 w 153"/>
                  <a:gd name="T9" fmla="*/ 2480545 h 268"/>
                  <a:gd name="T10" fmla="*/ 12528912 w 153"/>
                  <a:gd name="T11" fmla="*/ 32378969 h 268"/>
                  <a:gd name="T12" fmla="*/ 10023129 w 153"/>
                  <a:gd name="T13" fmla="*/ 34859875 h 268"/>
                  <a:gd name="T14" fmla="*/ 7517347 w 153"/>
                  <a:gd name="T15" fmla="*/ 32378969 h 268"/>
                  <a:gd name="T16" fmla="*/ 10023129 w 153"/>
                  <a:gd name="T17" fmla="*/ 2480545 h 268"/>
                  <a:gd name="T18" fmla="*/ 5011565 w 153"/>
                  <a:gd name="T19" fmla="*/ 32378969 h 268"/>
                  <a:gd name="T20" fmla="*/ 2505782 w 153"/>
                  <a:gd name="T21" fmla="*/ 34859875 h 268"/>
                  <a:gd name="T22" fmla="*/ 0 w 153"/>
                  <a:gd name="T23" fmla="*/ 32378969 h 268"/>
                  <a:gd name="T24" fmla="*/ 7517347 w 153"/>
                  <a:gd name="T25" fmla="*/ 0 h 268"/>
                  <a:gd name="T26" fmla="*/ 12528912 w 153"/>
                  <a:gd name="T27" fmla="*/ 0 h 26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3" h="268">
                    <a:moveTo>
                      <a:pt x="95" y="0"/>
                    </a:moveTo>
                    <a:lnTo>
                      <a:pt x="152" y="248"/>
                    </a:lnTo>
                    <a:lnTo>
                      <a:pt x="133" y="267"/>
                    </a:lnTo>
                    <a:lnTo>
                      <a:pt x="114" y="248"/>
                    </a:lnTo>
                    <a:lnTo>
                      <a:pt x="95" y="19"/>
                    </a:lnTo>
                    <a:lnTo>
                      <a:pt x="95" y="248"/>
                    </a:lnTo>
                    <a:lnTo>
                      <a:pt x="76" y="267"/>
                    </a:lnTo>
                    <a:lnTo>
                      <a:pt x="57" y="248"/>
                    </a:lnTo>
                    <a:lnTo>
                      <a:pt x="76" y="19"/>
                    </a:lnTo>
                    <a:lnTo>
                      <a:pt x="38" y="248"/>
                    </a:lnTo>
                    <a:lnTo>
                      <a:pt x="19" y="267"/>
                    </a:lnTo>
                    <a:lnTo>
                      <a:pt x="0" y="248"/>
                    </a:lnTo>
                    <a:lnTo>
                      <a:pt x="57" y="0"/>
                    </a:lnTo>
                    <a:lnTo>
                      <a:pt x="95" y="0"/>
                    </a:lnTo>
                  </a:path>
                </a:pathLst>
              </a:custGeom>
              <a:solidFill>
                <a:srgbClr val="C09300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4" name="Freeform 52">
                <a:extLst>
                  <a:ext uri="{FF2B5EF4-FFF2-40B4-BE49-F238E27FC236}">
                    <a16:creationId xmlns:a16="http://schemas.microsoft.com/office/drawing/2014/main" id="{23688856-F251-9641-8B1B-7C71988D3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88" y="3984625"/>
                <a:ext cx="26987" cy="247650"/>
              </a:xfrm>
              <a:custGeom>
                <a:avLst/>
                <a:gdLst>
                  <a:gd name="T0" fmla="*/ 9335750 w 77"/>
                  <a:gd name="T1" fmla="*/ 0 h 687"/>
                  <a:gd name="T2" fmla="*/ 9335750 w 77"/>
                  <a:gd name="T3" fmla="*/ 0 h 687"/>
                  <a:gd name="T4" fmla="*/ 7001549 w 77"/>
                  <a:gd name="T5" fmla="*/ 84204965 h 687"/>
                  <a:gd name="T6" fmla="*/ 0 w 77"/>
                  <a:gd name="T7" fmla="*/ 89143186 h 687"/>
                  <a:gd name="T8" fmla="*/ 4667700 w 77"/>
                  <a:gd name="T9" fmla="*/ 2468930 h 687"/>
                  <a:gd name="T10" fmla="*/ 9335750 w 77"/>
                  <a:gd name="T11" fmla="*/ 0 h 6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687">
                    <a:moveTo>
                      <a:pt x="76" y="0"/>
                    </a:moveTo>
                    <a:lnTo>
                      <a:pt x="76" y="0"/>
                    </a:lnTo>
                    <a:cubicBezTo>
                      <a:pt x="57" y="648"/>
                      <a:pt x="57" y="648"/>
                      <a:pt x="57" y="648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57" y="19"/>
                      <a:pt x="76" y="0"/>
                      <a:pt x="76" y="0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5" name="Freeform 53">
                <a:extLst>
                  <a:ext uri="{FF2B5EF4-FFF2-40B4-BE49-F238E27FC236}">
                    <a16:creationId xmlns:a16="http://schemas.microsoft.com/office/drawing/2014/main" id="{2AF34CC3-19E4-2C47-8004-2BEB7B613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025" y="3984625"/>
                <a:ext cx="26988" cy="227013"/>
              </a:xfrm>
              <a:custGeom>
                <a:avLst/>
                <a:gdLst>
                  <a:gd name="T0" fmla="*/ 9336446 w 77"/>
                  <a:gd name="T1" fmla="*/ 4934110 h 630"/>
                  <a:gd name="T2" fmla="*/ 9336446 w 77"/>
                  <a:gd name="T3" fmla="*/ 4934110 h 630"/>
                  <a:gd name="T4" fmla="*/ 7002159 w 77"/>
                  <a:gd name="T5" fmla="*/ 76607519 h 630"/>
                  <a:gd name="T6" fmla="*/ 0 w 77"/>
                  <a:gd name="T7" fmla="*/ 81671710 h 630"/>
                  <a:gd name="T8" fmla="*/ 4668223 w 77"/>
                  <a:gd name="T9" fmla="*/ 0 h 630"/>
                  <a:gd name="T10" fmla="*/ 9336446 w 77"/>
                  <a:gd name="T11" fmla="*/ 4934110 h 6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63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57" y="590"/>
                      <a:pt x="57" y="590"/>
                      <a:pt x="57" y="590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19"/>
                      <a:pt x="76" y="38"/>
                      <a:pt x="76" y="38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6" name="Freeform 54">
                <a:extLst>
                  <a:ext uri="{FF2B5EF4-FFF2-40B4-BE49-F238E27FC236}">
                    <a16:creationId xmlns:a16="http://schemas.microsoft.com/office/drawing/2014/main" id="{9ED78611-8403-FD4D-B56D-041228A54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013" y="4005263"/>
                <a:ext cx="20637" cy="185737"/>
              </a:xfrm>
              <a:custGeom>
                <a:avLst/>
                <a:gdLst>
                  <a:gd name="T0" fmla="*/ 7095980 w 59"/>
                  <a:gd name="T1" fmla="*/ 2461735 h 516"/>
                  <a:gd name="T2" fmla="*/ 7095980 w 59"/>
                  <a:gd name="T3" fmla="*/ 2461735 h 516"/>
                  <a:gd name="T4" fmla="*/ 4649271 w 59"/>
                  <a:gd name="T5" fmla="*/ 61674403 h 516"/>
                  <a:gd name="T6" fmla="*/ 0 w 59"/>
                  <a:gd name="T7" fmla="*/ 66727457 h 516"/>
                  <a:gd name="T8" fmla="*/ 2324636 w 59"/>
                  <a:gd name="T9" fmla="*/ 0 h 516"/>
                  <a:gd name="T10" fmla="*/ 7095980 w 59"/>
                  <a:gd name="T11" fmla="*/ 2461735 h 5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6">
                    <a:moveTo>
                      <a:pt x="58" y="19"/>
                    </a:moveTo>
                    <a:lnTo>
                      <a:pt x="58" y="19"/>
                    </a:lnTo>
                    <a:cubicBezTo>
                      <a:pt x="38" y="476"/>
                      <a:pt x="38" y="476"/>
                      <a:pt x="38" y="476"/>
                    </a:cubicBezTo>
                    <a:cubicBezTo>
                      <a:pt x="0" y="515"/>
                      <a:pt x="0" y="515"/>
                      <a:pt x="0" y="51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38" y="0"/>
                      <a:pt x="58" y="19"/>
                      <a:pt x="58" y="19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7" name="Freeform 55">
                <a:extLst>
                  <a:ext uri="{FF2B5EF4-FFF2-40B4-BE49-F238E27FC236}">
                    <a16:creationId xmlns:a16="http://schemas.microsoft.com/office/drawing/2014/main" id="{0AB64384-3A47-FE42-9AA1-01A1AA6A9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650" y="4019550"/>
                <a:ext cx="20638" cy="150813"/>
              </a:xfrm>
              <a:custGeom>
                <a:avLst/>
                <a:gdLst>
                  <a:gd name="T0" fmla="*/ 7341335 w 57"/>
                  <a:gd name="T1" fmla="*/ 2449634 h 420"/>
                  <a:gd name="T2" fmla="*/ 7341335 w 57"/>
                  <a:gd name="T3" fmla="*/ 2449634 h 420"/>
                  <a:gd name="T4" fmla="*/ 4850654 w 57"/>
                  <a:gd name="T5" fmla="*/ 51574814 h 420"/>
                  <a:gd name="T6" fmla="*/ 0 w 57"/>
                  <a:gd name="T7" fmla="*/ 54024807 h 420"/>
                  <a:gd name="T8" fmla="*/ 2490681 w 57"/>
                  <a:gd name="T9" fmla="*/ 0 h 420"/>
                  <a:gd name="T10" fmla="*/ 7341335 w 57"/>
                  <a:gd name="T11" fmla="*/ 2449634 h 4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" h="420">
                    <a:moveTo>
                      <a:pt x="56" y="19"/>
                    </a:moveTo>
                    <a:lnTo>
                      <a:pt x="56" y="19"/>
                    </a:lnTo>
                    <a:cubicBezTo>
                      <a:pt x="37" y="400"/>
                      <a:pt x="37" y="400"/>
                      <a:pt x="37" y="400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37" y="19"/>
                      <a:pt x="56" y="19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8" name="Freeform 56">
                <a:extLst>
                  <a:ext uri="{FF2B5EF4-FFF2-40B4-BE49-F238E27FC236}">
                    <a16:creationId xmlns:a16="http://schemas.microsoft.com/office/drawing/2014/main" id="{D18B37DB-0C01-1B4C-AF9F-86968174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288" y="4025900"/>
                <a:ext cx="14287" cy="123825"/>
              </a:xfrm>
              <a:custGeom>
                <a:avLst/>
                <a:gdLst>
                  <a:gd name="T0" fmla="*/ 4975448 w 40"/>
                  <a:gd name="T1" fmla="*/ 0 h 344"/>
                  <a:gd name="T2" fmla="*/ 4975448 w 40"/>
                  <a:gd name="T3" fmla="*/ 0 h 344"/>
                  <a:gd name="T4" fmla="*/ 4975448 w 40"/>
                  <a:gd name="T5" fmla="*/ 39518533 h 344"/>
                  <a:gd name="T6" fmla="*/ 0 w 40"/>
                  <a:gd name="T7" fmla="*/ 44442016 h 344"/>
                  <a:gd name="T8" fmla="*/ 0 w 40"/>
                  <a:gd name="T9" fmla="*/ 0 h 344"/>
                  <a:gd name="T10" fmla="*/ 4975448 w 4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" h="344">
                    <a:moveTo>
                      <a:pt x="39" y="0"/>
                    </a:moveTo>
                    <a:lnTo>
                      <a:pt x="39" y="0"/>
                    </a:lnTo>
                    <a:cubicBezTo>
                      <a:pt x="39" y="305"/>
                      <a:pt x="39" y="305"/>
                      <a:pt x="39" y="305"/>
                    </a:cubicBezTo>
                    <a:cubicBezTo>
                      <a:pt x="0" y="343"/>
                      <a:pt x="0" y="343"/>
                      <a:pt x="0" y="34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39" y="0"/>
                      <a:pt x="39" y="0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49" name="Freeform 57">
                <a:extLst>
                  <a:ext uri="{FF2B5EF4-FFF2-40B4-BE49-F238E27FC236}">
                    <a16:creationId xmlns:a16="http://schemas.microsoft.com/office/drawing/2014/main" id="{DBE29B39-45F1-DD48-8C12-D33B2BB0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8" y="3984625"/>
                <a:ext cx="26987" cy="247650"/>
              </a:xfrm>
              <a:custGeom>
                <a:avLst/>
                <a:gdLst>
                  <a:gd name="T0" fmla="*/ 0 w 77"/>
                  <a:gd name="T1" fmla="*/ 0 h 687"/>
                  <a:gd name="T2" fmla="*/ 0 w 77"/>
                  <a:gd name="T3" fmla="*/ 0 h 687"/>
                  <a:gd name="T4" fmla="*/ 4667700 w 77"/>
                  <a:gd name="T5" fmla="*/ 84204965 h 687"/>
                  <a:gd name="T6" fmla="*/ 9335750 w 77"/>
                  <a:gd name="T7" fmla="*/ 89143186 h 687"/>
                  <a:gd name="T8" fmla="*/ 7001549 w 77"/>
                  <a:gd name="T9" fmla="*/ 2468930 h 687"/>
                  <a:gd name="T10" fmla="*/ 0 w 77"/>
                  <a:gd name="T11" fmla="*/ 0 h 6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687">
                    <a:moveTo>
                      <a:pt x="0" y="0"/>
                    </a:moveTo>
                    <a:lnTo>
                      <a:pt x="0" y="0"/>
                    </a:lnTo>
                    <a:cubicBezTo>
                      <a:pt x="38" y="648"/>
                      <a:pt x="38" y="648"/>
                      <a:pt x="38" y="648"/>
                    </a:cubicBezTo>
                    <a:cubicBezTo>
                      <a:pt x="76" y="686"/>
                      <a:pt x="76" y="686"/>
                      <a:pt x="76" y="686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38" y="19"/>
                      <a:pt x="19" y="0"/>
                      <a:pt x="0" y="0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0" name="Freeform 58">
                <a:extLst>
                  <a:ext uri="{FF2B5EF4-FFF2-40B4-BE49-F238E27FC236}">
                    <a16:creationId xmlns:a16="http://schemas.microsoft.com/office/drawing/2014/main" id="{89519B6C-9A8A-5244-A7AA-07125B205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0" y="3984625"/>
                <a:ext cx="26988" cy="227013"/>
              </a:xfrm>
              <a:custGeom>
                <a:avLst/>
                <a:gdLst>
                  <a:gd name="T0" fmla="*/ 0 w 77"/>
                  <a:gd name="T1" fmla="*/ 4934110 h 630"/>
                  <a:gd name="T2" fmla="*/ 0 w 77"/>
                  <a:gd name="T3" fmla="*/ 4934110 h 630"/>
                  <a:gd name="T4" fmla="*/ 4545200 w 77"/>
                  <a:gd name="T5" fmla="*/ 76607519 h 630"/>
                  <a:gd name="T6" fmla="*/ 9336446 w 77"/>
                  <a:gd name="T7" fmla="*/ 81671710 h 630"/>
                  <a:gd name="T8" fmla="*/ 7002159 w 77"/>
                  <a:gd name="T9" fmla="*/ 0 h 630"/>
                  <a:gd name="T10" fmla="*/ 0 w 77"/>
                  <a:gd name="T11" fmla="*/ 4934110 h 6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7" h="630">
                    <a:moveTo>
                      <a:pt x="0" y="38"/>
                    </a:moveTo>
                    <a:lnTo>
                      <a:pt x="0" y="38"/>
                    </a:lnTo>
                    <a:cubicBezTo>
                      <a:pt x="37" y="590"/>
                      <a:pt x="37" y="590"/>
                      <a:pt x="37" y="590"/>
                    </a:cubicBezTo>
                    <a:cubicBezTo>
                      <a:pt x="76" y="629"/>
                      <a:pt x="76" y="629"/>
                      <a:pt x="76" y="62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7" y="19"/>
                      <a:pt x="19" y="38"/>
                      <a:pt x="0" y="38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1" name="Freeform 59">
                <a:extLst>
                  <a:ext uri="{FF2B5EF4-FFF2-40B4-BE49-F238E27FC236}">
                    <a16:creationId xmlns:a16="http://schemas.microsoft.com/office/drawing/2014/main" id="{80E3607F-F0C3-D641-B6EA-C9382B986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005263"/>
                <a:ext cx="20637" cy="185737"/>
              </a:xfrm>
              <a:custGeom>
                <a:avLst/>
                <a:gdLst>
                  <a:gd name="T0" fmla="*/ 0 w 59"/>
                  <a:gd name="T1" fmla="*/ 2461735 h 516"/>
                  <a:gd name="T2" fmla="*/ 0 w 59"/>
                  <a:gd name="T3" fmla="*/ 2461735 h 516"/>
                  <a:gd name="T4" fmla="*/ 2447059 w 59"/>
                  <a:gd name="T5" fmla="*/ 61674403 h 516"/>
                  <a:gd name="T6" fmla="*/ 7095980 w 59"/>
                  <a:gd name="T7" fmla="*/ 66727457 h 516"/>
                  <a:gd name="T8" fmla="*/ 4771344 w 59"/>
                  <a:gd name="T9" fmla="*/ 0 h 516"/>
                  <a:gd name="T10" fmla="*/ 0 w 59"/>
                  <a:gd name="T11" fmla="*/ 2461735 h 5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516">
                    <a:moveTo>
                      <a:pt x="0" y="19"/>
                    </a:moveTo>
                    <a:lnTo>
                      <a:pt x="0" y="19"/>
                    </a:lnTo>
                    <a:cubicBezTo>
                      <a:pt x="20" y="476"/>
                      <a:pt x="20" y="476"/>
                      <a:pt x="20" y="476"/>
                    </a:cubicBezTo>
                    <a:cubicBezTo>
                      <a:pt x="58" y="515"/>
                      <a:pt x="58" y="515"/>
                      <a:pt x="58" y="51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0" y="0"/>
                      <a:pt x="0" y="19"/>
                      <a:pt x="0" y="19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2" name="Freeform 60">
                <a:extLst>
                  <a:ext uri="{FF2B5EF4-FFF2-40B4-BE49-F238E27FC236}">
                    <a16:creationId xmlns:a16="http://schemas.microsoft.com/office/drawing/2014/main" id="{FED664D5-5A81-3946-9EF4-B0619AB5C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5175" y="4019550"/>
                <a:ext cx="20638" cy="150813"/>
              </a:xfrm>
              <a:custGeom>
                <a:avLst/>
                <a:gdLst>
                  <a:gd name="T0" fmla="*/ 0 w 57"/>
                  <a:gd name="T1" fmla="*/ 2449634 h 420"/>
                  <a:gd name="T2" fmla="*/ 0 w 57"/>
                  <a:gd name="T3" fmla="*/ 2449634 h 420"/>
                  <a:gd name="T4" fmla="*/ 2359611 w 57"/>
                  <a:gd name="T5" fmla="*/ 51574814 h 420"/>
                  <a:gd name="T6" fmla="*/ 7341335 w 57"/>
                  <a:gd name="T7" fmla="*/ 54024807 h 420"/>
                  <a:gd name="T8" fmla="*/ 4850654 w 57"/>
                  <a:gd name="T9" fmla="*/ 0 h 420"/>
                  <a:gd name="T10" fmla="*/ 0 w 57"/>
                  <a:gd name="T11" fmla="*/ 2449634 h 4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" h="420">
                    <a:moveTo>
                      <a:pt x="0" y="19"/>
                    </a:moveTo>
                    <a:lnTo>
                      <a:pt x="0" y="19"/>
                    </a:lnTo>
                    <a:cubicBezTo>
                      <a:pt x="18" y="400"/>
                      <a:pt x="18" y="400"/>
                      <a:pt x="18" y="400"/>
                    </a:cubicBezTo>
                    <a:cubicBezTo>
                      <a:pt x="56" y="419"/>
                      <a:pt x="56" y="419"/>
                      <a:pt x="56" y="419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0" y="19"/>
                      <a:pt x="0" y="19"/>
                    </a:cubicBez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3" name="Freeform 61">
                <a:extLst>
                  <a:ext uri="{FF2B5EF4-FFF2-40B4-BE49-F238E27FC236}">
                    <a16:creationId xmlns:a16="http://schemas.microsoft.com/office/drawing/2014/main" id="{CDBC745A-311D-6449-AC23-5B134D951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300" y="4087813"/>
                <a:ext cx="76200" cy="144462"/>
              </a:xfrm>
              <a:custGeom>
                <a:avLst/>
                <a:gdLst>
                  <a:gd name="T0" fmla="*/ 14998399 w 211"/>
                  <a:gd name="T1" fmla="*/ 0 h 401"/>
                  <a:gd name="T2" fmla="*/ 0 w 211"/>
                  <a:gd name="T3" fmla="*/ 49447433 h 401"/>
                  <a:gd name="T4" fmla="*/ 19954288 w 211"/>
                  <a:gd name="T5" fmla="*/ 51913374 h 401"/>
                  <a:gd name="T6" fmla="*/ 27388302 w 211"/>
                  <a:gd name="T7" fmla="*/ 14795286 h 401"/>
                  <a:gd name="T8" fmla="*/ 14998399 w 211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1" h="401">
                    <a:moveTo>
                      <a:pt x="115" y="0"/>
                    </a:moveTo>
                    <a:lnTo>
                      <a:pt x="0" y="381"/>
                    </a:lnTo>
                    <a:lnTo>
                      <a:pt x="153" y="400"/>
                    </a:lnTo>
                    <a:lnTo>
                      <a:pt x="210" y="114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4" name="Freeform 62">
                <a:extLst>
                  <a:ext uri="{FF2B5EF4-FFF2-40B4-BE49-F238E27FC236}">
                    <a16:creationId xmlns:a16="http://schemas.microsoft.com/office/drawing/2014/main" id="{214854A3-FE89-9E4C-A785-F4FE6C56F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4087813"/>
                <a:ext cx="82550" cy="144462"/>
              </a:xfrm>
              <a:custGeom>
                <a:avLst/>
                <a:gdLst>
                  <a:gd name="T0" fmla="*/ 14685286 w 230"/>
                  <a:gd name="T1" fmla="*/ 0 h 401"/>
                  <a:gd name="T2" fmla="*/ 29499422 w 230"/>
                  <a:gd name="T3" fmla="*/ 49447433 h 401"/>
                  <a:gd name="T4" fmla="*/ 9790071 w 230"/>
                  <a:gd name="T5" fmla="*/ 51913374 h 401"/>
                  <a:gd name="T6" fmla="*/ 0 w 230"/>
                  <a:gd name="T7" fmla="*/ 14795286 h 401"/>
                  <a:gd name="T8" fmla="*/ 14685286 w 230"/>
                  <a:gd name="T9" fmla="*/ 0 h 4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401">
                    <a:moveTo>
                      <a:pt x="114" y="0"/>
                    </a:moveTo>
                    <a:lnTo>
                      <a:pt x="229" y="381"/>
                    </a:lnTo>
                    <a:lnTo>
                      <a:pt x="76" y="400"/>
                    </a:lnTo>
                    <a:lnTo>
                      <a:pt x="0" y="114"/>
                    </a:lnTo>
                    <a:lnTo>
                      <a:pt x="114" y="0"/>
                    </a:ln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5" name="Freeform 63">
                <a:extLst>
                  <a:ext uri="{FF2B5EF4-FFF2-40B4-BE49-F238E27FC236}">
                    <a16:creationId xmlns:a16="http://schemas.microsoft.com/office/drawing/2014/main" id="{286C12F1-0355-8540-AA34-C710EFF00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838" y="4122738"/>
                <a:ext cx="34925" cy="20637"/>
              </a:xfrm>
              <a:custGeom>
                <a:avLst/>
                <a:gdLst>
                  <a:gd name="T0" fmla="*/ 12445182 w 97"/>
                  <a:gd name="T1" fmla="*/ 4810912 h 58"/>
                  <a:gd name="T2" fmla="*/ 9852451 w 97"/>
                  <a:gd name="T3" fmla="*/ 7216190 h 58"/>
                  <a:gd name="T4" fmla="*/ 0 w 97"/>
                  <a:gd name="T5" fmla="*/ 0 h 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" h="58">
                    <a:moveTo>
                      <a:pt x="96" y="38"/>
                    </a:moveTo>
                    <a:lnTo>
                      <a:pt x="76" y="5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6" name="Freeform 64">
                <a:extLst>
                  <a:ext uri="{FF2B5EF4-FFF2-40B4-BE49-F238E27FC236}">
                    <a16:creationId xmlns:a16="http://schemas.microsoft.com/office/drawing/2014/main" id="{EF06F517-C087-E247-BC70-DC580A909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550" y="4156075"/>
                <a:ext cx="55563" cy="61913"/>
              </a:xfrm>
              <a:custGeom>
                <a:avLst/>
                <a:gdLst>
                  <a:gd name="T0" fmla="*/ 0 w 153"/>
                  <a:gd name="T1" fmla="*/ 2433575 h 173"/>
                  <a:gd name="T2" fmla="*/ 7517347 w 153"/>
                  <a:gd name="T3" fmla="*/ 12295278 h 173"/>
                  <a:gd name="T4" fmla="*/ 10023129 w 153"/>
                  <a:gd name="T5" fmla="*/ 19595643 h 173"/>
                  <a:gd name="T6" fmla="*/ 12528912 w 153"/>
                  <a:gd name="T7" fmla="*/ 12295278 h 173"/>
                  <a:gd name="T8" fmla="*/ 17672302 w 153"/>
                  <a:gd name="T9" fmla="*/ 19595643 h 173"/>
                  <a:gd name="T10" fmla="*/ 20046259 w 153"/>
                  <a:gd name="T11" fmla="*/ 7300366 h 173"/>
                  <a:gd name="T12" fmla="*/ 15034694 w 153"/>
                  <a:gd name="T13" fmla="*/ 0 h 173"/>
                  <a:gd name="T14" fmla="*/ 12528912 w 153"/>
                  <a:gd name="T15" fmla="*/ 7300366 h 173"/>
                  <a:gd name="T16" fmla="*/ 7517347 w 153"/>
                  <a:gd name="T17" fmla="*/ 2433575 h 173"/>
                  <a:gd name="T18" fmla="*/ 7517347 w 153"/>
                  <a:gd name="T19" fmla="*/ 12295278 h 173"/>
                  <a:gd name="T20" fmla="*/ 5011565 w 153"/>
                  <a:gd name="T21" fmla="*/ 22029218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3" h="173">
                    <a:moveTo>
                      <a:pt x="0" y="19"/>
                    </a:moveTo>
                    <a:lnTo>
                      <a:pt x="57" y="96"/>
                    </a:lnTo>
                    <a:lnTo>
                      <a:pt x="76" y="153"/>
                    </a:lnTo>
                    <a:lnTo>
                      <a:pt x="95" y="96"/>
                    </a:lnTo>
                    <a:lnTo>
                      <a:pt x="134" y="153"/>
                    </a:lnTo>
                    <a:lnTo>
                      <a:pt x="152" y="57"/>
                    </a:lnTo>
                    <a:lnTo>
                      <a:pt x="114" y="0"/>
                    </a:lnTo>
                    <a:lnTo>
                      <a:pt x="95" y="57"/>
                    </a:lnTo>
                    <a:lnTo>
                      <a:pt x="57" y="19"/>
                    </a:lnTo>
                    <a:lnTo>
                      <a:pt x="57" y="96"/>
                    </a:lnTo>
                    <a:lnTo>
                      <a:pt x="38" y="172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7" name="Freeform 65">
                <a:extLst>
                  <a:ext uri="{FF2B5EF4-FFF2-40B4-BE49-F238E27FC236}">
                    <a16:creationId xmlns:a16="http://schemas.microsoft.com/office/drawing/2014/main" id="{6E49BAFB-AA96-2240-958F-46C753554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288" y="4122738"/>
                <a:ext cx="28575" cy="20637"/>
              </a:xfrm>
              <a:custGeom>
                <a:avLst/>
                <a:gdLst>
                  <a:gd name="T0" fmla="*/ 0 w 78"/>
                  <a:gd name="T1" fmla="*/ 4810912 h 58"/>
                  <a:gd name="T2" fmla="*/ 2684218 w 78"/>
                  <a:gd name="T3" fmla="*/ 7216190 h 58"/>
                  <a:gd name="T4" fmla="*/ 10334259 w 78"/>
                  <a:gd name="T5" fmla="*/ 0 h 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8" h="58">
                    <a:moveTo>
                      <a:pt x="0" y="38"/>
                    </a:moveTo>
                    <a:lnTo>
                      <a:pt x="20" y="57"/>
                    </a:lnTo>
                    <a:lnTo>
                      <a:pt x="77" y="0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8" name="Freeform 66">
                <a:extLst>
                  <a:ext uri="{FF2B5EF4-FFF2-40B4-BE49-F238E27FC236}">
                    <a16:creationId xmlns:a16="http://schemas.microsoft.com/office/drawing/2014/main" id="{49077EA0-9FEA-4D4F-9D9F-007952517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575" y="4102100"/>
                <a:ext cx="26988" cy="55563"/>
              </a:xfrm>
              <a:custGeom>
                <a:avLst/>
                <a:gdLst>
                  <a:gd name="T0" fmla="*/ 0 w 77"/>
                  <a:gd name="T1" fmla="*/ 0 h 153"/>
                  <a:gd name="T2" fmla="*/ 2333936 w 77"/>
                  <a:gd name="T3" fmla="*/ 20046259 h 153"/>
                  <a:gd name="T4" fmla="*/ 9336446 w 77"/>
                  <a:gd name="T5" fmla="*/ 12528912 h 1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7" h="153">
                    <a:moveTo>
                      <a:pt x="0" y="0"/>
                    </a:moveTo>
                    <a:lnTo>
                      <a:pt x="19" y="152"/>
                    </a:lnTo>
                    <a:lnTo>
                      <a:pt x="76" y="95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59" name="Line 67">
                <a:extLst>
                  <a:ext uri="{FF2B5EF4-FFF2-40B4-BE49-F238E27FC236}">
                    <a16:creationId xmlns:a16="http://schemas.microsoft.com/office/drawing/2014/main" id="{63A0B427-ABCE-814F-8709-74C24F51F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4213" y="4143375"/>
                <a:ext cx="6350" cy="26988"/>
              </a:xfrm>
              <a:prstGeom prst="line">
                <a:avLst/>
              </a:prstGeom>
              <a:noFill/>
              <a:ln w="9525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0" name="Freeform 68">
                <a:extLst>
                  <a:ext uri="{FF2B5EF4-FFF2-40B4-BE49-F238E27FC236}">
                    <a16:creationId xmlns:a16="http://schemas.microsoft.com/office/drawing/2014/main" id="{80DC5F54-FD27-704B-90BA-E53F58F37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000" y="4156075"/>
                <a:ext cx="61913" cy="61913"/>
              </a:xfrm>
              <a:custGeom>
                <a:avLst/>
                <a:gdLst>
                  <a:gd name="T0" fmla="*/ 22156575 w 172"/>
                  <a:gd name="T1" fmla="*/ 2433575 h 173"/>
                  <a:gd name="T2" fmla="*/ 14770930 w 172"/>
                  <a:gd name="T3" fmla="*/ 12295278 h 173"/>
                  <a:gd name="T4" fmla="*/ 9847407 w 172"/>
                  <a:gd name="T5" fmla="*/ 19595643 h 173"/>
                  <a:gd name="T6" fmla="*/ 7385645 w 172"/>
                  <a:gd name="T7" fmla="*/ 12295278 h 173"/>
                  <a:gd name="T8" fmla="*/ 2332176 w 172"/>
                  <a:gd name="T9" fmla="*/ 19595643 h 173"/>
                  <a:gd name="T10" fmla="*/ 0 w 172"/>
                  <a:gd name="T11" fmla="*/ 7300366 h 173"/>
                  <a:gd name="T12" fmla="*/ 7385645 w 172"/>
                  <a:gd name="T13" fmla="*/ 0 h 173"/>
                  <a:gd name="T14" fmla="*/ 7385645 w 172"/>
                  <a:gd name="T15" fmla="*/ 7300366 h 173"/>
                  <a:gd name="T16" fmla="*/ 12309168 w 172"/>
                  <a:gd name="T17" fmla="*/ 2433575 h 173"/>
                  <a:gd name="T18" fmla="*/ 14770930 w 172"/>
                  <a:gd name="T19" fmla="*/ 12295278 h 173"/>
                  <a:gd name="T20" fmla="*/ 17233052 w 172"/>
                  <a:gd name="T21" fmla="*/ 22029218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2" h="173">
                    <a:moveTo>
                      <a:pt x="171" y="19"/>
                    </a:moveTo>
                    <a:lnTo>
                      <a:pt x="114" y="96"/>
                    </a:lnTo>
                    <a:lnTo>
                      <a:pt x="76" y="153"/>
                    </a:lnTo>
                    <a:lnTo>
                      <a:pt x="57" y="96"/>
                    </a:lnTo>
                    <a:lnTo>
                      <a:pt x="18" y="153"/>
                    </a:lnTo>
                    <a:lnTo>
                      <a:pt x="0" y="57"/>
                    </a:lnTo>
                    <a:lnTo>
                      <a:pt x="57" y="0"/>
                    </a:lnTo>
                    <a:lnTo>
                      <a:pt x="57" y="57"/>
                    </a:lnTo>
                    <a:lnTo>
                      <a:pt x="95" y="19"/>
                    </a:lnTo>
                    <a:lnTo>
                      <a:pt x="114" y="96"/>
                    </a:lnTo>
                    <a:lnTo>
                      <a:pt x="133" y="172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1" name="Freeform 69">
                <a:extLst>
                  <a:ext uri="{FF2B5EF4-FFF2-40B4-BE49-F238E27FC236}">
                    <a16:creationId xmlns:a16="http://schemas.microsoft.com/office/drawing/2014/main" id="{E6A75DC1-DA45-5F4C-948C-0E73BB93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000" y="4203700"/>
                <a:ext cx="34925" cy="28575"/>
              </a:xfrm>
              <a:custGeom>
                <a:avLst/>
                <a:gdLst>
                  <a:gd name="T0" fmla="*/ 0 w 96"/>
                  <a:gd name="T1" fmla="*/ 7784123 h 78"/>
                  <a:gd name="T2" fmla="*/ 2382176 w 96"/>
                  <a:gd name="T3" fmla="*/ 0 h 78"/>
                  <a:gd name="T4" fmla="*/ 4897140 w 96"/>
                  <a:gd name="T5" fmla="*/ 10334259 h 78"/>
                  <a:gd name="T6" fmla="*/ 10058764 w 96"/>
                  <a:gd name="T7" fmla="*/ 5234354 h 78"/>
                  <a:gd name="T8" fmla="*/ 12573364 w 96"/>
                  <a:gd name="T9" fmla="*/ 1033425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78">
                    <a:moveTo>
                      <a:pt x="0" y="58"/>
                    </a:moveTo>
                    <a:lnTo>
                      <a:pt x="18" y="0"/>
                    </a:lnTo>
                    <a:lnTo>
                      <a:pt x="37" y="77"/>
                    </a:lnTo>
                    <a:lnTo>
                      <a:pt x="76" y="39"/>
                    </a:lnTo>
                    <a:lnTo>
                      <a:pt x="95" y="77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2" name="Freeform 70">
                <a:extLst>
                  <a:ext uri="{FF2B5EF4-FFF2-40B4-BE49-F238E27FC236}">
                    <a16:creationId xmlns:a16="http://schemas.microsoft.com/office/drawing/2014/main" id="{6F765673-3BE4-4B46-B15A-89400086B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538" y="4203700"/>
                <a:ext cx="34925" cy="28575"/>
              </a:xfrm>
              <a:custGeom>
                <a:avLst/>
                <a:gdLst>
                  <a:gd name="T0" fmla="*/ 12573364 w 96"/>
                  <a:gd name="T1" fmla="*/ 7784123 h 78"/>
                  <a:gd name="T2" fmla="*/ 7676588 w 96"/>
                  <a:gd name="T3" fmla="*/ 0 h 78"/>
                  <a:gd name="T4" fmla="*/ 5029200 w 96"/>
                  <a:gd name="T5" fmla="*/ 10334259 h 78"/>
                  <a:gd name="T6" fmla="*/ 2514600 w 96"/>
                  <a:gd name="T7" fmla="*/ 5234354 h 78"/>
                  <a:gd name="T8" fmla="*/ 0 w 96"/>
                  <a:gd name="T9" fmla="*/ 1033425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78">
                    <a:moveTo>
                      <a:pt x="95" y="58"/>
                    </a:moveTo>
                    <a:lnTo>
                      <a:pt x="58" y="0"/>
                    </a:lnTo>
                    <a:lnTo>
                      <a:pt x="38" y="77"/>
                    </a:lnTo>
                    <a:lnTo>
                      <a:pt x="19" y="39"/>
                    </a:lnTo>
                    <a:lnTo>
                      <a:pt x="0" y="77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3" name="Freeform 71">
                <a:extLst>
                  <a:ext uri="{FF2B5EF4-FFF2-40B4-BE49-F238E27FC236}">
                    <a16:creationId xmlns:a16="http://schemas.microsoft.com/office/drawing/2014/main" id="{96C26872-8649-6C4D-8DCB-FA668BBCF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663" y="4217988"/>
                <a:ext cx="103187" cy="26987"/>
              </a:xfrm>
              <a:custGeom>
                <a:avLst/>
                <a:gdLst>
                  <a:gd name="T0" fmla="*/ 17192320 w 287"/>
                  <a:gd name="T1" fmla="*/ 2333850 h 77"/>
                  <a:gd name="T2" fmla="*/ 17192320 w 287"/>
                  <a:gd name="T3" fmla="*/ 2333850 h 77"/>
                  <a:gd name="T4" fmla="*/ 32058080 w 287"/>
                  <a:gd name="T5" fmla="*/ 2333850 h 77"/>
                  <a:gd name="T6" fmla="*/ 32058080 w 287"/>
                  <a:gd name="T7" fmla="*/ 7001549 h 77"/>
                  <a:gd name="T8" fmla="*/ 17192320 w 287"/>
                  <a:gd name="T9" fmla="*/ 7001549 h 77"/>
                  <a:gd name="T10" fmla="*/ 2455994 w 287"/>
                  <a:gd name="T11" fmla="*/ 4667700 h 77"/>
                  <a:gd name="T12" fmla="*/ 4911989 w 287"/>
                  <a:gd name="T13" fmla="*/ 0 h 77"/>
                  <a:gd name="T14" fmla="*/ 17192320 w 287"/>
                  <a:gd name="T15" fmla="*/ 2333850 h 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7" h="77">
                    <a:moveTo>
                      <a:pt x="133" y="19"/>
                    </a:moveTo>
                    <a:lnTo>
                      <a:pt x="133" y="19"/>
                    </a:lnTo>
                    <a:cubicBezTo>
                      <a:pt x="172" y="19"/>
                      <a:pt x="210" y="38"/>
                      <a:pt x="248" y="19"/>
                    </a:cubicBezTo>
                    <a:cubicBezTo>
                      <a:pt x="267" y="19"/>
                      <a:pt x="286" y="57"/>
                      <a:pt x="248" y="57"/>
                    </a:cubicBezTo>
                    <a:cubicBezTo>
                      <a:pt x="210" y="76"/>
                      <a:pt x="153" y="57"/>
                      <a:pt x="133" y="57"/>
                    </a:cubicBezTo>
                    <a:cubicBezTo>
                      <a:pt x="114" y="57"/>
                      <a:pt x="57" y="38"/>
                      <a:pt x="19" y="38"/>
                    </a:cubicBezTo>
                    <a:cubicBezTo>
                      <a:pt x="0" y="19"/>
                      <a:pt x="19" y="0"/>
                      <a:pt x="38" y="0"/>
                    </a:cubicBezTo>
                    <a:cubicBezTo>
                      <a:pt x="57" y="0"/>
                      <a:pt x="96" y="19"/>
                      <a:pt x="133" y="19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4" name="Freeform 72">
                <a:extLst>
                  <a:ext uri="{FF2B5EF4-FFF2-40B4-BE49-F238E27FC236}">
                    <a16:creationId xmlns:a16="http://schemas.microsoft.com/office/drawing/2014/main" id="{80879EA9-016D-8042-8B8C-F6A54546E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4217988"/>
                <a:ext cx="103188" cy="26987"/>
              </a:xfrm>
              <a:custGeom>
                <a:avLst/>
                <a:gdLst>
                  <a:gd name="T0" fmla="*/ 17313215 w 286"/>
                  <a:gd name="T1" fmla="*/ 2333850 h 77"/>
                  <a:gd name="T2" fmla="*/ 17313215 w 286"/>
                  <a:gd name="T3" fmla="*/ 2333850 h 77"/>
                  <a:gd name="T4" fmla="*/ 4946530 w 286"/>
                  <a:gd name="T5" fmla="*/ 2333850 h 77"/>
                  <a:gd name="T6" fmla="*/ 4946530 w 286"/>
                  <a:gd name="T7" fmla="*/ 7001549 h 77"/>
                  <a:gd name="T8" fmla="*/ 19916727 w 286"/>
                  <a:gd name="T9" fmla="*/ 7001549 h 77"/>
                  <a:gd name="T10" fmla="*/ 32283412 w 286"/>
                  <a:gd name="T11" fmla="*/ 4667700 h 77"/>
                  <a:gd name="T12" fmla="*/ 32283412 w 286"/>
                  <a:gd name="T13" fmla="*/ 0 h 77"/>
                  <a:gd name="T14" fmla="*/ 17313215 w 286"/>
                  <a:gd name="T15" fmla="*/ 2333850 h 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6" h="77">
                    <a:moveTo>
                      <a:pt x="133" y="19"/>
                    </a:moveTo>
                    <a:lnTo>
                      <a:pt x="133" y="19"/>
                    </a:lnTo>
                    <a:cubicBezTo>
                      <a:pt x="114" y="19"/>
                      <a:pt x="57" y="38"/>
                      <a:pt x="38" y="19"/>
                    </a:cubicBezTo>
                    <a:cubicBezTo>
                      <a:pt x="19" y="19"/>
                      <a:pt x="0" y="57"/>
                      <a:pt x="38" y="57"/>
                    </a:cubicBezTo>
                    <a:cubicBezTo>
                      <a:pt x="76" y="76"/>
                      <a:pt x="114" y="57"/>
                      <a:pt x="153" y="57"/>
                    </a:cubicBezTo>
                    <a:cubicBezTo>
                      <a:pt x="171" y="57"/>
                      <a:pt x="229" y="38"/>
                      <a:pt x="248" y="38"/>
                    </a:cubicBezTo>
                    <a:cubicBezTo>
                      <a:pt x="285" y="19"/>
                      <a:pt x="267" y="0"/>
                      <a:pt x="248" y="0"/>
                    </a:cubicBezTo>
                    <a:cubicBezTo>
                      <a:pt x="209" y="0"/>
                      <a:pt x="171" y="19"/>
                      <a:pt x="133" y="19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5" name="Freeform 73">
                <a:extLst>
                  <a:ext uri="{FF2B5EF4-FFF2-40B4-BE49-F238E27FC236}">
                    <a16:creationId xmlns:a16="http://schemas.microsoft.com/office/drawing/2014/main" id="{4791208D-74EB-F548-9ABF-9DA6A3AF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725" y="4217988"/>
                <a:ext cx="14288" cy="20637"/>
              </a:xfrm>
              <a:custGeom>
                <a:avLst/>
                <a:gdLst>
                  <a:gd name="T0" fmla="*/ 5100450 w 39"/>
                  <a:gd name="T1" fmla="*/ 0 h 58"/>
                  <a:gd name="T2" fmla="*/ 5100450 w 39"/>
                  <a:gd name="T3" fmla="*/ 0 h 58"/>
                  <a:gd name="T4" fmla="*/ 0 w 39"/>
                  <a:gd name="T5" fmla="*/ 7216190 h 58"/>
                  <a:gd name="T6" fmla="*/ 5100450 w 39"/>
                  <a:gd name="T7" fmla="*/ 4810912 h 58"/>
                  <a:gd name="T8" fmla="*/ 5100450 w 39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58">
                    <a:moveTo>
                      <a:pt x="38" y="0"/>
                    </a:moveTo>
                    <a:lnTo>
                      <a:pt x="38" y="0"/>
                    </a:lnTo>
                    <a:cubicBezTo>
                      <a:pt x="19" y="0"/>
                      <a:pt x="0" y="38"/>
                      <a:pt x="0" y="57"/>
                    </a:cubicBezTo>
                    <a:cubicBezTo>
                      <a:pt x="19" y="38"/>
                      <a:pt x="38" y="38"/>
                      <a:pt x="38" y="38"/>
                    </a:cubicBezTo>
                    <a:cubicBezTo>
                      <a:pt x="38" y="19"/>
                      <a:pt x="38" y="19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6" name="Freeform 74">
                <a:extLst>
                  <a:ext uri="{FF2B5EF4-FFF2-40B4-BE49-F238E27FC236}">
                    <a16:creationId xmlns:a16="http://schemas.microsoft.com/office/drawing/2014/main" id="{326EE7BF-9071-094E-8F17-A9A49DB58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350" y="4232275"/>
                <a:ext cx="14288" cy="20638"/>
              </a:xfrm>
              <a:custGeom>
                <a:avLst/>
                <a:gdLst>
                  <a:gd name="T0" fmla="*/ 2424316 w 40"/>
                  <a:gd name="T1" fmla="*/ 7216895 h 58"/>
                  <a:gd name="T2" fmla="*/ 2424316 w 40"/>
                  <a:gd name="T3" fmla="*/ 7216895 h 58"/>
                  <a:gd name="T4" fmla="*/ 4976153 w 40"/>
                  <a:gd name="T5" fmla="*/ 2405750 h 58"/>
                  <a:gd name="T6" fmla="*/ 2424316 w 40"/>
                  <a:gd name="T7" fmla="*/ 0 h 58"/>
                  <a:gd name="T8" fmla="*/ 0 w 40"/>
                  <a:gd name="T9" fmla="*/ 2405750 h 58"/>
                  <a:gd name="T10" fmla="*/ 2424316 w 40"/>
                  <a:gd name="T11" fmla="*/ 7216895 h 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19" y="57"/>
                    </a:moveTo>
                    <a:lnTo>
                      <a:pt x="19" y="57"/>
                    </a:lnTo>
                    <a:cubicBezTo>
                      <a:pt x="19" y="38"/>
                      <a:pt x="39" y="38"/>
                      <a:pt x="39" y="19"/>
                    </a:cubicBezTo>
                    <a:cubicBezTo>
                      <a:pt x="39" y="0"/>
                      <a:pt x="39" y="0"/>
                      <a:pt x="19" y="0"/>
                    </a:cubicBezTo>
                    <a:cubicBezTo>
                      <a:pt x="19" y="0"/>
                      <a:pt x="0" y="0"/>
                      <a:pt x="0" y="19"/>
                    </a:cubicBezTo>
                    <a:cubicBezTo>
                      <a:pt x="0" y="38"/>
                      <a:pt x="19" y="38"/>
                      <a:pt x="19" y="5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7" name="Freeform 75">
                <a:extLst>
                  <a:ext uri="{FF2B5EF4-FFF2-40B4-BE49-F238E27FC236}">
                    <a16:creationId xmlns:a16="http://schemas.microsoft.com/office/drawing/2014/main" id="{EFA0ED04-DB6A-8640-BD8A-F59A63D61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563" y="4232275"/>
                <a:ext cx="14287" cy="20638"/>
              </a:xfrm>
              <a:custGeom>
                <a:avLst/>
                <a:gdLst>
                  <a:gd name="T0" fmla="*/ 2549680 w 39"/>
                  <a:gd name="T1" fmla="*/ 0 h 58"/>
                  <a:gd name="T2" fmla="*/ 2549680 w 39"/>
                  <a:gd name="T3" fmla="*/ 0 h 58"/>
                  <a:gd name="T4" fmla="*/ 2549680 w 39"/>
                  <a:gd name="T5" fmla="*/ 7216895 h 58"/>
                  <a:gd name="T6" fmla="*/ 0 w 39"/>
                  <a:gd name="T7" fmla="*/ 2405750 h 58"/>
                  <a:gd name="T8" fmla="*/ 2549680 w 39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58">
                    <a:moveTo>
                      <a:pt x="19" y="0"/>
                    </a:moveTo>
                    <a:lnTo>
                      <a:pt x="19" y="0"/>
                    </a:lnTo>
                    <a:cubicBezTo>
                      <a:pt x="38" y="0"/>
                      <a:pt x="38" y="38"/>
                      <a:pt x="19" y="57"/>
                    </a:cubicBezTo>
                    <a:cubicBezTo>
                      <a:pt x="19" y="38"/>
                      <a:pt x="0" y="38"/>
                      <a:pt x="0" y="19"/>
                    </a:cubicBezTo>
                    <a:cubicBezTo>
                      <a:pt x="0" y="19"/>
                      <a:pt x="19" y="19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8" name="Freeform 76">
                <a:extLst>
                  <a:ext uri="{FF2B5EF4-FFF2-40B4-BE49-F238E27FC236}">
                    <a16:creationId xmlns:a16="http://schemas.microsoft.com/office/drawing/2014/main" id="{60EDB64A-19CA-CA41-8415-5A5A1B73E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0" y="4217988"/>
                <a:ext cx="20638" cy="20637"/>
              </a:xfrm>
              <a:custGeom>
                <a:avLst/>
                <a:gdLst>
                  <a:gd name="T0" fmla="*/ 0 w 58"/>
                  <a:gd name="T1" fmla="*/ 0 h 58"/>
                  <a:gd name="T2" fmla="*/ 0 w 58"/>
                  <a:gd name="T3" fmla="*/ 0 h 58"/>
                  <a:gd name="T4" fmla="*/ 4684826 w 58"/>
                  <a:gd name="T5" fmla="*/ 7216190 h 58"/>
                  <a:gd name="T6" fmla="*/ 2405750 w 58"/>
                  <a:gd name="T7" fmla="*/ 4810912 h 58"/>
                  <a:gd name="T8" fmla="*/ 0 w 58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0"/>
                    </a:moveTo>
                    <a:lnTo>
                      <a:pt x="0" y="0"/>
                    </a:lnTo>
                    <a:cubicBezTo>
                      <a:pt x="37" y="0"/>
                      <a:pt x="57" y="38"/>
                      <a:pt x="37" y="57"/>
                    </a:cubicBezTo>
                    <a:cubicBezTo>
                      <a:pt x="37" y="38"/>
                      <a:pt x="19" y="38"/>
                      <a:pt x="19" y="38"/>
                    </a:cubicBezTo>
                    <a:cubicBezTo>
                      <a:pt x="0" y="19"/>
                      <a:pt x="19" y="19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69" name="Freeform 77">
                <a:extLst>
                  <a:ext uri="{FF2B5EF4-FFF2-40B4-BE49-F238E27FC236}">
                    <a16:creationId xmlns:a16="http://schemas.microsoft.com/office/drawing/2014/main" id="{C4A29260-6A51-C34A-9860-6CCD559C8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825" y="4232275"/>
                <a:ext cx="14288" cy="20638"/>
              </a:xfrm>
              <a:custGeom>
                <a:avLst/>
                <a:gdLst>
                  <a:gd name="T0" fmla="*/ 2684312 w 39"/>
                  <a:gd name="T1" fmla="*/ 7216895 h 58"/>
                  <a:gd name="T2" fmla="*/ 2684312 w 39"/>
                  <a:gd name="T3" fmla="*/ 7216895 h 58"/>
                  <a:gd name="T4" fmla="*/ 0 w 39"/>
                  <a:gd name="T5" fmla="*/ 2405750 h 58"/>
                  <a:gd name="T6" fmla="*/ 0 w 39"/>
                  <a:gd name="T7" fmla="*/ 0 h 58"/>
                  <a:gd name="T8" fmla="*/ 2684312 w 39"/>
                  <a:gd name="T9" fmla="*/ 2405750 h 58"/>
                  <a:gd name="T10" fmla="*/ 2684312 w 39"/>
                  <a:gd name="T11" fmla="*/ 7216895 h 5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" h="58">
                    <a:moveTo>
                      <a:pt x="20" y="57"/>
                    </a:moveTo>
                    <a:lnTo>
                      <a:pt x="20" y="57"/>
                    </a:lnTo>
                    <a:cubicBezTo>
                      <a:pt x="20" y="38"/>
                      <a:pt x="0" y="38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19"/>
                    </a:cubicBezTo>
                    <a:cubicBezTo>
                      <a:pt x="38" y="38"/>
                      <a:pt x="20" y="38"/>
                      <a:pt x="20" y="5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0" name="Freeform 78">
                <a:extLst>
                  <a:ext uri="{FF2B5EF4-FFF2-40B4-BE49-F238E27FC236}">
                    <a16:creationId xmlns:a16="http://schemas.microsoft.com/office/drawing/2014/main" id="{2849F50A-2887-8545-A6ED-5C17B5AD5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263" y="4232275"/>
                <a:ext cx="14287" cy="20638"/>
              </a:xfrm>
              <a:custGeom>
                <a:avLst/>
                <a:gdLst>
                  <a:gd name="T0" fmla="*/ 5099726 w 39"/>
                  <a:gd name="T1" fmla="*/ 0 h 58"/>
                  <a:gd name="T2" fmla="*/ 5099726 w 39"/>
                  <a:gd name="T3" fmla="*/ 0 h 58"/>
                  <a:gd name="T4" fmla="*/ 2549680 w 39"/>
                  <a:gd name="T5" fmla="*/ 7216895 h 58"/>
                  <a:gd name="T6" fmla="*/ 5099726 w 39"/>
                  <a:gd name="T7" fmla="*/ 2405750 h 58"/>
                  <a:gd name="T8" fmla="*/ 5099726 w 39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58">
                    <a:moveTo>
                      <a:pt x="38" y="0"/>
                    </a:moveTo>
                    <a:lnTo>
                      <a:pt x="38" y="0"/>
                    </a:lnTo>
                    <a:cubicBezTo>
                      <a:pt x="0" y="0"/>
                      <a:pt x="19" y="38"/>
                      <a:pt x="19" y="57"/>
                    </a:cubicBezTo>
                    <a:cubicBezTo>
                      <a:pt x="19" y="38"/>
                      <a:pt x="38" y="38"/>
                      <a:pt x="38" y="19"/>
                    </a:cubicBezTo>
                    <a:cubicBezTo>
                      <a:pt x="38" y="19"/>
                      <a:pt x="19" y="19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1" name="Freeform 79">
                <a:extLst>
                  <a:ext uri="{FF2B5EF4-FFF2-40B4-BE49-F238E27FC236}">
                    <a16:creationId xmlns:a16="http://schemas.microsoft.com/office/drawing/2014/main" id="{9590B409-8328-A84A-A832-62C7F63B8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363" y="4225925"/>
                <a:ext cx="7937" cy="1588"/>
              </a:xfrm>
              <a:custGeom>
                <a:avLst/>
                <a:gdLst>
                  <a:gd name="T0" fmla="*/ 0 w 20"/>
                  <a:gd name="T1" fmla="*/ 0 h 1"/>
                  <a:gd name="T2" fmla="*/ 0 w 20"/>
                  <a:gd name="T3" fmla="*/ 0 h 1"/>
                  <a:gd name="T4" fmla="*/ 2992249 w 20"/>
                  <a:gd name="T5" fmla="*/ 0 h 1"/>
                  <a:gd name="T6" fmla="*/ 0 w 2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2" name="Freeform 80">
                <a:extLst>
                  <a:ext uri="{FF2B5EF4-FFF2-40B4-BE49-F238E27FC236}">
                    <a16:creationId xmlns:a16="http://schemas.microsoft.com/office/drawing/2014/main" id="{9B5AEB91-6A09-224A-927F-0FACB2C9C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650" y="4225925"/>
                <a:ext cx="14288" cy="7938"/>
              </a:xfrm>
              <a:custGeom>
                <a:avLst/>
                <a:gdLst>
                  <a:gd name="T0" fmla="*/ 0 w 38"/>
                  <a:gd name="T1" fmla="*/ 0 h 20"/>
                  <a:gd name="T2" fmla="*/ 0 w 38"/>
                  <a:gd name="T3" fmla="*/ 0 h 20"/>
                  <a:gd name="T4" fmla="*/ 5230912 w 38"/>
                  <a:gd name="T5" fmla="*/ 2993023 h 20"/>
                  <a:gd name="T6" fmla="*/ 0 w 38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2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9" y="19"/>
                      <a:pt x="37" y="19"/>
                    </a:cubicBezTo>
                    <a:lnTo>
                      <a:pt x="0" y="0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3" name="Freeform 81">
                <a:extLst>
                  <a:ext uri="{FF2B5EF4-FFF2-40B4-BE49-F238E27FC236}">
                    <a16:creationId xmlns:a16="http://schemas.microsoft.com/office/drawing/2014/main" id="{9AFEF6F4-C160-4E4F-A7BF-5DBB75A81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275" y="4232275"/>
                <a:ext cx="14288" cy="7938"/>
              </a:xfrm>
              <a:custGeom>
                <a:avLst/>
                <a:gdLst>
                  <a:gd name="T0" fmla="*/ 5100450 w 39"/>
                  <a:gd name="T1" fmla="*/ 0 h 20"/>
                  <a:gd name="T2" fmla="*/ 5100450 w 39"/>
                  <a:gd name="T3" fmla="*/ 0 h 20"/>
                  <a:gd name="T4" fmla="*/ 0 w 39"/>
                  <a:gd name="T5" fmla="*/ 2993023 h 20"/>
                  <a:gd name="T6" fmla="*/ 5100450 w 39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" h="20">
                    <a:moveTo>
                      <a:pt x="38" y="0"/>
                    </a:moveTo>
                    <a:lnTo>
                      <a:pt x="38" y="0"/>
                    </a:lnTo>
                    <a:cubicBezTo>
                      <a:pt x="19" y="0"/>
                      <a:pt x="0" y="0"/>
                      <a:pt x="0" y="19"/>
                    </a:cubicBezTo>
                    <a:lnTo>
                      <a:pt x="38" y="0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4" name="Freeform 82">
                <a:extLst>
                  <a:ext uri="{FF2B5EF4-FFF2-40B4-BE49-F238E27FC236}">
                    <a16:creationId xmlns:a16="http://schemas.microsoft.com/office/drawing/2014/main" id="{CB0C5E74-5DCD-8B46-8E39-82E01CE6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638" y="4232275"/>
                <a:ext cx="14287" cy="1588"/>
              </a:xfrm>
              <a:custGeom>
                <a:avLst/>
                <a:gdLst>
                  <a:gd name="T0" fmla="*/ 5099726 w 39"/>
                  <a:gd name="T1" fmla="*/ 0 h 1"/>
                  <a:gd name="T2" fmla="*/ 5099726 w 39"/>
                  <a:gd name="T3" fmla="*/ 0 h 1"/>
                  <a:gd name="T4" fmla="*/ 0 w 39"/>
                  <a:gd name="T5" fmla="*/ 0 h 1"/>
                  <a:gd name="T6" fmla="*/ 5099726 w 3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" h="1">
                    <a:moveTo>
                      <a:pt x="38" y="0"/>
                    </a:moveTo>
                    <a:lnTo>
                      <a:pt x="38" y="0"/>
                    </a:lnTo>
                    <a:cubicBezTo>
                      <a:pt x="38" y="0"/>
                      <a:pt x="19" y="0"/>
                      <a:pt x="0" y="0"/>
                    </a:cubicBezTo>
                    <a:lnTo>
                      <a:pt x="38" y="0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5" name="Freeform 83">
                <a:extLst>
                  <a:ext uri="{FF2B5EF4-FFF2-40B4-BE49-F238E27FC236}">
                    <a16:creationId xmlns:a16="http://schemas.microsoft.com/office/drawing/2014/main" id="{60F1A332-AB42-5142-9E10-A2A368A14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750" y="4225925"/>
                <a:ext cx="7938" cy="1588"/>
              </a:xfrm>
              <a:custGeom>
                <a:avLst/>
                <a:gdLst>
                  <a:gd name="T0" fmla="*/ 2993023 w 20"/>
                  <a:gd name="T1" fmla="*/ 0 h 1"/>
                  <a:gd name="T2" fmla="*/ 2993023 w 20"/>
                  <a:gd name="T3" fmla="*/ 0 h 1"/>
                  <a:gd name="T4" fmla="*/ 0 w 20"/>
                  <a:gd name="T5" fmla="*/ 0 h 1"/>
                  <a:gd name="T6" fmla="*/ 2993023 w 2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">
                    <a:moveTo>
                      <a:pt x="19" y="0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6" name="Freeform 84">
                <a:extLst>
                  <a:ext uri="{FF2B5EF4-FFF2-40B4-BE49-F238E27FC236}">
                    <a16:creationId xmlns:a16="http://schemas.microsoft.com/office/drawing/2014/main" id="{0F4A5164-EF8A-CC45-9046-A2AA262BF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113" y="4225925"/>
                <a:ext cx="14287" cy="7938"/>
              </a:xfrm>
              <a:custGeom>
                <a:avLst/>
                <a:gdLst>
                  <a:gd name="T0" fmla="*/ 5099726 w 39"/>
                  <a:gd name="T1" fmla="*/ 0 h 20"/>
                  <a:gd name="T2" fmla="*/ 5099726 w 39"/>
                  <a:gd name="T3" fmla="*/ 0 h 20"/>
                  <a:gd name="T4" fmla="*/ 0 w 39"/>
                  <a:gd name="T5" fmla="*/ 2993023 h 20"/>
                  <a:gd name="T6" fmla="*/ 5099726 w 39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" h="20">
                    <a:moveTo>
                      <a:pt x="38" y="0"/>
                    </a:moveTo>
                    <a:lnTo>
                      <a:pt x="38" y="0"/>
                    </a:lnTo>
                    <a:cubicBezTo>
                      <a:pt x="19" y="0"/>
                      <a:pt x="0" y="19"/>
                      <a:pt x="0" y="19"/>
                    </a:cubicBezTo>
                    <a:lnTo>
                      <a:pt x="38" y="0"/>
                    </a:ln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7" name="Freeform 85">
                <a:extLst>
                  <a:ext uri="{FF2B5EF4-FFF2-40B4-BE49-F238E27FC236}">
                    <a16:creationId xmlns:a16="http://schemas.microsoft.com/office/drawing/2014/main" id="{7837C764-AA7B-6C4C-850E-B5B37D1C6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232275"/>
                <a:ext cx="14288" cy="7938"/>
              </a:xfrm>
              <a:custGeom>
                <a:avLst/>
                <a:gdLst>
                  <a:gd name="T0" fmla="*/ 0 w 39"/>
                  <a:gd name="T1" fmla="*/ 0 h 20"/>
                  <a:gd name="T2" fmla="*/ 0 w 39"/>
                  <a:gd name="T3" fmla="*/ 0 h 20"/>
                  <a:gd name="T4" fmla="*/ 5100450 w 39"/>
                  <a:gd name="T5" fmla="*/ 2993023 h 20"/>
                  <a:gd name="T6" fmla="*/ 0 w 39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" h="2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9" y="0"/>
                      <a:pt x="38" y="19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8" name="Freeform 86">
                <a:extLst>
                  <a:ext uri="{FF2B5EF4-FFF2-40B4-BE49-F238E27FC236}">
                    <a16:creationId xmlns:a16="http://schemas.microsoft.com/office/drawing/2014/main" id="{274F2A73-E714-3F4B-89C4-E6D31DE3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538" y="4232275"/>
                <a:ext cx="7937" cy="1588"/>
              </a:xfrm>
              <a:custGeom>
                <a:avLst/>
                <a:gdLst>
                  <a:gd name="T0" fmla="*/ 0 w 20"/>
                  <a:gd name="T1" fmla="*/ 0 h 1"/>
                  <a:gd name="T2" fmla="*/ 0 w 20"/>
                  <a:gd name="T3" fmla="*/ 0 h 1"/>
                  <a:gd name="T4" fmla="*/ 2992249 w 20"/>
                  <a:gd name="T5" fmla="*/ 0 h 1"/>
                  <a:gd name="T6" fmla="*/ 0 w 20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79" name="Freeform 87">
                <a:extLst>
                  <a:ext uri="{FF2B5EF4-FFF2-40B4-BE49-F238E27FC236}">
                    <a16:creationId xmlns:a16="http://schemas.microsoft.com/office/drawing/2014/main" id="{AEC7A8C7-BFC4-3246-8B64-39CCB05BF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102100"/>
                <a:ext cx="20638" cy="55563"/>
              </a:xfrm>
              <a:custGeom>
                <a:avLst/>
                <a:gdLst>
                  <a:gd name="T0" fmla="*/ 7216895 w 58"/>
                  <a:gd name="T1" fmla="*/ 0 h 153"/>
                  <a:gd name="T2" fmla="*/ 4811145 w 58"/>
                  <a:gd name="T3" fmla="*/ 20046259 h 153"/>
                  <a:gd name="T4" fmla="*/ 0 w 58"/>
                  <a:gd name="T5" fmla="*/ 12528912 h 1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8" h="153">
                    <a:moveTo>
                      <a:pt x="57" y="0"/>
                    </a:moveTo>
                    <a:lnTo>
                      <a:pt x="38" y="152"/>
                    </a:lnTo>
                    <a:lnTo>
                      <a:pt x="0" y="95"/>
                    </a:ln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80" name="Freeform 88">
                <a:extLst>
                  <a:ext uri="{FF2B5EF4-FFF2-40B4-BE49-F238E27FC236}">
                    <a16:creationId xmlns:a16="http://schemas.microsoft.com/office/drawing/2014/main" id="{4D888AFA-2236-A84E-BBA3-9A040A6F4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000" y="4005263"/>
                <a:ext cx="136525" cy="144462"/>
              </a:xfrm>
              <a:custGeom>
                <a:avLst/>
                <a:gdLst>
                  <a:gd name="T0" fmla="*/ 24396408 w 381"/>
                  <a:gd name="T1" fmla="*/ 51913374 h 401"/>
                  <a:gd name="T2" fmla="*/ 24396408 w 381"/>
                  <a:gd name="T3" fmla="*/ 51913374 h 401"/>
                  <a:gd name="T4" fmla="*/ 46481925 w 381"/>
                  <a:gd name="T5" fmla="*/ 7397463 h 401"/>
                  <a:gd name="T6" fmla="*/ 46481925 w 381"/>
                  <a:gd name="T7" fmla="*/ 7397463 h 401"/>
                  <a:gd name="T8" fmla="*/ 24396408 w 381"/>
                  <a:gd name="T9" fmla="*/ 0 h 401"/>
                  <a:gd name="T10" fmla="*/ 4750783 w 381"/>
                  <a:gd name="T11" fmla="*/ 7397463 h 401"/>
                  <a:gd name="T12" fmla="*/ 2311250 w 381"/>
                  <a:gd name="T13" fmla="*/ 7397463 h 401"/>
                  <a:gd name="T14" fmla="*/ 24396408 w 381"/>
                  <a:gd name="T15" fmla="*/ 51913374 h 4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81" h="401">
                    <a:moveTo>
                      <a:pt x="190" y="400"/>
                    </a:moveTo>
                    <a:lnTo>
                      <a:pt x="190" y="400"/>
                    </a:lnTo>
                    <a:cubicBezTo>
                      <a:pt x="380" y="267"/>
                      <a:pt x="362" y="57"/>
                      <a:pt x="362" y="57"/>
                    </a:cubicBezTo>
                    <a:cubicBezTo>
                      <a:pt x="304" y="57"/>
                      <a:pt x="228" y="19"/>
                      <a:pt x="190" y="0"/>
                    </a:cubicBezTo>
                    <a:cubicBezTo>
                      <a:pt x="171" y="19"/>
                      <a:pt x="76" y="57"/>
                      <a:pt x="37" y="57"/>
                    </a:cubicBezTo>
                    <a:cubicBezTo>
                      <a:pt x="37" y="57"/>
                      <a:pt x="37" y="57"/>
                      <a:pt x="18" y="57"/>
                    </a:cubicBezTo>
                    <a:cubicBezTo>
                      <a:pt x="18" y="57"/>
                      <a:pt x="0" y="267"/>
                      <a:pt x="190" y="40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C09300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81" name="Freeform 89">
                <a:extLst>
                  <a:ext uri="{FF2B5EF4-FFF2-40B4-BE49-F238E27FC236}">
                    <a16:creationId xmlns:a16="http://schemas.microsoft.com/office/drawing/2014/main" id="{7642480A-8973-9547-BCCD-464363319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288" y="4013200"/>
                <a:ext cx="117475" cy="130175"/>
              </a:xfrm>
              <a:custGeom>
                <a:avLst/>
                <a:gdLst>
                  <a:gd name="T0" fmla="*/ 42202714 w 326"/>
                  <a:gd name="T1" fmla="*/ 4886762 h 363"/>
                  <a:gd name="T2" fmla="*/ 42202714 w 326"/>
                  <a:gd name="T3" fmla="*/ 4886762 h 363"/>
                  <a:gd name="T4" fmla="*/ 39605651 w 326"/>
                  <a:gd name="T5" fmla="*/ 4886762 h 363"/>
                  <a:gd name="T6" fmla="*/ 19867689 w 326"/>
                  <a:gd name="T7" fmla="*/ 0 h 363"/>
                  <a:gd name="T8" fmla="*/ 0 w 326"/>
                  <a:gd name="T9" fmla="*/ 4886762 h 363"/>
                  <a:gd name="T10" fmla="*/ 0 w 326"/>
                  <a:gd name="T11" fmla="*/ 4886762 h 363"/>
                  <a:gd name="T12" fmla="*/ 0 w 326"/>
                  <a:gd name="T13" fmla="*/ 9773525 h 363"/>
                  <a:gd name="T14" fmla="*/ 2597062 w 326"/>
                  <a:gd name="T15" fmla="*/ 19547408 h 363"/>
                  <a:gd name="T16" fmla="*/ 19867689 w 326"/>
                  <a:gd name="T17" fmla="*/ 46553162 h 363"/>
                  <a:gd name="T18" fmla="*/ 39605651 w 326"/>
                  <a:gd name="T19" fmla="*/ 19547408 h 363"/>
                  <a:gd name="T20" fmla="*/ 39605651 w 326"/>
                  <a:gd name="T21" fmla="*/ 9773525 h 363"/>
                  <a:gd name="T22" fmla="*/ 42202714 w 326"/>
                  <a:gd name="T23" fmla="*/ 4886762 h 3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26" h="363">
                    <a:moveTo>
                      <a:pt x="325" y="38"/>
                    </a:moveTo>
                    <a:lnTo>
                      <a:pt x="325" y="38"/>
                    </a:lnTo>
                    <a:cubicBezTo>
                      <a:pt x="305" y="38"/>
                      <a:pt x="305" y="38"/>
                      <a:pt x="305" y="38"/>
                    </a:cubicBezTo>
                    <a:cubicBezTo>
                      <a:pt x="267" y="38"/>
                      <a:pt x="191" y="19"/>
                      <a:pt x="153" y="0"/>
                    </a:cubicBezTo>
                    <a:cubicBezTo>
                      <a:pt x="134" y="19"/>
                      <a:pt x="39" y="38"/>
                      <a:pt x="0" y="38"/>
                    </a:cubicBezTo>
                    <a:cubicBezTo>
                      <a:pt x="0" y="57"/>
                      <a:pt x="0" y="57"/>
                      <a:pt x="0" y="76"/>
                    </a:cubicBezTo>
                    <a:cubicBezTo>
                      <a:pt x="0" y="96"/>
                      <a:pt x="0" y="133"/>
                      <a:pt x="20" y="152"/>
                    </a:cubicBezTo>
                    <a:cubicBezTo>
                      <a:pt x="39" y="229"/>
                      <a:pt x="96" y="305"/>
                      <a:pt x="153" y="362"/>
                    </a:cubicBezTo>
                    <a:cubicBezTo>
                      <a:pt x="229" y="305"/>
                      <a:pt x="267" y="229"/>
                      <a:pt x="305" y="152"/>
                    </a:cubicBezTo>
                    <a:cubicBezTo>
                      <a:pt x="305" y="133"/>
                      <a:pt x="305" y="96"/>
                      <a:pt x="305" y="76"/>
                    </a:cubicBezTo>
                    <a:cubicBezTo>
                      <a:pt x="325" y="57"/>
                      <a:pt x="325" y="57"/>
                      <a:pt x="325" y="3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82" name="Freeform 90">
                <a:extLst>
                  <a:ext uri="{FF2B5EF4-FFF2-40B4-BE49-F238E27FC236}">
                    <a16:creationId xmlns:a16="http://schemas.microsoft.com/office/drawing/2014/main" id="{00827F44-6438-2447-9736-23D77E83D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288" y="4017963"/>
                <a:ext cx="34925" cy="93662"/>
              </a:xfrm>
              <a:custGeom>
                <a:avLst/>
                <a:gdLst>
                  <a:gd name="T0" fmla="*/ 2592731 w 97"/>
                  <a:gd name="T1" fmla="*/ 18047112 h 259"/>
                  <a:gd name="T2" fmla="*/ 0 w 97"/>
                  <a:gd name="T3" fmla="*/ 8108092 h 259"/>
                  <a:gd name="T4" fmla="*/ 0 w 97"/>
                  <a:gd name="T5" fmla="*/ 3138581 h 259"/>
                  <a:gd name="T6" fmla="*/ 12445182 w 97"/>
                  <a:gd name="T7" fmla="*/ 0 h 259"/>
                  <a:gd name="T8" fmla="*/ 12445182 w 97"/>
                  <a:gd name="T9" fmla="*/ 33740018 h 259"/>
                  <a:gd name="T10" fmla="*/ 2592731 w 97"/>
                  <a:gd name="T11" fmla="*/ 18047112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7" h="259">
                    <a:moveTo>
                      <a:pt x="20" y="138"/>
                    </a:moveTo>
                    <a:lnTo>
                      <a:pt x="0" y="62"/>
                    </a:lnTo>
                    <a:lnTo>
                      <a:pt x="0" y="24"/>
                    </a:lnTo>
                    <a:lnTo>
                      <a:pt x="96" y="0"/>
                    </a:lnTo>
                    <a:lnTo>
                      <a:pt x="96" y="258"/>
                    </a:lnTo>
                    <a:lnTo>
                      <a:pt x="20" y="138"/>
                    </a:ln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83" name="Freeform 91">
                <a:extLst>
                  <a:ext uri="{FF2B5EF4-FFF2-40B4-BE49-F238E27FC236}">
                    <a16:creationId xmlns:a16="http://schemas.microsoft.com/office/drawing/2014/main" id="{5A368EB8-6654-5B46-9659-3372A5855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017963"/>
                <a:ext cx="41275" cy="96837"/>
              </a:xfrm>
              <a:custGeom>
                <a:avLst/>
                <a:gdLst>
                  <a:gd name="T0" fmla="*/ 14559756 w 116"/>
                  <a:gd name="T1" fmla="*/ 2980708 h 269"/>
                  <a:gd name="T2" fmla="*/ 12027748 w 116"/>
                  <a:gd name="T3" fmla="*/ 7904995 h 269"/>
                  <a:gd name="T4" fmla="*/ 12027748 w 116"/>
                  <a:gd name="T5" fmla="*/ 17753930 h 269"/>
                  <a:gd name="T6" fmla="*/ 0 w 116"/>
                  <a:gd name="T7" fmla="*/ 34730644 h 269"/>
                  <a:gd name="T8" fmla="*/ 0 w 116"/>
                  <a:gd name="T9" fmla="*/ 0 h 269"/>
                  <a:gd name="T10" fmla="*/ 12027748 w 116"/>
                  <a:gd name="T11" fmla="*/ 2980708 h 269"/>
                  <a:gd name="T12" fmla="*/ 14559756 w 116"/>
                  <a:gd name="T13" fmla="*/ 2980708 h 2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269">
                    <a:moveTo>
                      <a:pt x="115" y="23"/>
                    </a:moveTo>
                    <a:lnTo>
                      <a:pt x="95" y="61"/>
                    </a:lnTo>
                    <a:lnTo>
                      <a:pt x="95" y="137"/>
                    </a:lnTo>
                    <a:lnTo>
                      <a:pt x="0" y="268"/>
                    </a:lnTo>
                    <a:lnTo>
                      <a:pt x="0" y="0"/>
                    </a:lnTo>
                    <a:lnTo>
                      <a:pt x="95" y="23"/>
                    </a:lnTo>
                    <a:lnTo>
                      <a:pt x="115" y="23"/>
                    </a:lnTo>
                  </a:path>
                </a:pathLst>
              </a:custGeom>
              <a:solidFill>
                <a:srgbClr val="C09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093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6684" name="Freeform 92">
                <a:extLst>
                  <a:ext uri="{FF2B5EF4-FFF2-40B4-BE49-F238E27FC236}">
                    <a16:creationId xmlns:a16="http://schemas.microsoft.com/office/drawing/2014/main" id="{CFAF827F-86F7-1B41-B7E7-7BB37F6C5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288" y="4013200"/>
                <a:ext cx="117475" cy="130175"/>
              </a:xfrm>
              <a:custGeom>
                <a:avLst/>
                <a:gdLst>
                  <a:gd name="T0" fmla="*/ 42202714 w 326"/>
                  <a:gd name="T1" fmla="*/ 4886762 h 363"/>
                  <a:gd name="T2" fmla="*/ 39605651 w 326"/>
                  <a:gd name="T3" fmla="*/ 9773525 h 363"/>
                  <a:gd name="T4" fmla="*/ 39605651 w 326"/>
                  <a:gd name="T5" fmla="*/ 19547408 h 363"/>
                  <a:gd name="T6" fmla="*/ 19867689 w 326"/>
                  <a:gd name="T7" fmla="*/ 46553162 h 363"/>
                  <a:gd name="T8" fmla="*/ 2597062 w 326"/>
                  <a:gd name="T9" fmla="*/ 19547408 h 363"/>
                  <a:gd name="T10" fmla="*/ 0 w 326"/>
                  <a:gd name="T11" fmla="*/ 9773525 h 363"/>
                  <a:gd name="T12" fmla="*/ 0 w 326"/>
                  <a:gd name="T13" fmla="*/ 4886762 h 363"/>
                  <a:gd name="T14" fmla="*/ 0 w 326"/>
                  <a:gd name="T15" fmla="*/ 4886762 h 363"/>
                  <a:gd name="T16" fmla="*/ 19867689 w 326"/>
                  <a:gd name="T17" fmla="*/ 0 h 363"/>
                  <a:gd name="T18" fmla="*/ 39605651 w 326"/>
                  <a:gd name="T19" fmla="*/ 4886762 h 363"/>
                  <a:gd name="T20" fmla="*/ 42202714 w 326"/>
                  <a:gd name="T21" fmla="*/ 4886762 h 363"/>
                  <a:gd name="T22" fmla="*/ 42202714 w 326"/>
                  <a:gd name="T23" fmla="*/ 4886762 h 3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26" h="363">
                    <a:moveTo>
                      <a:pt x="325" y="38"/>
                    </a:moveTo>
                    <a:cubicBezTo>
                      <a:pt x="325" y="57"/>
                      <a:pt x="325" y="57"/>
                      <a:pt x="305" y="76"/>
                    </a:cubicBezTo>
                    <a:cubicBezTo>
                      <a:pt x="305" y="96"/>
                      <a:pt x="305" y="133"/>
                      <a:pt x="305" y="152"/>
                    </a:cubicBezTo>
                    <a:cubicBezTo>
                      <a:pt x="267" y="229"/>
                      <a:pt x="229" y="305"/>
                      <a:pt x="153" y="362"/>
                    </a:cubicBezTo>
                    <a:cubicBezTo>
                      <a:pt x="96" y="305"/>
                      <a:pt x="39" y="229"/>
                      <a:pt x="20" y="152"/>
                    </a:cubicBezTo>
                    <a:cubicBezTo>
                      <a:pt x="0" y="133"/>
                      <a:pt x="0" y="96"/>
                      <a:pt x="0" y="76"/>
                    </a:cubicBezTo>
                    <a:cubicBezTo>
                      <a:pt x="0" y="57"/>
                      <a:pt x="0" y="57"/>
                      <a:pt x="0" y="38"/>
                    </a:cubicBezTo>
                    <a:cubicBezTo>
                      <a:pt x="39" y="38"/>
                      <a:pt x="134" y="19"/>
                      <a:pt x="153" y="0"/>
                    </a:cubicBezTo>
                    <a:cubicBezTo>
                      <a:pt x="191" y="19"/>
                      <a:pt x="267" y="38"/>
                      <a:pt x="305" y="38"/>
                    </a:cubicBezTo>
                    <a:cubicBezTo>
                      <a:pt x="305" y="38"/>
                      <a:pt x="305" y="38"/>
                      <a:pt x="325" y="38"/>
                    </a:cubicBezTo>
                  </a:path>
                </a:pathLst>
              </a:custGeom>
              <a:noFill/>
              <a:ln w="9525" cap="flat">
                <a:solidFill>
                  <a:srgbClr val="C09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633" name="Google Shape;615;p19">
              <a:extLst>
                <a:ext uri="{FF2B5EF4-FFF2-40B4-BE49-F238E27FC236}">
                  <a16:creationId xmlns:a16="http://schemas.microsoft.com/office/drawing/2014/main" id="{73EB9FEA-8CE5-5D43-89E8-5727CCC43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750" y="3054350"/>
              <a:ext cx="3597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167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167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34" name="Google Shape;615;p19">
              <a:extLst>
                <a:ext uri="{FF2B5EF4-FFF2-40B4-BE49-F238E27FC236}">
                  <a16:creationId xmlns:a16="http://schemas.microsoft.com/office/drawing/2014/main" id="{AF3ED52C-4871-CC44-B299-7402663E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750" y="4068763"/>
              <a:ext cx="3597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167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167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35" name="Google Shape;615;p19">
              <a:extLst>
                <a:ext uri="{FF2B5EF4-FFF2-40B4-BE49-F238E27FC236}">
                  <a16:creationId xmlns:a16="http://schemas.microsoft.com/office/drawing/2014/main" id="{A9CDD010-B17C-0D4A-9D67-CF8AA6F9C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750" y="5121275"/>
              <a:ext cx="3597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167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167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36" name="Google Shape;615;p19">
              <a:extLst>
                <a:ext uri="{FF2B5EF4-FFF2-40B4-BE49-F238E27FC236}">
                  <a16:creationId xmlns:a16="http://schemas.microsoft.com/office/drawing/2014/main" id="{D7D11628-17B5-A74F-B47E-113A66E44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750" y="6135688"/>
              <a:ext cx="3597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167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167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783BEA-74CF-6E42-B016-4223713CD194}"/>
              </a:ext>
            </a:extLst>
          </p:cNvPr>
          <p:cNvGrpSpPr/>
          <p:nvPr/>
        </p:nvGrpSpPr>
        <p:grpSpPr>
          <a:xfrm>
            <a:off x="5226844" y="915459"/>
            <a:ext cx="6454510" cy="5013854"/>
            <a:chOff x="6272213" y="1098550"/>
            <a:chExt cx="7745412" cy="6016625"/>
          </a:xfrm>
        </p:grpSpPr>
        <p:grpSp>
          <p:nvGrpSpPr>
            <p:cNvPr id="28678" name="Group 3">
              <a:extLst>
                <a:ext uri="{FF2B5EF4-FFF2-40B4-BE49-F238E27FC236}">
                  <a16:creationId xmlns:a16="http://schemas.microsoft.com/office/drawing/2014/main" id="{5B6B97AE-9C66-B949-B506-F57FFEC02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2213" y="1098550"/>
              <a:ext cx="7745412" cy="6016625"/>
              <a:chOff x="12542838" y="2195513"/>
              <a:chExt cx="15490825" cy="12034837"/>
            </a:xfrm>
          </p:grpSpPr>
          <p:sp>
            <p:nvSpPr>
              <p:cNvPr id="28689" name="Freeform 22">
                <a:extLst>
                  <a:ext uri="{FF2B5EF4-FFF2-40B4-BE49-F238E27FC236}">
                    <a16:creationId xmlns:a16="http://schemas.microsoft.com/office/drawing/2014/main" id="{78317990-F070-FD45-9843-3D140A56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4263" y="8977313"/>
                <a:ext cx="5108575" cy="4189412"/>
              </a:xfrm>
              <a:custGeom>
                <a:avLst/>
                <a:gdLst>
                  <a:gd name="T0" fmla="*/ 237021177 w 14191"/>
                  <a:gd name="T1" fmla="*/ 789675186 h 11639"/>
                  <a:gd name="T2" fmla="*/ 165357492 w 14191"/>
                  <a:gd name="T3" fmla="*/ 649101499 h 11639"/>
                  <a:gd name="T4" fmla="*/ 123500008 w 14191"/>
                  <a:gd name="T5" fmla="*/ 614508524 h 11639"/>
                  <a:gd name="T6" fmla="*/ 29676245 w 14191"/>
                  <a:gd name="T7" fmla="*/ 547914187 h 11639"/>
                  <a:gd name="T8" fmla="*/ 32138556 w 14191"/>
                  <a:gd name="T9" fmla="*/ 523167896 h 11639"/>
                  <a:gd name="T10" fmla="*/ 162895541 w 14191"/>
                  <a:gd name="T11" fmla="*/ 542861264 h 11639"/>
                  <a:gd name="T12" fmla="*/ 291319810 w 14191"/>
                  <a:gd name="T13" fmla="*/ 503474528 h 11639"/>
                  <a:gd name="T14" fmla="*/ 382422071 w 14191"/>
                  <a:gd name="T15" fmla="*/ 496089515 h 11639"/>
                  <a:gd name="T16" fmla="*/ 421947200 w 14191"/>
                  <a:gd name="T17" fmla="*/ 454111888 h 11639"/>
                  <a:gd name="T18" fmla="*/ 402249433 w 14191"/>
                  <a:gd name="T19" fmla="*/ 350462905 h 11639"/>
                  <a:gd name="T20" fmla="*/ 434387629 w 14191"/>
                  <a:gd name="T21" fmla="*/ 229582225 h 11639"/>
                  <a:gd name="T22" fmla="*/ 505921719 w 14191"/>
                  <a:gd name="T23" fmla="*/ 232043896 h 11639"/>
                  <a:gd name="T24" fmla="*/ 589896598 w 14191"/>
                  <a:gd name="T25" fmla="*/ 209759637 h 11639"/>
                  <a:gd name="T26" fmla="*/ 602207432 w 14191"/>
                  <a:gd name="T27" fmla="*/ 138112017 h 11639"/>
                  <a:gd name="T28" fmla="*/ 626829820 w 14191"/>
                  <a:gd name="T29" fmla="*/ 239428909 h 11639"/>
                  <a:gd name="T30" fmla="*/ 696031194 w 14191"/>
                  <a:gd name="T31" fmla="*/ 335563298 h 11639"/>
                  <a:gd name="T32" fmla="*/ 831842036 w 14191"/>
                  <a:gd name="T33" fmla="*/ 389979221 h 11639"/>
                  <a:gd name="T34" fmla="*/ 1053960472 w 14191"/>
                  <a:gd name="T35" fmla="*/ 456573559 h 11639"/>
                  <a:gd name="T36" fmla="*/ 1194695936 w 14191"/>
                  <a:gd name="T37" fmla="*/ 370156273 h 11639"/>
                  <a:gd name="T38" fmla="*/ 1204544819 w 14191"/>
                  <a:gd name="T39" fmla="*/ 197451282 h 11639"/>
                  <a:gd name="T40" fmla="*/ 1276078909 w 14191"/>
                  <a:gd name="T41" fmla="*/ 180219585 h 11639"/>
                  <a:gd name="T42" fmla="*/ 1226704897 w 14191"/>
                  <a:gd name="T43" fmla="*/ 69056008 h 11639"/>
                  <a:gd name="T44" fmla="*/ 1261305404 w 14191"/>
                  <a:gd name="T45" fmla="*/ 17231697 h 11639"/>
                  <a:gd name="T46" fmla="*/ 1434049828 w 14191"/>
                  <a:gd name="T47" fmla="*/ 27078381 h 11639"/>
                  <a:gd name="T48" fmla="*/ 1550162903 w 14191"/>
                  <a:gd name="T49" fmla="*/ 71647260 h 11639"/>
                  <a:gd name="T50" fmla="*/ 1619234682 w 14191"/>
                  <a:gd name="T51" fmla="*/ 0 h 11639"/>
                  <a:gd name="T52" fmla="*/ 1671071004 w 14191"/>
                  <a:gd name="T53" fmla="*/ 101187312 h 11639"/>
                  <a:gd name="T54" fmla="*/ 1621696992 w 14191"/>
                  <a:gd name="T55" fmla="*/ 91340628 h 11639"/>
                  <a:gd name="T56" fmla="*/ 1599536915 w 14191"/>
                  <a:gd name="T57" fmla="*/ 244352251 h 11639"/>
                  <a:gd name="T58" fmla="*/ 1557419880 w 14191"/>
                  <a:gd name="T59" fmla="*/ 360309589 h 11639"/>
                  <a:gd name="T60" fmla="*/ 1451414879 w 14191"/>
                  <a:gd name="T61" fmla="*/ 471343585 h 11639"/>
                  <a:gd name="T62" fmla="*/ 1532797852 w 14191"/>
                  <a:gd name="T63" fmla="*/ 498551186 h 11639"/>
                  <a:gd name="T64" fmla="*/ 1656167904 w 14191"/>
                  <a:gd name="T65" fmla="*/ 535605832 h 11639"/>
                  <a:gd name="T66" fmla="*/ 1764894407 w 14191"/>
                  <a:gd name="T67" fmla="*/ 673717849 h 11639"/>
                  <a:gd name="T68" fmla="*/ 1826579613 w 14191"/>
                  <a:gd name="T69" fmla="*/ 814421477 h 11639"/>
                  <a:gd name="T70" fmla="*/ 1759970145 w 14191"/>
                  <a:gd name="T71" fmla="*/ 826729832 h 11639"/>
                  <a:gd name="T72" fmla="*/ 1646319021 w 14191"/>
                  <a:gd name="T73" fmla="*/ 760135134 h 11639"/>
                  <a:gd name="T74" fmla="*/ 1560011786 w 14191"/>
                  <a:gd name="T75" fmla="*/ 856399104 h 11639"/>
                  <a:gd name="T76" fmla="*/ 1562474097 w 14191"/>
                  <a:gd name="T77" fmla="*/ 952663074 h 11639"/>
                  <a:gd name="T78" fmla="*/ 1458801452 w 14191"/>
                  <a:gd name="T79" fmla="*/ 856399104 h 11639"/>
                  <a:gd name="T80" fmla="*/ 1527873230 w 14191"/>
                  <a:gd name="T81" fmla="*/ 777366831 h 11639"/>
                  <a:gd name="T82" fmla="*/ 1444028307 w 14191"/>
                  <a:gd name="T83" fmla="*/ 720619178 h 11639"/>
                  <a:gd name="T84" fmla="*/ 1367440000 w 14191"/>
                  <a:gd name="T85" fmla="*/ 705849152 h 11639"/>
                  <a:gd name="T86" fmla="*/ 1332969088 w 14191"/>
                  <a:gd name="T87" fmla="*/ 876092472 h 11639"/>
                  <a:gd name="T88" fmla="*/ 1421738634 w 14191"/>
                  <a:gd name="T89" fmla="*/ 992049810 h 11639"/>
                  <a:gd name="T90" fmla="*/ 1392191984 w 14191"/>
                  <a:gd name="T91" fmla="*/ 1063697070 h 11639"/>
                  <a:gd name="T92" fmla="*/ 1374826933 w 14191"/>
                  <a:gd name="T93" fmla="*/ 1206862009 h 11639"/>
                  <a:gd name="T94" fmla="*/ 1276078909 w 14191"/>
                  <a:gd name="T95" fmla="*/ 1197015325 h 11639"/>
                  <a:gd name="T96" fmla="*/ 1088560979 w 14191"/>
                  <a:gd name="T97" fmla="*/ 1224093706 h 11639"/>
                  <a:gd name="T98" fmla="*/ 1009510722 w 14191"/>
                  <a:gd name="T99" fmla="*/ 1354950651 h 11639"/>
                  <a:gd name="T100" fmla="*/ 913225009 w 14191"/>
                  <a:gd name="T101" fmla="*/ 1507832693 h 11639"/>
                  <a:gd name="T102" fmla="*/ 688515026 w 14191"/>
                  <a:gd name="T103" fmla="*/ 1503038932 h 11639"/>
                  <a:gd name="T104" fmla="*/ 641732561 w 14191"/>
                  <a:gd name="T105" fmla="*/ 1436315014 h 11639"/>
                  <a:gd name="T106" fmla="*/ 589896598 w 14191"/>
                  <a:gd name="T107" fmla="*/ 1201809087 h 11639"/>
                  <a:gd name="T108" fmla="*/ 498535146 w 14191"/>
                  <a:gd name="T109" fmla="*/ 1142599762 h 11639"/>
                  <a:gd name="T110" fmla="*/ 407173695 w 14191"/>
                  <a:gd name="T111" fmla="*/ 1154908117 h 11639"/>
                  <a:gd name="T112" fmla="*/ 338101916 w 14191"/>
                  <a:gd name="T113" fmla="*/ 1061235399 h 11639"/>
                  <a:gd name="T114" fmla="*/ 286395189 w 14191"/>
                  <a:gd name="T115" fmla="*/ 942686810 h 116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4191" h="11639">
                    <a:moveTo>
                      <a:pt x="2229" y="7086"/>
                    </a:moveTo>
                    <a:lnTo>
                      <a:pt x="2210" y="6933"/>
                    </a:lnTo>
                    <a:lnTo>
                      <a:pt x="2172" y="6877"/>
                    </a:lnTo>
                    <a:lnTo>
                      <a:pt x="2134" y="6819"/>
                    </a:lnTo>
                    <a:lnTo>
                      <a:pt x="2077" y="6762"/>
                    </a:lnTo>
                    <a:lnTo>
                      <a:pt x="2019" y="6705"/>
                    </a:lnTo>
                    <a:lnTo>
                      <a:pt x="1981" y="6572"/>
                    </a:lnTo>
                    <a:lnTo>
                      <a:pt x="1867" y="6400"/>
                    </a:lnTo>
                    <a:lnTo>
                      <a:pt x="1848" y="6324"/>
                    </a:lnTo>
                    <a:lnTo>
                      <a:pt x="1848" y="6171"/>
                    </a:lnTo>
                    <a:lnTo>
                      <a:pt x="1829" y="6095"/>
                    </a:lnTo>
                    <a:lnTo>
                      <a:pt x="1714" y="5886"/>
                    </a:lnTo>
                    <a:lnTo>
                      <a:pt x="1696" y="5829"/>
                    </a:lnTo>
                    <a:lnTo>
                      <a:pt x="1677" y="5658"/>
                    </a:lnTo>
                    <a:lnTo>
                      <a:pt x="1619" y="5505"/>
                    </a:lnTo>
                    <a:lnTo>
                      <a:pt x="1581" y="5391"/>
                    </a:lnTo>
                    <a:lnTo>
                      <a:pt x="1543" y="5277"/>
                    </a:lnTo>
                    <a:lnTo>
                      <a:pt x="1524" y="5257"/>
                    </a:lnTo>
                    <a:lnTo>
                      <a:pt x="1505" y="5219"/>
                    </a:lnTo>
                    <a:lnTo>
                      <a:pt x="1486" y="5162"/>
                    </a:lnTo>
                    <a:lnTo>
                      <a:pt x="1467" y="5124"/>
                    </a:lnTo>
                    <a:lnTo>
                      <a:pt x="1276" y="5010"/>
                    </a:lnTo>
                    <a:lnTo>
                      <a:pt x="1220" y="4991"/>
                    </a:lnTo>
                    <a:lnTo>
                      <a:pt x="1162" y="4972"/>
                    </a:lnTo>
                    <a:lnTo>
                      <a:pt x="1029" y="4972"/>
                    </a:lnTo>
                    <a:lnTo>
                      <a:pt x="991" y="4972"/>
                    </a:lnTo>
                    <a:lnTo>
                      <a:pt x="953" y="4933"/>
                    </a:lnTo>
                    <a:lnTo>
                      <a:pt x="934" y="4819"/>
                    </a:lnTo>
                    <a:lnTo>
                      <a:pt x="934" y="4800"/>
                    </a:lnTo>
                    <a:lnTo>
                      <a:pt x="915" y="4781"/>
                    </a:lnTo>
                    <a:lnTo>
                      <a:pt x="915" y="4762"/>
                    </a:lnTo>
                    <a:lnTo>
                      <a:pt x="953" y="4743"/>
                    </a:lnTo>
                    <a:lnTo>
                      <a:pt x="953" y="4724"/>
                    </a:lnTo>
                    <a:lnTo>
                      <a:pt x="953" y="4667"/>
                    </a:lnTo>
                    <a:lnTo>
                      <a:pt x="934" y="4629"/>
                    </a:lnTo>
                    <a:lnTo>
                      <a:pt x="915" y="4571"/>
                    </a:lnTo>
                    <a:lnTo>
                      <a:pt x="895" y="4534"/>
                    </a:lnTo>
                    <a:lnTo>
                      <a:pt x="705" y="4400"/>
                    </a:lnTo>
                    <a:lnTo>
                      <a:pt x="305" y="4305"/>
                    </a:lnTo>
                    <a:lnTo>
                      <a:pt x="286" y="4305"/>
                    </a:lnTo>
                    <a:lnTo>
                      <a:pt x="267" y="4286"/>
                    </a:lnTo>
                    <a:lnTo>
                      <a:pt x="248" y="4286"/>
                    </a:lnTo>
                    <a:lnTo>
                      <a:pt x="229" y="4229"/>
                    </a:lnTo>
                    <a:lnTo>
                      <a:pt x="229" y="4210"/>
                    </a:lnTo>
                    <a:lnTo>
                      <a:pt x="114" y="4114"/>
                    </a:lnTo>
                    <a:lnTo>
                      <a:pt x="77" y="4076"/>
                    </a:lnTo>
                    <a:lnTo>
                      <a:pt x="57" y="4076"/>
                    </a:lnTo>
                    <a:lnTo>
                      <a:pt x="38" y="4057"/>
                    </a:lnTo>
                    <a:lnTo>
                      <a:pt x="19" y="4038"/>
                    </a:lnTo>
                    <a:lnTo>
                      <a:pt x="0" y="3962"/>
                    </a:lnTo>
                    <a:lnTo>
                      <a:pt x="0" y="3943"/>
                    </a:lnTo>
                    <a:lnTo>
                      <a:pt x="77" y="3905"/>
                    </a:lnTo>
                    <a:lnTo>
                      <a:pt x="153" y="3962"/>
                    </a:lnTo>
                    <a:lnTo>
                      <a:pt x="248" y="4038"/>
                    </a:lnTo>
                    <a:lnTo>
                      <a:pt x="305" y="4076"/>
                    </a:lnTo>
                    <a:lnTo>
                      <a:pt x="381" y="4076"/>
                    </a:lnTo>
                    <a:lnTo>
                      <a:pt x="458" y="4057"/>
                    </a:lnTo>
                    <a:lnTo>
                      <a:pt x="590" y="4000"/>
                    </a:lnTo>
                    <a:lnTo>
                      <a:pt x="705" y="3981"/>
                    </a:lnTo>
                    <a:lnTo>
                      <a:pt x="819" y="3981"/>
                    </a:lnTo>
                    <a:lnTo>
                      <a:pt x="915" y="4019"/>
                    </a:lnTo>
                    <a:lnTo>
                      <a:pt x="1010" y="4076"/>
                    </a:lnTo>
                    <a:lnTo>
                      <a:pt x="1086" y="4134"/>
                    </a:lnTo>
                    <a:lnTo>
                      <a:pt x="1162" y="4171"/>
                    </a:lnTo>
                    <a:lnTo>
                      <a:pt x="1257" y="4190"/>
                    </a:lnTo>
                    <a:lnTo>
                      <a:pt x="1352" y="4190"/>
                    </a:lnTo>
                    <a:lnTo>
                      <a:pt x="1448" y="4171"/>
                    </a:lnTo>
                    <a:lnTo>
                      <a:pt x="1505" y="4134"/>
                    </a:lnTo>
                    <a:lnTo>
                      <a:pt x="1562" y="4095"/>
                    </a:lnTo>
                    <a:lnTo>
                      <a:pt x="1638" y="4038"/>
                    </a:lnTo>
                    <a:lnTo>
                      <a:pt x="1714" y="3962"/>
                    </a:lnTo>
                    <a:lnTo>
                      <a:pt x="1791" y="3924"/>
                    </a:lnTo>
                    <a:lnTo>
                      <a:pt x="1886" y="3905"/>
                    </a:lnTo>
                    <a:lnTo>
                      <a:pt x="2000" y="3905"/>
                    </a:lnTo>
                    <a:lnTo>
                      <a:pt x="2172" y="3924"/>
                    </a:lnTo>
                    <a:lnTo>
                      <a:pt x="2248" y="3886"/>
                    </a:lnTo>
                    <a:lnTo>
                      <a:pt x="2286" y="3829"/>
                    </a:lnTo>
                    <a:lnTo>
                      <a:pt x="2324" y="3848"/>
                    </a:lnTo>
                    <a:lnTo>
                      <a:pt x="2399" y="3829"/>
                    </a:lnTo>
                    <a:lnTo>
                      <a:pt x="2457" y="3791"/>
                    </a:lnTo>
                    <a:lnTo>
                      <a:pt x="2494" y="3753"/>
                    </a:lnTo>
                    <a:lnTo>
                      <a:pt x="2552" y="3791"/>
                    </a:lnTo>
                    <a:lnTo>
                      <a:pt x="2628" y="3829"/>
                    </a:lnTo>
                    <a:lnTo>
                      <a:pt x="2704" y="3867"/>
                    </a:lnTo>
                    <a:lnTo>
                      <a:pt x="2761" y="3886"/>
                    </a:lnTo>
                    <a:lnTo>
                      <a:pt x="2838" y="3886"/>
                    </a:lnTo>
                    <a:lnTo>
                      <a:pt x="2951" y="3829"/>
                    </a:lnTo>
                    <a:lnTo>
                      <a:pt x="3028" y="3809"/>
                    </a:lnTo>
                    <a:lnTo>
                      <a:pt x="3200" y="3848"/>
                    </a:lnTo>
                    <a:lnTo>
                      <a:pt x="3256" y="3829"/>
                    </a:lnTo>
                    <a:lnTo>
                      <a:pt x="3276" y="3772"/>
                    </a:lnTo>
                    <a:lnTo>
                      <a:pt x="3276" y="3753"/>
                    </a:lnTo>
                    <a:lnTo>
                      <a:pt x="3256" y="3695"/>
                    </a:lnTo>
                    <a:lnTo>
                      <a:pt x="3237" y="3657"/>
                    </a:lnTo>
                    <a:lnTo>
                      <a:pt x="3237" y="3638"/>
                    </a:lnTo>
                    <a:lnTo>
                      <a:pt x="3256" y="3562"/>
                    </a:lnTo>
                    <a:lnTo>
                      <a:pt x="3256" y="3543"/>
                    </a:lnTo>
                    <a:lnTo>
                      <a:pt x="3256" y="3505"/>
                    </a:lnTo>
                    <a:lnTo>
                      <a:pt x="3295" y="3428"/>
                    </a:lnTo>
                    <a:lnTo>
                      <a:pt x="3295" y="3391"/>
                    </a:lnTo>
                    <a:lnTo>
                      <a:pt x="3295" y="3352"/>
                    </a:lnTo>
                    <a:lnTo>
                      <a:pt x="3295" y="3314"/>
                    </a:lnTo>
                    <a:lnTo>
                      <a:pt x="3352" y="3105"/>
                    </a:lnTo>
                    <a:lnTo>
                      <a:pt x="3371" y="3047"/>
                    </a:lnTo>
                    <a:lnTo>
                      <a:pt x="3352" y="2991"/>
                    </a:lnTo>
                    <a:lnTo>
                      <a:pt x="3295" y="2933"/>
                    </a:lnTo>
                    <a:lnTo>
                      <a:pt x="3104" y="2838"/>
                    </a:lnTo>
                    <a:lnTo>
                      <a:pt x="3066" y="2800"/>
                    </a:lnTo>
                    <a:lnTo>
                      <a:pt x="3104" y="2705"/>
                    </a:lnTo>
                    <a:lnTo>
                      <a:pt x="3066" y="2648"/>
                    </a:lnTo>
                    <a:lnTo>
                      <a:pt x="3028" y="2400"/>
                    </a:lnTo>
                    <a:lnTo>
                      <a:pt x="3009" y="2267"/>
                    </a:lnTo>
                    <a:lnTo>
                      <a:pt x="3047" y="2172"/>
                    </a:lnTo>
                    <a:lnTo>
                      <a:pt x="3104" y="2133"/>
                    </a:lnTo>
                    <a:lnTo>
                      <a:pt x="3180" y="2038"/>
                    </a:lnTo>
                    <a:lnTo>
                      <a:pt x="3295" y="1962"/>
                    </a:lnTo>
                    <a:lnTo>
                      <a:pt x="3314" y="1905"/>
                    </a:lnTo>
                    <a:lnTo>
                      <a:pt x="3314" y="1848"/>
                    </a:lnTo>
                    <a:lnTo>
                      <a:pt x="3332" y="1791"/>
                    </a:lnTo>
                    <a:lnTo>
                      <a:pt x="3352" y="1772"/>
                    </a:lnTo>
                    <a:lnTo>
                      <a:pt x="3409" y="1772"/>
                    </a:lnTo>
                    <a:lnTo>
                      <a:pt x="3447" y="1772"/>
                    </a:lnTo>
                    <a:lnTo>
                      <a:pt x="3504" y="1714"/>
                    </a:lnTo>
                    <a:lnTo>
                      <a:pt x="3523" y="1714"/>
                    </a:lnTo>
                    <a:lnTo>
                      <a:pt x="3581" y="1676"/>
                    </a:lnTo>
                    <a:lnTo>
                      <a:pt x="3618" y="1676"/>
                    </a:lnTo>
                    <a:lnTo>
                      <a:pt x="3657" y="1676"/>
                    </a:lnTo>
                    <a:lnTo>
                      <a:pt x="3733" y="1657"/>
                    </a:lnTo>
                    <a:lnTo>
                      <a:pt x="3847" y="1657"/>
                    </a:lnTo>
                    <a:lnTo>
                      <a:pt x="3885" y="1733"/>
                    </a:lnTo>
                    <a:lnTo>
                      <a:pt x="3904" y="1791"/>
                    </a:lnTo>
                    <a:lnTo>
                      <a:pt x="3923" y="1828"/>
                    </a:lnTo>
                    <a:lnTo>
                      <a:pt x="3999" y="1867"/>
                    </a:lnTo>
                    <a:lnTo>
                      <a:pt x="4057" y="1867"/>
                    </a:lnTo>
                    <a:lnTo>
                      <a:pt x="4133" y="1828"/>
                    </a:lnTo>
                    <a:lnTo>
                      <a:pt x="4247" y="1772"/>
                    </a:lnTo>
                    <a:lnTo>
                      <a:pt x="4285" y="1752"/>
                    </a:lnTo>
                    <a:lnTo>
                      <a:pt x="4342" y="1733"/>
                    </a:lnTo>
                    <a:lnTo>
                      <a:pt x="4419" y="1714"/>
                    </a:lnTo>
                    <a:lnTo>
                      <a:pt x="4456" y="1696"/>
                    </a:lnTo>
                    <a:lnTo>
                      <a:pt x="4495" y="1676"/>
                    </a:lnTo>
                    <a:lnTo>
                      <a:pt x="4552" y="1619"/>
                    </a:lnTo>
                    <a:lnTo>
                      <a:pt x="4609" y="1562"/>
                    </a:lnTo>
                    <a:lnTo>
                      <a:pt x="4628" y="1505"/>
                    </a:lnTo>
                    <a:lnTo>
                      <a:pt x="4609" y="1467"/>
                    </a:lnTo>
                    <a:lnTo>
                      <a:pt x="4552" y="1429"/>
                    </a:lnTo>
                    <a:lnTo>
                      <a:pt x="4456" y="1352"/>
                    </a:lnTo>
                    <a:lnTo>
                      <a:pt x="4399" y="1295"/>
                    </a:lnTo>
                    <a:lnTo>
                      <a:pt x="4419" y="1238"/>
                    </a:lnTo>
                    <a:lnTo>
                      <a:pt x="4475" y="1143"/>
                    </a:lnTo>
                    <a:lnTo>
                      <a:pt x="4514" y="1105"/>
                    </a:lnTo>
                    <a:lnTo>
                      <a:pt x="4571" y="1086"/>
                    </a:lnTo>
                    <a:lnTo>
                      <a:pt x="4647" y="1066"/>
                    </a:lnTo>
                    <a:lnTo>
                      <a:pt x="4704" y="1086"/>
                    </a:lnTo>
                    <a:lnTo>
                      <a:pt x="4780" y="1105"/>
                    </a:lnTo>
                    <a:lnTo>
                      <a:pt x="4819" y="1124"/>
                    </a:lnTo>
                    <a:lnTo>
                      <a:pt x="4837" y="1181"/>
                    </a:lnTo>
                    <a:lnTo>
                      <a:pt x="4914" y="1447"/>
                    </a:lnTo>
                    <a:lnTo>
                      <a:pt x="4914" y="1505"/>
                    </a:lnTo>
                    <a:lnTo>
                      <a:pt x="4895" y="1581"/>
                    </a:lnTo>
                    <a:lnTo>
                      <a:pt x="4856" y="1638"/>
                    </a:lnTo>
                    <a:lnTo>
                      <a:pt x="4780" y="1733"/>
                    </a:lnTo>
                    <a:lnTo>
                      <a:pt x="4780" y="1791"/>
                    </a:lnTo>
                    <a:lnTo>
                      <a:pt x="4837" y="1848"/>
                    </a:lnTo>
                    <a:lnTo>
                      <a:pt x="5009" y="1962"/>
                    </a:lnTo>
                    <a:lnTo>
                      <a:pt x="5104" y="2000"/>
                    </a:lnTo>
                    <a:lnTo>
                      <a:pt x="5161" y="2019"/>
                    </a:lnTo>
                    <a:lnTo>
                      <a:pt x="5181" y="2057"/>
                    </a:lnTo>
                    <a:lnTo>
                      <a:pt x="5257" y="2209"/>
                    </a:lnTo>
                    <a:lnTo>
                      <a:pt x="5313" y="2305"/>
                    </a:lnTo>
                    <a:lnTo>
                      <a:pt x="5333" y="2362"/>
                    </a:lnTo>
                    <a:lnTo>
                      <a:pt x="5313" y="2438"/>
                    </a:lnTo>
                    <a:lnTo>
                      <a:pt x="5295" y="2514"/>
                    </a:lnTo>
                    <a:lnTo>
                      <a:pt x="5313" y="2571"/>
                    </a:lnTo>
                    <a:lnTo>
                      <a:pt x="5371" y="2590"/>
                    </a:lnTo>
                    <a:lnTo>
                      <a:pt x="5599" y="2629"/>
                    </a:lnTo>
                    <a:lnTo>
                      <a:pt x="5714" y="2705"/>
                    </a:lnTo>
                    <a:lnTo>
                      <a:pt x="5809" y="2781"/>
                    </a:lnTo>
                    <a:lnTo>
                      <a:pt x="5943" y="2838"/>
                    </a:lnTo>
                    <a:lnTo>
                      <a:pt x="6114" y="2915"/>
                    </a:lnTo>
                    <a:lnTo>
                      <a:pt x="6171" y="2915"/>
                    </a:lnTo>
                    <a:lnTo>
                      <a:pt x="6209" y="2933"/>
                    </a:lnTo>
                    <a:lnTo>
                      <a:pt x="6247" y="2971"/>
                    </a:lnTo>
                    <a:lnTo>
                      <a:pt x="6285" y="2991"/>
                    </a:lnTo>
                    <a:lnTo>
                      <a:pt x="6400" y="3010"/>
                    </a:lnTo>
                    <a:lnTo>
                      <a:pt x="6419" y="3010"/>
                    </a:lnTo>
                    <a:lnTo>
                      <a:pt x="6552" y="3010"/>
                    </a:lnTo>
                    <a:lnTo>
                      <a:pt x="6609" y="3029"/>
                    </a:lnTo>
                    <a:lnTo>
                      <a:pt x="6666" y="3047"/>
                    </a:lnTo>
                    <a:lnTo>
                      <a:pt x="6895" y="3143"/>
                    </a:lnTo>
                    <a:lnTo>
                      <a:pt x="6952" y="3143"/>
                    </a:lnTo>
                    <a:lnTo>
                      <a:pt x="7447" y="3467"/>
                    </a:lnTo>
                    <a:lnTo>
                      <a:pt x="7561" y="3524"/>
                    </a:lnTo>
                    <a:lnTo>
                      <a:pt x="7695" y="3562"/>
                    </a:lnTo>
                    <a:lnTo>
                      <a:pt x="7828" y="3562"/>
                    </a:lnTo>
                    <a:lnTo>
                      <a:pt x="7924" y="3562"/>
                    </a:lnTo>
                    <a:lnTo>
                      <a:pt x="8133" y="3524"/>
                    </a:lnTo>
                    <a:lnTo>
                      <a:pt x="8361" y="3543"/>
                    </a:lnTo>
                    <a:lnTo>
                      <a:pt x="8457" y="3524"/>
                    </a:lnTo>
                    <a:lnTo>
                      <a:pt x="8552" y="3467"/>
                    </a:lnTo>
                    <a:lnTo>
                      <a:pt x="8723" y="3333"/>
                    </a:lnTo>
                    <a:lnTo>
                      <a:pt x="9009" y="3200"/>
                    </a:lnTo>
                    <a:lnTo>
                      <a:pt x="9104" y="3143"/>
                    </a:lnTo>
                    <a:lnTo>
                      <a:pt x="9143" y="3143"/>
                    </a:lnTo>
                    <a:lnTo>
                      <a:pt x="9162" y="3143"/>
                    </a:lnTo>
                    <a:lnTo>
                      <a:pt x="9199" y="3047"/>
                    </a:lnTo>
                    <a:lnTo>
                      <a:pt x="9199" y="2915"/>
                    </a:lnTo>
                    <a:lnTo>
                      <a:pt x="9219" y="2857"/>
                    </a:lnTo>
                    <a:lnTo>
                      <a:pt x="9238" y="2838"/>
                    </a:lnTo>
                    <a:lnTo>
                      <a:pt x="9314" y="2534"/>
                    </a:lnTo>
                    <a:lnTo>
                      <a:pt x="9314" y="2495"/>
                    </a:lnTo>
                    <a:lnTo>
                      <a:pt x="9238" y="2267"/>
                    </a:lnTo>
                    <a:lnTo>
                      <a:pt x="9219" y="2172"/>
                    </a:lnTo>
                    <a:lnTo>
                      <a:pt x="9219" y="1867"/>
                    </a:lnTo>
                    <a:lnTo>
                      <a:pt x="9238" y="1810"/>
                    </a:lnTo>
                    <a:lnTo>
                      <a:pt x="9257" y="1752"/>
                    </a:lnTo>
                    <a:lnTo>
                      <a:pt x="9295" y="1657"/>
                    </a:lnTo>
                    <a:lnTo>
                      <a:pt x="9314" y="1600"/>
                    </a:lnTo>
                    <a:lnTo>
                      <a:pt x="9295" y="1524"/>
                    </a:lnTo>
                    <a:lnTo>
                      <a:pt x="9199" y="1410"/>
                    </a:lnTo>
                    <a:lnTo>
                      <a:pt x="9199" y="1333"/>
                    </a:lnTo>
                    <a:lnTo>
                      <a:pt x="9371" y="1276"/>
                    </a:lnTo>
                    <a:lnTo>
                      <a:pt x="9466" y="1276"/>
                    </a:lnTo>
                    <a:lnTo>
                      <a:pt x="9543" y="1295"/>
                    </a:lnTo>
                    <a:lnTo>
                      <a:pt x="9600" y="1429"/>
                    </a:lnTo>
                    <a:lnTo>
                      <a:pt x="9638" y="1447"/>
                    </a:lnTo>
                    <a:lnTo>
                      <a:pt x="9695" y="1467"/>
                    </a:lnTo>
                    <a:lnTo>
                      <a:pt x="9752" y="1447"/>
                    </a:lnTo>
                    <a:lnTo>
                      <a:pt x="9828" y="1429"/>
                    </a:lnTo>
                    <a:lnTo>
                      <a:pt x="9847" y="1391"/>
                    </a:lnTo>
                    <a:lnTo>
                      <a:pt x="9828" y="1352"/>
                    </a:lnTo>
                    <a:lnTo>
                      <a:pt x="9828" y="1295"/>
                    </a:lnTo>
                    <a:lnTo>
                      <a:pt x="9771" y="1200"/>
                    </a:lnTo>
                    <a:lnTo>
                      <a:pt x="9752" y="1143"/>
                    </a:lnTo>
                    <a:lnTo>
                      <a:pt x="9771" y="934"/>
                    </a:lnTo>
                    <a:lnTo>
                      <a:pt x="9790" y="686"/>
                    </a:lnTo>
                    <a:lnTo>
                      <a:pt x="9790" y="648"/>
                    </a:lnTo>
                    <a:lnTo>
                      <a:pt x="9771" y="648"/>
                    </a:lnTo>
                    <a:lnTo>
                      <a:pt x="9561" y="590"/>
                    </a:lnTo>
                    <a:lnTo>
                      <a:pt x="9504" y="572"/>
                    </a:lnTo>
                    <a:lnTo>
                      <a:pt x="9466" y="533"/>
                    </a:lnTo>
                    <a:lnTo>
                      <a:pt x="9447" y="514"/>
                    </a:lnTo>
                    <a:lnTo>
                      <a:pt x="9428" y="495"/>
                    </a:lnTo>
                    <a:lnTo>
                      <a:pt x="9409" y="438"/>
                    </a:lnTo>
                    <a:lnTo>
                      <a:pt x="9409" y="419"/>
                    </a:lnTo>
                    <a:lnTo>
                      <a:pt x="9409" y="343"/>
                    </a:lnTo>
                    <a:lnTo>
                      <a:pt x="9466" y="209"/>
                    </a:lnTo>
                    <a:lnTo>
                      <a:pt x="9504" y="152"/>
                    </a:lnTo>
                    <a:lnTo>
                      <a:pt x="9543" y="114"/>
                    </a:lnTo>
                    <a:lnTo>
                      <a:pt x="9600" y="76"/>
                    </a:lnTo>
                    <a:lnTo>
                      <a:pt x="9676" y="76"/>
                    </a:lnTo>
                    <a:lnTo>
                      <a:pt x="9733" y="133"/>
                    </a:lnTo>
                    <a:lnTo>
                      <a:pt x="9752" y="209"/>
                    </a:lnTo>
                    <a:lnTo>
                      <a:pt x="9809" y="267"/>
                    </a:lnTo>
                    <a:lnTo>
                      <a:pt x="9866" y="267"/>
                    </a:lnTo>
                    <a:lnTo>
                      <a:pt x="10057" y="286"/>
                    </a:lnTo>
                    <a:lnTo>
                      <a:pt x="10114" y="324"/>
                    </a:lnTo>
                    <a:lnTo>
                      <a:pt x="10152" y="324"/>
                    </a:lnTo>
                    <a:lnTo>
                      <a:pt x="10190" y="305"/>
                    </a:lnTo>
                    <a:lnTo>
                      <a:pt x="10266" y="305"/>
                    </a:lnTo>
                    <a:lnTo>
                      <a:pt x="10457" y="343"/>
                    </a:lnTo>
                    <a:lnTo>
                      <a:pt x="10533" y="343"/>
                    </a:lnTo>
                    <a:lnTo>
                      <a:pt x="11066" y="209"/>
                    </a:lnTo>
                    <a:lnTo>
                      <a:pt x="11466" y="152"/>
                    </a:lnTo>
                    <a:lnTo>
                      <a:pt x="11619" y="114"/>
                    </a:lnTo>
                    <a:lnTo>
                      <a:pt x="11676" y="133"/>
                    </a:lnTo>
                    <a:lnTo>
                      <a:pt x="11733" y="172"/>
                    </a:lnTo>
                    <a:lnTo>
                      <a:pt x="11771" y="209"/>
                    </a:lnTo>
                    <a:lnTo>
                      <a:pt x="11790" y="228"/>
                    </a:lnTo>
                    <a:lnTo>
                      <a:pt x="11790" y="248"/>
                    </a:lnTo>
                    <a:lnTo>
                      <a:pt x="11809" y="305"/>
                    </a:lnTo>
                    <a:lnTo>
                      <a:pt x="11828" y="438"/>
                    </a:lnTo>
                    <a:lnTo>
                      <a:pt x="11866" y="533"/>
                    </a:lnTo>
                    <a:lnTo>
                      <a:pt x="11962" y="553"/>
                    </a:lnTo>
                    <a:lnTo>
                      <a:pt x="12095" y="514"/>
                    </a:lnTo>
                    <a:lnTo>
                      <a:pt x="12171" y="438"/>
                    </a:lnTo>
                    <a:lnTo>
                      <a:pt x="12190" y="400"/>
                    </a:lnTo>
                    <a:lnTo>
                      <a:pt x="12228" y="209"/>
                    </a:lnTo>
                    <a:lnTo>
                      <a:pt x="12247" y="191"/>
                    </a:lnTo>
                    <a:lnTo>
                      <a:pt x="12247" y="172"/>
                    </a:lnTo>
                    <a:lnTo>
                      <a:pt x="12304" y="114"/>
                    </a:lnTo>
                    <a:lnTo>
                      <a:pt x="12362" y="38"/>
                    </a:lnTo>
                    <a:lnTo>
                      <a:pt x="12381" y="19"/>
                    </a:lnTo>
                    <a:lnTo>
                      <a:pt x="12438" y="19"/>
                    </a:lnTo>
                    <a:lnTo>
                      <a:pt x="12495" y="0"/>
                    </a:lnTo>
                    <a:lnTo>
                      <a:pt x="12552" y="0"/>
                    </a:lnTo>
                    <a:lnTo>
                      <a:pt x="12609" y="38"/>
                    </a:lnTo>
                    <a:lnTo>
                      <a:pt x="12780" y="133"/>
                    </a:lnTo>
                    <a:lnTo>
                      <a:pt x="12819" y="191"/>
                    </a:lnTo>
                    <a:lnTo>
                      <a:pt x="12838" y="248"/>
                    </a:lnTo>
                    <a:lnTo>
                      <a:pt x="12857" y="324"/>
                    </a:lnTo>
                    <a:lnTo>
                      <a:pt x="12819" y="457"/>
                    </a:lnTo>
                    <a:lnTo>
                      <a:pt x="12838" y="514"/>
                    </a:lnTo>
                    <a:lnTo>
                      <a:pt x="12876" y="553"/>
                    </a:lnTo>
                    <a:lnTo>
                      <a:pt x="12933" y="590"/>
                    </a:lnTo>
                    <a:lnTo>
                      <a:pt x="12895" y="781"/>
                    </a:lnTo>
                    <a:lnTo>
                      <a:pt x="12895" y="857"/>
                    </a:lnTo>
                    <a:lnTo>
                      <a:pt x="12895" y="934"/>
                    </a:lnTo>
                    <a:lnTo>
                      <a:pt x="12895" y="990"/>
                    </a:lnTo>
                    <a:lnTo>
                      <a:pt x="12876" y="1048"/>
                    </a:lnTo>
                    <a:lnTo>
                      <a:pt x="12800" y="971"/>
                    </a:lnTo>
                    <a:lnTo>
                      <a:pt x="12762" y="934"/>
                    </a:lnTo>
                    <a:lnTo>
                      <a:pt x="12743" y="876"/>
                    </a:lnTo>
                    <a:lnTo>
                      <a:pt x="12685" y="648"/>
                    </a:lnTo>
                    <a:lnTo>
                      <a:pt x="12666" y="590"/>
                    </a:lnTo>
                    <a:lnTo>
                      <a:pt x="12495" y="648"/>
                    </a:lnTo>
                    <a:lnTo>
                      <a:pt x="12514" y="705"/>
                    </a:lnTo>
                    <a:lnTo>
                      <a:pt x="12609" y="838"/>
                    </a:lnTo>
                    <a:lnTo>
                      <a:pt x="12628" y="895"/>
                    </a:lnTo>
                    <a:lnTo>
                      <a:pt x="12628" y="952"/>
                    </a:lnTo>
                    <a:lnTo>
                      <a:pt x="12666" y="1048"/>
                    </a:lnTo>
                    <a:lnTo>
                      <a:pt x="12704" y="1257"/>
                    </a:lnTo>
                    <a:lnTo>
                      <a:pt x="12704" y="1295"/>
                    </a:lnTo>
                    <a:lnTo>
                      <a:pt x="12666" y="1352"/>
                    </a:lnTo>
                    <a:lnTo>
                      <a:pt x="12628" y="1467"/>
                    </a:lnTo>
                    <a:lnTo>
                      <a:pt x="12533" y="1619"/>
                    </a:lnTo>
                    <a:lnTo>
                      <a:pt x="12419" y="1772"/>
                    </a:lnTo>
                    <a:lnTo>
                      <a:pt x="12343" y="1886"/>
                    </a:lnTo>
                    <a:lnTo>
                      <a:pt x="12247" y="2000"/>
                    </a:lnTo>
                    <a:lnTo>
                      <a:pt x="12228" y="2057"/>
                    </a:lnTo>
                    <a:lnTo>
                      <a:pt x="12209" y="2114"/>
                    </a:lnTo>
                    <a:lnTo>
                      <a:pt x="12152" y="2209"/>
                    </a:lnTo>
                    <a:lnTo>
                      <a:pt x="12152" y="2267"/>
                    </a:lnTo>
                    <a:lnTo>
                      <a:pt x="12133" y="2400"/>
                    </a:lnTo>
                    <a:lnTo>
                      <a:pt x="12171" y="2629"/>
                    </a:lnTo>
                    <a:lnTo>
                      <a:pt x="12171" y="2686"/>
                    </a:lnTo>
                    <a:lnTo>
                      <a:pt x="12133" y="2724"/>
                    </a:lnTo>
                    <a:lnTo>
                      <a:pt x="12095" y="2762"/>
                    </a:lnTo>
                    <a:lnTo>
                      <a:pt x="12018" y="2781"/>
                    </a:lnTo>
                    <a:lnTo>
                      <a:pt x="11962" y="2800"/>
                    </a:lnTo>
                    <a:lnTo>
                      <a:pt x="11923" y="2838"/>
                    </a:lnTo>
                    <a:lnTo>
                      <a:pt x="11886" y="2895"/>
                    </a:lnTo>
                    <a:lnTo>
                      <a:pt x="11866" y="2952"/>
                    </a:lnTo>
                    <a:lnTo>
                      <a:pt x="11847" y="3010"/>
                    </a:lnTo>
                    <a:lnTo>
                      <a:pt x="11752" y="3105"/>
                    </a:lnTo>
                    <a:lnTo>
                      <a:pt x="11733" y="3162"/>
                    </a:lnTo>
                    <a:lnTo>
                      <a:pt x="11714" y="3296"/>
                    </a:lnTo>
                    <a:lnTo>
                      <a:pt x="11676" y="3333"/>
                    </a:lnTo>
                    <a:lnTo>
                      <a:pt x="11276" y="3581"/>
                    </a:lnTo>
                    <a:lnTo>
                      <a:pt x="11200" y="3638"/>
                    </a:lnTo>
                    <a:lnTo>
                      <a:pt x="11161" y="3733"/>
                    </a:lnTo>
                    <a:lnTo>
                      <a:pt x="11143" y="3829"/>
                    </a:lnTo>
                    <a:lnTo>
                      <a:pt x="11124" y="3943"/>
                    </a:lnTo>
                    <a:lnTo>
                      <a:pt x="11143" y="4000"/>
                    </a:lnTo>
                    <a:lnTo>
                      <a:pt x="11200" y="4038"/>
                    </a:lnTo>
                    <a:lnTo>
                      <a:pt x="11276" y="4095"/>
                    </a:lnTo>
                    <a:lnTo>
                      <a:pt x="11371" y="4114"/>
                    </a:lnTo>
                    <a:lnTo>
                      <a:pt x="11638" y="4057"/>
                    </a:lnTo>
                    <a:lnTo>
                      <a:pt x="11676" y="4019"/>
                    </a:lnTo>
                    <a:lnTo>
                      <a:pt x="11790" y="3886"/>
                    </a:lnTo>
                    <a:lnTo>
                      <a:pt x="11828" y="3848"/>
                    </a:lnTo>
                    <a:lnTo>
                      <a:pt x="11886" y="3753"/>
                    </a:lnTo>
                    <a:lnTo>
                      <a:pt x="11962" y="3772"/>
                    </a:lnTo>
                    <a:lnTo>
                      <a:pt x="12038" y="3829"/>
                    </a:lnTo>
                    <a:lnTo>
                      <a:pt x="12152" y="3848"/>
                    </a:lnTo>
                    <a:lnTo>
                      <a:pt x="12228" y="3886"/>
                    </a:lnTo>
                    <a:lnTo>
                      <a:pt x="12323" y="3943"/>
                    </a:lnTo>
                    <a:lnTo>
                      <a:pt x="12438" y="3981"/>
                    </a:lnTo>
                    <a:lnTo>
                      <a:pt x="12514" y="3924"/>
                    </a:lnTo>
                    <a:lnTo>
                      <a:pt x="12590" y="3924"/>
                    </a:lnTo>
                    <a:lnTo>
                      <a:pt x="12685" y="4000"/>
                    </a:lnTo>
                    <a:lnTo>
                      <a:pt x="12780" y="4134"/>
                    </a:lnTo>
                    <a:lnTo>
                      <a:pt x="12838" y="4305"/>
                    </a:lnTo>
                    <a:lnTo>
                      <a:pt x="12762" y="4724"/>
                    </a:lnTo>
                    <a:lnTo>
                      <a:pt x="12762" y="4838"/>
                    </a:lnTo>
                    <a:lnTo>
                      <a:pt x="12800" y="4857"/>
                    </a:lnTo>
                    <a:lnTo>
                      <a:pt x="12838" y="4896"/>
                    </a:lnTo>
                    <a:lnTo>
                      <a:pt x="12895" y="4933"/>
                    </a:lnTo>
                    <a:lnTo>
                      <a:pt x="12990" y="4972"/>
                    </a:lnTo>
                    <a:lnTo>
                      <a:pt x="13371" y="5162"/>
                    </a:lnTo>
                    <a:lnTo>
                      <a:pt x="13409" y="5162"/>
                    </a:lnTo>
                    <a:lnTo>
                      <a:pt x="13542" y="5181"/>
                    </a:lnTo>
                    <a:lnTo>
                      <a:pt x="13619" y="5200"/>
                    </a:lnTo>
                    <a:lnTo>
                      <a:pt x="13676" y="5238"/>
                    </a:lnTo>
                    <a:lnTo>
                      <a:pt x="13695" y="5277"/>
                    </a:lnTo>
                    <a:lnTo>
                      <a:pt x="13809" y="5353"/>
                    </a:lnTo>
                    <a:lnTo>
                      <a:pt x="14019" y="5543"/>
                    </a:lnTo>
                    <a:lnTo>
                      <a:pt x="14076" y="5600"/>
                    </a:lnTo>
                    <a:lnTo>
                      <a:pt x="14095" y="5658"/>
                    </a:lnTo>
                    <a:lnTo>
                      <a:pt x="14095" y="5790"/>
                    </a:lnTo>
                    <a:lnTo>
                      <a:pt x="14171" y="6038"/>
                    </a:lnTo>
                    <a:lnTo>
                      <a:pt x="14171" y="6171"/>
                    </a:lnTo>
                    <a:lnTo>
                      <a:pt x="14133" y="6229"/>
                    </a:lnTo>
                    <a:lnTo>
                      <a:pt x="14095" y="6286"/>
                    </a:lnTo>
                    <a:lnTo>
                      <a:pt x="14076" y="6343"/>
                    </a:lnTo>
                    <a:lnTo>
                      <a:pt x="14076" y="6419"/>
                    </a:lnTo>
                    <a:lnTo>
                      <a:pt x="14114" y="6533"/>
                    </a:lnTo>
                    <a:lnTo>
                      <a:pt x="14152" y="6591"/>
                    </a:lnTo>
                    <a:lnTo>
                      <a:pt x="14190" y="6648"/>
                    </a:lnTo>
                    <a:lnTo>
                      <a:pt x="13904" y="6686"/>
                    </a:lnTo>
                    <a:lnTo>
                      <a:pt x="13790" y="6667"/>
                    </a:lnTo>
                    <a:lnTo>
                      <a:pt x="13638" y="6552"/>
                    </a:lnTo>
                    <a:lnTo>
                      <a:pt x="13638" y="6533"/>
                    </a:lnTo>
                    <a:lnTo>
                      <a:pt x="13619" y="6457"/>
                    </a:lnTo>
                    <a:lnTo>
                      <a:pt x="13581" y="6381"/>
                    </a:lnTo>
                    <a:lnTo>
                      <a:pt x="13486" y="6229"/>
                    </a:lnTo>
                    <a:lnTo>
                      <a:pt x="13428" y="6152"/>
                    </a:lnTo>
                    <a:lnTo>
                      <a:pt x="13409" y="6115"/>
                    </a:lnTo>
                    <a:lnTo>
                      <a:pt x="13181" y="6019"/>
                    </a:lnTo>
                    <a:lnTo>
                      <a:pt x="13161" y="6000"/>
                    </a:lnTo>
                    <a:lnTo>
                      <a:pt x="13142" y="5943"/>
                    </a:lnTo>
                    <a:lnTo>
                      <a:pt x="13124" y="5924"/>
                    </a:lnTo>
                    <a:lnTo>
                      <a:pt x="13029" y="5924"/>
                    </a:lnTo>
                    <a:lnTo>
                      <a:pt x="12952" y="5924"/>
                    </a:lnTo>
                    <a:lnTo>
                      <a:pt x="12933" y="5924"/>
                    </a:lnTo>
                    <a:lnTo>
                      <a:pt x="12704" y="5867"/>
                    </a:lnTo>
                    <a:lnTo>
                      <a:pt x="12590" y="5848"/>
                    </a:lnTo>
                    <a:lnTo>
                      <a:pt x="12476" y="5829"/>
                    </a:lnTo>
                    <a:lnTo>
                      <a:pt x="12323" y="5867"/>
                    </a:lnTo>
                    <a:lnTo>
                      <a:pt x="12228" y="5924"/>
                    </a:lnTo>
                    <a:lnTo>
                      <a:pt x="12171" y="6019"/>
                    </a:lnTo>
                    <a:lnTo>
                      <a:pt x="12152" y="6152"/>
                    </a:lnTo>
                    <a:lnTo>
                      <a:pt x="12190" y="6400"/>
                    </a:lnTo>
                    <a:lnTo>
                      <a:pt x="12190" y="6496"/>
                    </a:lnTo>
                    <a:lnTo>
                      <a:pt x="12152" y="6533"/>
                    </a:lnTo>
                    <a:lnTo>
                      <a:pt x="12095" y="6572"/>
                    </a:lnTo>
                    <a:lnTo>
                      <a:pt x="12038" y="6610"/>
                    </a:lnTo>
                    <a:lnTo>
                      <a:pt x="12000" y="6667"/>
                    </a:lnTo>
                    <a:lnTo>
                      <a:pt x="11962" y="6781"/>
                    </a:lnTo>
                    <a:lnTo>
                      <a:pt x="11866" y="6953"/>
                    </a:lnTo>
                    <a:lnTo>
                      <a:pt x="11828" y="7009"/>
                    </a:lnTo>
                    <a:lnTo>
                      <a:pt x="11790" y="7048"/>
                    </a:lnTo>
                    <a:lnTo>
                      <a:pt x="11771" y="7067"/>
                    </a:lnTo>
                    <a:lnTo>
                      <a:pt x="11790" y="7105"/>
                    </a:lnTo>
                    <a:lnTo>
                      <a:pt x="11866" y="7181"/>
                    </a:lnTo>
                    <a:lnTo>
                      <a:pt x="12038" y="7276"/>
                    </a:lnTo>
                    <a:lnTo>
                      <a:pt x="12076" y="7314"/>
                    </a:lnTo>
                    <a:lnTo>
                      <a:pt x="12057" y="7353"/>
                    </a:lnTo>
                    <a:lnTo>
                      <a:pt x="11847" y="7486"/>
                    </a:lnTo>
                    <a:lnTo>
                      <a:pt x="11790" y="7486"/>
                    </a:lnTo>
                    <a:lnTo>
                      <a:pt x="11733" y="7505"/>
                    </a:lnTo>
                    <a:lnTo>
                      <a:pt x="11676" y="7505"/>
                    </a:lnTo>
                    <a:lnTo>
                      <a:pt x="11600" y="7505"/>
                    </a:lnTo>
                    <a:lnTo>
                      <a:pt x="11542" y="7429"/>
                    </a:lnTo>
                    <a:lnTo>
                      <a:pt x="11200" y="6800"/>
                    </a:lnTo>
                    <a:lnTo>
                      <a:pt x="11180" y="6743"/>
                    </a:lnTo>
                    <a:lnTo>
                      <a:pt x="11180" y="6667"/>
                    </a:lnTo>
                    <a:lnTo>
                      <a:pt x="11200" y="6610"/>
                    </a:lnTo>
                    <a:lnTo>
                      <a:pt x="11257" y="6610"/>
                    </a:lnTo>
                    <a:lnTo>
                      <a:pt x="11314" y="6629"/>
                    </a:lnTo>
                    <a:lnTo>
                      <a:pt x="11371" y="6648"/>
                    </a:lnTo>
                    <a:lnTo>
                      <a:pt x="11447" y="6629"/>
                    </a:lnTo>
                    <a:lnTo>
                      <a:pt x="11485" y="6552"/>
                    </a:lnTo>
                    <a:lnTo>
                      <a:pt x="11485" y="6476"/>
                    </a:lnTo>
                    <a:lnTo>
                      <a:pt x="11447" y="6381"/>
                    </a:lnTo>
                    <a:lnTo>
                      <a:pt x="11447" y="6324"/>
                    </a:lnTo>
                    <a:lnTo>
                      <a:pt x="11485" y="6210"/>
                    </a:lnTo>
                    <a:lnTo>
                      <a:pt x="11524" y="6171"/>
                    </a:lnTo>
                    <a:lnTo>
                      <a:pt x="11714" y="6095"/>
                    </a:lnTo>
                    <a:lnTo>
                      <a:pt x="11790" y="6000"/>
                    </a:lnTo>
                    <a:lnTo>
                      <a:pt x="11771" y="5867"/>
                    </a:lnTo>
                    <a:lnTo>
                      <a:pt x="11676" y="5772"/>
                    </a:lnTo>
                    <a:lnTo>
                      <a:pt x="11619" y="5772"/>
                    </a:lnTo>
                    <a:lnTo>
                      <a:pt x="11561" y="5772"/>
                    </a:lnTo>
                    <a:lnTo>
                      <a:pt x="11505" y="5772"/>
                    </a:lnTo>
                    <a:lnTo>
                      <a:pt x="11447" y="5790"/>
                    </a:lnTo>
                    <a:lnTo>
                      <a:pt x="11409" y="5790"/>
                    </a:lnTo>
                    <a:lnTo>
                      <a:pt x="11333" y="5695"/>
                    </a:lnTo>
                    <a:lnTo>
                      <a:pt x="11276" y="5658"/>
                    </a:lnTo>
                    <a:lnTo>
                      <a:pt x="11161" y="5581"/>
                    </a:lnTo>
                    <a:lnTo>
                      <a:pt x="11143" y="5562"/>
                    </a:lnTo>
                    <a:lnTo>
                      <a:pt x="11085" y="5543"/>
                    </a:lnTo>
                    <a:lnTo>
                      <a:pt x="11028" y="5486"/>
                    </a:lnTo>
                    <a:lnTo>
                      <a:pt x="10990" y="5448"/>
                    </a:lnTo>
                    <a:lnTo>
                      <a:pt x="10933" y="5448"/>
                    </a:lnTo>
                    <a:lnTo>
                      <a:pt x="10857" y="5467"/>
                    </a:lnTo>
                    <a:lnTo>
                      <a:pt x="10819" y="5467"/>
                    </a:lnTo>
                    <a:lnTo>
                      <a:pt x="10723" y="5467"/>
                    </a:lnTo>
                    <a:lnTo>
                      <a:pt x="10723" y="5448"/>
                    </a:lnTo>
                    <a:lnTo>
                      <a:pt x="10647" y="5409"/>
                    </a:lnTo>
                    <a:lnTo>
                      <a:pt x="10590" y="5409"/>
                    </a:lnTo>
                    <a:lnTo>
                      <a:pt x="10552" y="5448"/>
                    </a:lnTo>
                    <a:lnTo>
                      <a:pt x="10418" y="5638"/>
                    </a:lnTo>
                    <a:lnTo>
                      <a:pt x="10362" y="5753"/>
                    </a:lnTo>
                    <a:lnTo>
                      <a:pt x="10362" y="5886"/>
                    </a:lnTo>
                    <a:lnTo>
                      <a:pt x="10457" y="6000"/>
                    </a:lnTo>
                    <a:lnTo>
                      <a:pt x="10514" y="6095"/>
                    </a:lnTo>
                    <a:lnTo>
                      <a:pt x="10514" y="6248"/>
                    </a:lnTo>
                    <a:lnTo>
                      <a:pt x="10457" y="6400"/>
                    </a:lnTo>
                    <a:lnTo>
                      <a:pt x="10400" y="6515"/>
                    </a:lnTo>
                    <a:lnTo>
                      <a:pt x="10323" y="6629"/>
                    </a:lnTo>
                    <a:lnTo>
                      <a:pt x="10304" y="6686"/>
                    </a:lnTo>
                    <a:lnTo>
                      <a:pt x="10286" y="6762"/>
                    </a:lnTo>
                    <a:lnTo>
                      <a:pt x="10323" y="6972"/>
                    </a:lnTo>
                    <a:lnTo>
                      <a:pt x="10323" y="7048"/>
                    </a:lnTo>
                    <a:lnTo>
                      <a:pt x="10342" y="7086"/>
                    </a:lnTo>
                    <a:lnTo>
                      <a:pt x="10400" y="7105"/>
                    </a:lnTo>
                    <a:lnTo>
                      <a:pt x="10495" y="7124"/>
                    </a:lnTo>
                    <a:lnTo>
                      <a:pt x="10781" y="7238"/>
                    </a:lnTo>
                    <a:lnTo>
                      <a:pt x="10857" y="7276"/>
                    </a:lnTo>
                    <a:lnTo>
                      <a:pt x="10876" y="7334"/>
                    </a:lnTo>
                    <a:lnTo>
                      <a:pt x="10895" y="7390"/>
                    </a:lnTo>
                    <a:lnTo>
                      <a:pt x="10952" y="7524"/>
                    </a:lnTo>
                    <a:lnTo>
                      <a:pt x="10971" y="7657"/>
                    </a:lnTo>
                    <a:lnTo>
                      <a:pt x="11009" y="7715"/>
                    </a:lnTo>
                    <a:lnTo>
                      <a:pt x="11047" y="7753"/>
                    </a:lnTo>
                    <a:lnTo>
                      <a:pt x="11124" y="7791"/>
                    </a:lnTo>
                    <a:lnTo>
                      <a:pt x="11180" y="7810"/>
                    </a:lnTo>
                    <a:lnTo>
                      <a:pt x="11200" y="7886"/>
                    </a:lnTo>
                    <a:lnTo>
                      <a:pt x="11180" y="7962"/>
                    </a:lnTo>
                    <a:lnTo>
                      <a:pt x="11143" y="8000"/>
                    </a:lnTo>
                    <a:lnTo>
                      <a:pt x="10952" y="8096"/>
                    </a:lnTo>
                    <a:lnTo>
                      <a:pt x="10819" y="8115"/>
                    </a:lnTo>
                    <a:lnTo>
                      <a:pt x="10762" y="8152"/>
                    </a:lnTo>
                    <a:lnTo>
                      <a:pt x="10743" y="8210"/>
                    </a:lnTo>
                    <a:lnTo>
                      <a:pt x="10799" y="8419"/>
                    </a:lnTo>
                    <a:lnTo>
                      <a:pt x="10799" y="8553"/>
                    </a:lnTo>
                    <a:lnTo>
                      <a:pt x="10762" y="8705"/>
                    </a:lnTo>
                    <a:lnTo>
                      <a:pt x="10723" y="8838"/>
                    </a:lnTo>
                    <a:lnTo>
                      <a:pt x="10685" y="8895"/>
                    </a:lnTo>
                    <a:lnTo>
                      <a:pt x="10667" y="8953"/>
                    </a:lnTo>
                    <a:lnTo>
                      <a:pt x="10647" y="9010"/>
                    </a:lnTo>
                    <a:lnTo>
                      <a:pt x="10667" y="9162"/>
                    </a:lnTo>
                    <a:lnTo>
                      <a:pt x="10667" y="9219"/>
                    </a:lnTo>
                    <a:lnTo>
                      <a:pt x="10647" y="9276"/>
                    </a:lnTo>
                    <a:lnTo>
                      <a:pt x="10609" y="9315"/>
                    </a:lnTo>
                    <a:lnTo>
                      <a:pt x="10533" y="9315"/>
                    </a:lnTo>
                    <a:lnTo>
                      <a:pt x="10476" y="9276"/>
                    </a:lnTo>
                    <a:lnTo>
                      <a:pt x="10418" y="9239"/>
                    </a:lnTo>
                    <a:lnTo>
                      <a:pt x="10362" y="9200"/>
                    </a:lnTo>
                    <a:lnTo>
                      <a:pt x="10228" y="9162"/>
                    </a:lnTo>
                    <a:lnTo>
                      <a:pt x="10095" y="9105"/>
                    </a:lnTo>
                    <a:lnTo>
                      <a:pt x="10037" y="9086"/>
                    </a:lnTo>
                    <a:lnTo>
                      <a:pt x="9961" y="9105"/>
                    </a:lnTo>
                    <a:lnTo>
                      <a:pt x="9923" y="9143"/>
                    </a:lnTo>
                    <a:lnTo>
                      <a:pt x="9885" y="9200"/>
                    </a:lnTo>
                    <a:lnTo>
                      <a:pt x="9847" y="9239"/>
                    </a:lnTo>
                    <a:lnTo>
                      <a:pt x="9771" y="9257"/>
                    </a:lnTo>
                    <a:lnTo>
                      <a:pt x="9657" y="9315"/>
                    </a:lnTo>
                    <a:lnTo>
                      <a:pt x="9371" y="9467"/>
                    </a:lnTo>
                    <a:lnTo>
                      <a:pt x="9219" y="9524"/>
                    </a:lnTo>
                    <a:lnTo>
                      <a:pt x="9066" y="9524"/>
                    </a:lnTo>
                    <a:lnTo>
                      <a:pt x="8990" y="9505"/>
                    </a:lnTo>
                    <a:lnTo>
                      <a:pt x="8876" y="9429"/>
                    </a:lnTo>
                    <a:lnTo>
                      <a:pt x="8799" y="9410"/>
                    </a:lnTo>
                    <a:lnTo>
                      <a:pt x="8723" y="9410"/>
                    </a:lnTo>
                    <a:lnTo>
                      <a:pt x="8666" y="9410"/>
                    </a:lnTo>
                    <a:lnTo>
                      <a:pt x="8400" y="9448"/>
                    </a:lnTo>
                    <a:lnTo>
                      <a:pt x="8323" y="9448"/>
                    </a:lnTo>
                    <a:lnTo>
                      <a:pt x="8114" y="9410"/>
                    </a:lnTo>
                    <a:lnTo>
                      <a:pt x="8038" y="9429"/>
                    </a:lnTo>
                    <a:lnTo>
                      <a:pt x="7980" y="9467"/>
                    </a:lnTo>
                    <a:lnTo>
                      <a:pt x="7885" y="9562"/>
                    </a:lnTo>
                    <a:lnTo>
                      <a:pt x="7828" y="9676"/>
                    </a:lnTo>
                    <a:lnTo>
                      <a:pt x="7695" y="10114"/>
                    </a:lnTo>
                    <a:lnTo>
                      <a:pt x="7695" y="10172"/>
                    </a:lnTo>
                    <a:lnTo>
                      <a:pt x="7714" y="10248"/>
                    </a:lnTo>
                    <a:lnTo>
                      <a:pt x="7771" y="10381"/>
                    </a:lnTo>
                    <a:lnTo>
                      <a:pt x="7790" y="10458"/>
                    </a:lnTo>
                    <a:lnTo>
                      <a:pt x="7771" y="10629"/>
                    </a:lnTo>
                    <a:lnTo>
                      <a:pt x="7714" y="10781"/>
                    </a:lnTo>
                    <a:lnTo>
                      <a:pt x="7504" y="11048"/>
                    </a:lnTo>
                    <a:lnTo>
                      <a:pt x="7352" y="11257"/>
                    </a:lnTo>
                    <a:lnTo>
                      <a:pt x="7314" y="11372"/>
                    </a:lnTo>
                    <a:lnTo>
                      <a:pt x="7276" y="11486"/>
                    </a:lnTo>
                    <a:lnTo>
                      <a:pt x="7257" y="11505"/>
                    </a:lnTo>
                    <a:lnTo>
                      <a:pt x="7238" y="11524"/>
                    </a:lnTo>
                    <a:lnTo>
                      <a:pt x="7181" y="11562"/>
                    </a:lnTo>
                    <a:lnTo>
                      <a:pt x="7085" y="11601"/>
                    </a:lnTo>
                    <a:lnTo>
                      <a:pt x="7047" y="11638"/>
                    </a:lnTo>
                    <a:lnTo>
                      <a:pt x="7028" y="11638"/>
                    </a:lnTo>
                    <a:lnTo>
                      <a:pt x="6990" y="11601"/>
                    </a:lnTo>
                    <a:lnTo>
                      <a:pt x="6971" y="11601"/>
                    </a:lnTo>
                    <a:lnTo>
                      <a:pt x="6514" y="11601"/>
                    </a:lnTo>
                    <a:lnTo>
                      <a:pt x="5980" y="11619"/>
                    </a:lnTo>
                    <a:lnTo>
                      <a:pt x="5943" y="11619"/>
                    </a:lnTo>
                    <a:lnTo>
                      <a:pt x="5885" y="11581"/>
                    </a:lnTo>
                    <a:lnTo>
                      <a:pt x="5866" y="11581"/>
                    </a:lnTo>
                    <a:lnTo>
                      <a:pt x="5828" y="11581"/>
                    </a:lnTo>
                    <a:lnTo>
                      <a:pt x="5733" y="11601"/>
                    </a:lnTo>
                    <a:lnTo>
                      <a:pt x="5313" y="11601"/>
                    </a:lnTo>
                    <a:lnTo>
                      <a:pt x="5237" y="11581"/>
                    </a:lnTo>
                    <a:lnTo>
                      <a:pt x="5181" y="11543"/>
                    </a:lnTo>
                    <a:lnTo>
                      <a:pt x="5066" y="11448"/>
                    </a:lnTo>
                    <a:lnTo>
                      <a:pt x="5009" y="11410"/>
                    </a:lnTo>
                    <a:lnTo>
                      <a:pt x="4990" y="11372"/>
                    </a:lnTo>
                    <a:lnTo>
                      <a:pt x="4990" y="11315"/>
                    </a:lnTo>
                    <a:lnTo>
                      <a:pt x="5009" y="11257"/>
                    </a:lnTo>
                    <a:lnTo>
                      <a:pt x="5009" y="11200"/>
                    </a:lnTo>
                    <a:lnTo>
                      <a:pt x="4971" y="11143"/>
                    </a:lnTo>
                    <a:lnTo>
                      <a:pt x="4952" y="11086"/>
                    </a:lnTo>
                    <a:lnTo>
                      <a:pt x="4571" y="10667"/>
                    </a:lnTo>
                    <a:lnTo>
                      <a:pt x="4495" y="10553"/>
                    </a:lnTo>
                    <a:lnTo>
                      <a:pt x="4475" y="10419"/>
                    </a:lnTo>
                    <a:lnTo>
                      <a:pt x="4495" y="9810"/>
                    </a:lnTo>
                    <a:lnTo>
                      <a:pt x="4495" y="9772"/>
                    </a:lnTo>
                    <a:lnTo>
                      <a:pt x="4609" y="9638"/>
                    </a:lnTo>
                    <a:lnTo>
                      <a:pt x="4628" y="9581"/>
                    </a:lnTo>
                    <a:lnTo>
                      <a:pt x="4628" y="9524"/>
                    </a:lnTo>
                    <a:lnTo>
                      <a:pt x="4609" y="9448"/>
                    </a:lnTo>
                    <a:lnTo>
                      <a:pt x="4552" y="9334"/>
                    </a:lnTo>
                    <a:lnTo>
                      <a:pt x="4552" y="9276"/>
                    </a:lnTo>
                    <a:lnTo>
                      <a:pt x="4571" y="9219"/>
                    </a:lnTo>
                    <a:lnTo>
                      <a:pt x="4647" y="9105"/>
                    </a:lnTo>
                    <a:lnTo>
                      <a:pt x="4628" y="9086"/>
                    </a:lnTo>
                    <a:lnTo>
                      <a:pt x="4475" y="9010"/>
                    </a:lnTo>
                    <a:lnTo>
                      <a:pt x="4285" y="8895"/>
                    </a:lnTo>
                    <a:lnTo>
                      <a:pt x="4209" y="8876"/>
                    </a:lnTo>
                    <a:lnTo>
                      <a:pt x="4152" y="8895"/>
                    </a:lnTo>
                    <a:lnTo>
                      <a:pt x="4094" y="8914"/>
                    </a:lnTo>
                    <a:lnTo>
                      <a:pt x="4038" y="8934"/>
                    </a:lnTo>
                    <a:lnTo>
                      <a:pt x="3962" y="8914"/>
                    </a:lnTo>
                    <a:lnTo>
                      <a:pt x="3847" y="8819"/>
                    </a:lnTo>
                    <a:lnTo>
                      <a:pt x="3771" y="8781"/>
                    </a:lnTo>
                    <a:lnTo>
                      <a:pt x="3733" y="8762"/>
                    </a:lnTo>
                    <a:lnTo>
                      <a:pt x="3657" y="8743"/>
                    </a:lnTo>
                    <a:lnTo>
                      <a:pt x="3599" y="8743"/>
                    </a:lnTo>
                    <a:lnTo>
                      <a:pt x="3542" y="8762"/>
                    </a:lnTo>
                    <a:lnTo>
                      <a:pt x="3485" y="8800"/>
                    </a:lnTo>
                    <a:lnTo>
                      <a:pt x="3371" y="8934"/>
                    </a:lnTo>
                    <a:lnTo>
                      <a:pt x="3314" y="8972"/>
                    </a:lnTo>
                    <a:lnTo>
                      <a:pt x="3237" y="8990"/>
                    </a:lnTo>
                    <a:lnTo>
                      <a:pt x="3180" y="8972"/>
                    </a:lnTo>
                    <a:lnTo>
                      <a:pt x="3142" y="8914"/>
                    </a:lnTo>
                    <a:lnTo>
                      <a:pt x="3047" y="8762"/>
                    </a:lnTo>
                    <a:lnTo>
                      <a:pt x="3028" y="8743"/>
                    </a:lnTo>
                    <a:lnTo>
                      <a:pt x="3047" y="8705"/>
                    </a:lnTo>
                    <a:lnTo>
                      <a:pt x="3066" y="8667"/>
                    </a:lnTo>
                    <a:lnTo>
                      <a:pt x="3085" y="8648"/>
                    </a:lnTo>
                    <a:lnTo>
                      <a:pt x="3104" y="8610"/>
                    </a:lnTo>
                    <a:lnTo>
                      <a:pt x="3085" y="8572"/>
                    </a:lnTo>
                    <a:lnTo>
                      <a:pt x="3066" y="8514"/>
                    </a:lnTo>
                    <a:lnTo>
                      <a:pt x="2951" y="8419"/>
                    </a:lnTo>
                    <a:lnTo>
                      <a:pt x="2723" y="8286"/>
                    </a:lnTo>
                    <a:lnTo>
                      <a:pt x="2609" y="8191"/>
                    </a:lnTo>
                    <a:lnTo>
                      <a:pt x="2571" y="8152"/>
                    </a:lnTo>
                    <a:lnTo>
                      <a:pt x="2552" y="7981"/>
                    </a:lnTo>
                    <a:lnTo>
                      <a:pt x="2494" y="7905"/>
                    </a:lnTo>
                    <a:lnTo>
                      <a:pt x="2267" y="7562"/>
                    </a:lnTo>
                    <a:lnTo>
                      <a:pt x="2248" y="7505"/>
                    </a:lnTo>
                    <a:lnTo>
                      <a:pt x="2248" y="7467"/>
                    </a:lnTo>
                    <a:lnTo>
                      <a:pt x="2248" y="7429"/>
                    </a:lnTo>
                    <a:lnTo>
                      <a:pt x="2248" y="7410"/>
                    </a:lnTo>
                    <a:lnTo>
                      <a:pt x="2267" y="7353"/>
                    </a:lnTo>
                    <a:lnTo>
                      <a:pt x="2248" y="7334"/>
                    </a:lnTo>
                    <a:lnTo>
                      <a:pt x="2210" y="7276"/>
                    </a:lnTo>
                    <a:lnTo>
                      <a:pt x="2191" y="7238"/>
                    </a:lnTo>
                    <a:lnTo>
                      <a:pt x="2191" y="7219"/>
                    </a:lnTo>
                    <a:lnTo>
                      <a:pt x="2191" y="7181"/>
                    </a:lnTo>
                    <a:lnTo>
                      <a:pt x="2229" y="7124"/>
                    </a:lnTo>
                    <a:lnTo>
                      <a:pt x="2229" y="7086"/>
                    </a:lnTo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0" name="Freeform 23">
                <a:extLst>
                  <a:ext uri="{FF2B5EF4-FFF2-40B4-BE49-F238E27FC236}">
                    <a16:creationId xmlns:a16="http://schemas.microsoft.com/office/drawing/2014/main" id="{9C59FD18-5825-654E-AE97-7EBC80C4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3625" y="6213475"/>
                <a:ext cx="9190038" cy="8016875"/>
              </a:xfrm>
              <a:custGeom>
                <a:avLst/>
                <a:gdLst>
                  <a:gd name="T0" fmla="*/ 2147483646 w 25526"/>
                  <a:gd name="T1" fmla="*/ 1325798579 h 22267"/>
                  <a:gd name="T2" fmla="*/ 2147483646 w 25526"/>
                  <a:gd name="T3" fmla="*/ 1483810620 h 22267"/>
                  <a:gd name="T4" fmla="*/ 2147483646 w 25526"/>
                  <a:gd name="T5" fmla="*/ 1659062884 h 22267"/>
                  <a:gd name="T6" fmla="*/ 2147483646 w 25526"/>
                  <a:gd name="T7" fmla="*/ 1824463541 h 22267"/>
                  <a:gd name="T8" fmla="*/ 2147483646 w 25526"/>
                  <a:gd name="T9" fmla="*/ 2138024991 h 22267"/>
                  <a:gd name="T10" fmla="*/ 2108514277 w 25526"/>
                  <a:gd name="T11" fmla="*/ 2147483646 h 22267"/>
                  <a:gd name="T12" fmla="*/ 1935732130 w 25526"/>
                  <a:gd name="T13" fmla="*/ 2147483646 h 22267"/>
                  <a:gd name="T14" fmla="*/ 1723415826 w 25526"/>
                  <a:gd name="T15" fmla="*/ 2147483646 h 22267"/>
                  <a:gd name="T16" fmla="*/ 1436957452 w 25526"/>
                  <a:gd name="T17" fmla="*/ 2147483646 h 22267"/>
                  <a:gd name="T18" fmla="*/ 1236955137 w 25526"/>
                  <a:gd name="T19" fmla="*/ 2147483646 h 22267"/>
                  <a:gd name="T20" fmla="*/ 1051859361 w 25526"/>
                  <a:gd name="T21" fmla="*/ 2147483646 h 22267"/>
                  <a:gd name="T22" fmla="*/ 945571600 w 25526"/>
                  <a:gd name="T23" fmla="*/ 2147483646 h 22267"/>
                  <a:gd name="T24" fmla="*/ 738180820 w 25526"/>
                  <a:gd name="T25" fmla="*/ 2147483646 h 22267"/>
                  <a:gd name="T26" fmla="*/ 624634563 w 25526"/>
                  <a:gd name="T27" fmla="*/ 2147483646 h 22267"/>
                  <a:gd name="T28" fmla="*/ 407392736 w 25526"/>
                  <a:gd name="T29" fmla="*/ 2147483646 h 22267"/>
                  <a:gd name="T30" fmla="*/ 283995432 w 25526"/>
                  <a:gd name="T31" fmla="*/ 2147483646 h 22267"/>
                  <a:gd name="T32" fmla="*/ 167856624 w 25526"/>
                  <a:gd name="T33" fmla="*/ 2147483646 h 22267"/>
                  <a:gd name="T34" fmla="*/ 78937984 w 25526"/>
                  <a:gd name="T35" fmla="*/ 2147483646 h 22267"/>
                  <a:gd name="T36" fmla="*/ 78937984 w 25526"/>
                  <a:gd name="T37" fmla="*/ 2147483646 h 22267"/>
                  <a:gd name="T38" fmla="*/ 185225745 w 25526"/>
                  <a:gd name="T39" fmla="*/ 2147483646 h 22267"/>
                  <a:gd name="T40" fmla="*/ 353082369 w 25526"/>
                  <a:gd name="T41" fmla="*/ 2140487983 h 22267"/>
                  <a:gd name="T42" fmla="*/ 476480033 w 25526"/>
                  <a:gd name="T43" fmla="*/ 2145413607 h 22267"/>
                  <a:gd name="T44" fmla="*/ 669093883 w 25526"/>
                  <a:gd name="T45" fmla="*/ 1997382426 h 22267"/>
                  <a:gd name="T46" fmla="*/ 666631301 w 25526"/>
                  <a:gd name="T47" fmla="*/ 1809686310 h 22267"/>
                  <a:gd name="T48" fmla="*/ 730792715 w 25526"/>
                  <a:gd name="T49" fmla="*/ 1663988508 h 22267"/>
                  <a:gd name="T50" fmla="*/ 943238268 w 25526"/>
                  <a:gd name="T51" fmla="*/ 1780002594 h 22267"/>
                  <a:gd name="T52" fmla="*/ 1042008315 w 25526"/>
                  <a:gd name="T53" fmla="*/ 1715838431 h 22267"/>
                  <a:gd name="T54" fmla="*/ 1093726130 w 25526"/>
                  <a:gd name="T55" fmla="*/ 1668914492 h 22267"/>
                  <a:gd name="T56" fmla="*/ 1116020775 w 25526"/>
                  <a:gd name="T57" fmla="*/ 1582584482 h 22267"/>
                  <a:gd name="T58" fmla="*/ 1150629048 w 25526"/>
                  <a:gd name="T59" fmla="*/ 1528142315 h 22267"/>
                  <a:gd name="T60" fmla="*/ 1160480095 w 25526"/>
                  <a:gd name="T61" fmla="*/ 1431961057 h 22267"/>
                  <a:gd name="T62" fmla="*/ 1064172990 w 25526"/>
                  <a:gd name="T63" fmla="*/ 1244264580 h 22267"/>
                  <a:gd name="T64" fmla="*/ 1093726130 w 25526"/>
                  <a:gd name="T65" fmla="*/ 1012107517 h 22267"/>
                  <a:gd name="T66" fmla="*/ 1281414817 w 25526"/>
                  <a:gd name="T67" fmla="*/ 997330285 h 22267"/>
                  <a:gd name="T68" fmla="*/ 1412200226 w 25526"/>
                  <a:gd name="T69" fmla="*/ 1017162753 h 22267"/>
                  <a:gd name="T70" fmla="*/ 1394961074 w 25526"/>
                  <a:gd name="T71" fmla="*/ 901019415 h 22267"/>
                  <a:gd name="T72" fmla="*/ 1315893481 w 25526"/>
                  <a:gd name="T73" fmla="*/ 728229782 h 22267"/>
                  <a:gd name="T74" fmla="*/ 1239418079 w 25526"/>
                  <a:gd name="T75" fmla="*/ 577735969 h 22267"/>
                  <a:gd name="T76" fmla="*/ 1091263549 w 25526"/>
                  <a:gd name="T77" fmla="*/ 553107490 h 22267"/>
                  <a:gd name="T78" fmla="*/ 985105397 w 25526"/>
                  <a:gd name="T79" fmla="*/ 612345668 h 22267"/>
                  <a:gd name="T80" fmla="*/ 901112280 w 25526"/>
                  <a:gd name="T81" fmla="*/ 612345668 h 22267"/>
                  <a:gd name="T82" fmla="*/ 767863570 w 25526"/>
                  <a:gd name="T83" fmla="*/ 627122900 h 22267"/>
                  <a:gd name="T84" fmla="*/ 698776633 w 25526"/>
                  <a:gd name="T85" fmla="*/ 659139995 h 22267"/>
                  <a:gd name="T86" fmla="*/ 641874075 w 25526"/>
                  <a:gd name="T87" fmla="*/ 639437140 h 22267"/>
                  <a:gd name="T88" fmla="*/ 602469528 w 25526"/>
                  <a:gd name="T89" fmla="*/ 622197276 h 22267"/>
                  <a:gd name="T90" fmla="*/ 718478726 w 25526"/>
                  <a:gd name="T91" fmla="*/ 432038168 h 22267"/>
                  <a:gd name="T92" fmla="*/ 745698894 w 25526"/>
                  <a:gd name="T93" fmla="*/ 148160793 h 22267"/>
                  <a:gd name="T94" fmla="*/ 980179873 w 25526"/>
                  <a:gd name="T95" fmla="*/ 46794327 h 22267"/>
                  <a:gd name="T96" fmla="*/ 1056784885 w 25526"/>
                  <a:gd name="T97" fmla="*/ 59238179 h 22267"/>
                  <a:gd name="T98" fmla="*/ 1157887544 w 25526"/>
                  <a:gd name="T99" fmla="*/ 39535323 h 22267"/>
                  <a:gd name="T100" fmla="*/ 1229567032 w 25526"/>
                  <a:gd name="T101" fmla="*/ 32017095 h 22267"/>
                  <a:gd name="T102" fmla="*/ 1370333457 w 25526"/>
                  <a:gd name="T103" fmla="*/ 34480087 h 22267"/>
                  <a:gd name="T104" fmla="*/ 1419718300 w 25526"/>
                  <a:gd name="T105" fmla="*/ 59238179 h 22267"/>
                  <a:gd name="T106" fmla="*/ 1358019469 w 25526"/>
                  <a:gd name="T107" fmla="*/ 125865334 h 22267"/>
                  <a:gd name="T108" fmla="*/ 1343113289 w 25526"/>
                  <a:gd name="T109" fmla="*/ 214787588 h 22267"/>
                  <a:gd name="T110" fmla="*/ 1456789515 w 25526"/>
                  <a:gd name="T111" fmla="*/ 390039853 h 22267"/>
                  <a:gd name="T112" fmla="*/ 1548041128 w 25526"/>
                  <a:gd name="T113" fmla="*/ 543126270 h 22267"/>
                  <a:gd name="T114" fmla="*/ 1602351494 w 25526"/>
                  <a:gd name="T115" fmla="*/ 602494421 h 22267"/>
                  <a:gd name="T116" fmla="*/ 1686344971 w 25526"/>
                  <a:gd name="T117" fmla="*/ 664195592 h 22267"/>
                  <a:gd name="T118" fmla="*/ 1997430602 w 25526"/>
                  <a:gd name="T119" fmla="*/ 849169492 h 22267"/>
                  <a:gd name="T120" fmla="*/ 2147483646 w 25526"/>
                  <a:gd name="T121" fmla="*/ 957924574 h 22267"/>
                  <a:gd name="T122" fmla="*/ 2147483646 w 25526"/>
                  <a:gd name="T123" fmla="*/ 1063957080 h 22267"/>
                  <a:gd name="T124" fmla="*/ 2147483646 w 25526"/>
                  <a:gd name="T125" fmla="*/ 1167656566 h 222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5526" h="22267">
                    <a:moveTo>
                      <a:pt x="25525" y="9008"/>
                    </a:moveTo>
                    <a:lnTo>
                      <a:pt x="25391" y="9142"/>
                    </a:lnTo>
                    <a:lnTo>
                      <a:pt x="25258" y="9275"/>
                    </a:lnTo>
                    <a:lnTo>
                      <a:pt x="25106" y="9408"/>
                    </a:lnTo>
                    <a:lnTo>
                      <a:pt x="24972" y="9542"/>
                    </a:lnTo>
                    <a:lnTo>
                      <a:pt x="24839" y="9694"/>
                    </a:lnTo>
                    <a:lnTo>
                      <a:pt x="24686" y="9828"/>
                    </a:lnTo>
                    <a:lnTo>
                      <a:pt x="24553" y="9961"/>
                    </a:lnTo>
                    <a:lnTo>
                      <a:pt x="24420" y="10094"/>
                    </a:lnTo>
                    <a:lnTo>
                      <a:pt x="24268" y="10228"/>
                    </a:lnTo>
                    <a:lnTo>
                      <a:pt x="24248" y="10265"/>
                    </a:lnTo>
                    <a:lnTo>
                      <a:pt x="24134" y="10361"/>
                    </a:lnTo>
                    <a:lnTo>
                      <a:pt x="24001" y="10494"/>
                    </a:lnTo>
                    <a:lnTo>
                      <a:pt x="23848" y="10646"/>
                    </a:lnTo>
                    <a:lnTo>
                      <a:pt x="23715" y="10780"/>
                    </a:lnTo>
                    <a:lnTo>
                      <a:pt x="23582" y="10913"/>
                    </a:lnTo>
                    <a:lnTo>
                      <a:pt x="23430" y="11047"/>
                    </a:lnTo>
                    <a:lnTo>
                      <a:pt x="23296" y="11180"/>
                    </a:lnTo>
                    <a:lnTo>
                      <a:pt x="23163" y="11313"/>
                    </a:lnTo>
                    <a:lnTo>
                      <a:pt x="23010" y="11447"/>
                    </a:lnTo>
                    <a:lnTo>
                      <a:pt x="22877" y="11580"/>
                    </a:lnTo>
                    <a:lnTo>
                      <a:pt x="22744" y="11732"/>
                    </a:lnTo>
                    <a:lnTo>
                      <a:pt x="22591" y="11865"/>
                    </a:lnTo>
                    <a:lnTo>
                      <a:pt x="22458" y="11999"/>
                    </a:lnTo>
                    <a:lnTo>
                      <a:pt x="22324" y="12132"/>
                    </a:lnTo>
                    <a:lnTo>
                      <a:pt x="22172" y="12266"/>
                    </a:lnTo>
                    <a:lnTo>
                      <a:pt x="22039" y="12399"/>
                    </a:lnTo>
                    <a:lnTo>
                      <a:pt x="21906" y="12532"/>
                    </a:lnTo>
                    <a:lnTo>
                      <a:pt x="21753" y="12666"/>
                    </a:lnTo>
                    <a:lnTo>
                      <a:pt x="21620" y="12799"/>
                    </a:lnTo>
                    <a:lnTo>
                      <a:pt x="21563" y="12856"/>
                    </a:lnTo>
                    <a:lnTo>
                      <a:pt x="21429" y="12989"/>
                    </a:lnTo>
                    <a:lnTo>
                      <a:pt x="21315" y="13123"/>
                    </a:lnTo>
                    <a:lnTo>
                      <a:pt x="21258" y="13180"/>
                    </a:lnTo>
                    <a:lnTo>
                      <a:pt x="21182" y="13237"/>
                    </a:lnTo>
                    <a:lnTo>
                      <a:pt x="21068" y="13351"/>
                    </a:lnTo>
                    <a:lnTo>
                      <a:pt x="20896" y="13523"/>
                    </a:lnTo>
                    <a:lnTo>
                      <a:pt x="20706" y="13713"/>
                    </a:lnTo>
                    <a:lnTo>
                      <a:pt x="20534" y="13885"/>
                    </a:lnTo>
                    <a:lnTo>
                      <a:pt x="20362" y="14075"/>
                    </a:lnTo>
                    <a:lnTo>
                      <a:pt x="20191" y="14247"/>
                    </a:lnTo>
                    <a:lnTo>
                      <a:pt x="20020" y="14437"/>
                    </a:lnTo>
                    <a:lnTo>
                      <a:pt x="19829" y="14608"/>
                    </a:lnTo>
                    <a:lnTo>
                      <a:pt x="19658" y="14799"/>
                    </a:lnTo>
                    <a:lnTo>
                      <a:pt x="19353" y="15123"/>
                    </a:lnTo>
                    <a:lnTo>
                      <a:pt x="19048" y="15466"/>
                    </a:lnTo>
                    <a:lnTo>
                      <a:pt x="18743" y="15808"/>
                    </a:lnTo>
                    <a:lnTo>
                      <a:pt x="18458" y="16113"/>
                    </a:lnTo>
                    <a:lnTo>
                      <a:pt x="18439" y="16152"/>
                    </a:lnTo>
                    <a:lnTo>
                      <a:pt x="18115" y="16494"/>
                    </a:lnTo>
                    <a:lnTo>
                      <a:pt x="17810" y="16818"/>
                    </a:lnTo>
                    <a:lnTo>
                      <a:pt x="17505" y="17161"/>
                    </a:lnTo>
                    <a:lnTo>
                      <a:pt x="17201" y="17504"/>
                    </a:lnTo>
                    <a:lnTo>
                      <a:pt x="17029" y="17675"/>
                    </a:lnTo>
                    <a:lnTo>
                      <a:pt x="16801" y="17923"/>
                    </a:lnTo>
                    <a:lnTo>
                      <a:pt x="16725" y="17961"/>
                    </a:lnTo>
                    <a:lnTo>
                      <a:pt x="16572" y="17942"/>
                    </a:lnTo>
                    <a:lnTo>
                      <a:pt x="16420" y="17942"/>
                    </a:lnTo>
                    <a:lnTo>
                      <a:pt x="16267" y="17942"/>
                    </a:lnTo>
                    <a:lnTo>
                      <a:pt x="16115" y="17923"/>
                    </a:lnTo>
                    <a:lnTo>
                      <a:pt x="15982" y="17923"/>
                    </a:lnTo>
                    <a:lnTo>
                      <a:pt x="15829" y="17904"/>
                    </a:lnTo>
                    <a:lnTo>
                      <a:pt x="15810" y="17904"/>
                    </a:lnTo>
                    <a:lnTo>
                      <a:pt x="15677" y="17904"/>
                    </a:lnTo>
                    <a:lnTo>
                      <a:pt x="15524" y="17885"/>
                    </a:lnTo>
                    <a:lnTo>
                      <a:pt x="15372" y="17885"/>
                    </a:lnTo>
                    <a:lnTo>
                      <a:pt x="15238" y="17866"/>
                    </a:lnTo>
                    <a:lnTo>
                      <a:pt x="15086" y="17866"/>
                    </a:lnTo>
                    <a:lnTo>
                      <a:pt x="14934" y="17847"/>
                    </a:lnTo>
                    <a:lnTo>
                      <a:pt x="14781" y="17847"/>
                    </a:lnTo>
                    <a:lnTo>
                      <a:pt x="14629" y="17847"/>
                    </a:lnTo>
                    <a:lnTo>
                      <a:pt x="14477" y="17828"/>
                    </a:lnTo>
                    <a:lnTo>
                      <a:pt x="14343" y="17828"/>
                    </a:lnTo>
                    <a:lnTo>
                      <a:pt x="14191" y="17808"/>
                    </a:lnTo>
                    <a:lnTo>
                      <a:pt x="14019" y="17808"/>
                    </a:lnTo>
                    <a:lnTo>
                      <a:pt x="13905" y="17828"/>
                    </a:lnTo>
                    <a:lnTo>
                      <a:pt x="13657" y="17923"/>
                    </a:lnTo>
                    <a:lnTo>
                      <a:pt x="13581" y="17942"/>
                    </a:lnTo>
                    <a:lnTo>
                      <a:pt x="13296" y="17999"/>
                    </a:lnTo>
                    <a:lnTo>
                      <a:pt x="13067" y="18056"/>
                    </a:lnTo>
                    <a:lnTo>
                      <a:pt x="12743" y="18133"/>
                    </a:lnTo>
                    <a:lnTo>
                      <a:pt x="12553" y="18228"/>
                    </a:lnTo>
                    <a:lnTo>
                      <a:pt x="12229" y="18380"/>
                    </a:lnTo>
                    <a:lnTo>
                      <a:pt x="11905" y="18532"/>
                    </a:lnTo>
                    <a:lnTo>
                      <a:pt x="11581" y="18685"/>
                    </a:lnTo>
                    <a:lnTo>
                      <a:pt x="11334" y="18875"/>
                    </a:lnTo>
                    <a:lnTo>
                      <a:pt x="11124" y="19066"/>
                    </a:lnTo>
                    <a:lnTo>
                      <a:pt x="11105" y="19085"/>
                    </a:lnTo>
                    <a:lnTo>
                      <a:pt x="11086" y="19123"/>
                    </a:lnTo>
                    <a:lnTo>
                      <a:pt x="11029" y="19218"/>
                    </a:lnTo>
                    <a:lnTo>
                      <a:pt x="10991" y="19408"/>
                    </a:lnTo>
                    <a:lnTo>
                      <a:pt x="10953" y="19504"/>
                    </a:lnTo>
                    <a:lnTo>
                      <a:pt x="10858" y="19599"/>
                    </a:lnTo>
                    <a:lnTo>
                      <a:pt x="10858" y="19618"/>
                    </a:lnTo>
                    <a:lnTo>
                      <a:pt x="10743" y="19675"/>
                    </a:lnTo>
                    <a:lnTo>
                      <a:pt x="10629" y="19733"/>
                    </a:lnTo>
                    <a:lnTo>
                      <a:pt x="10419" y="19770"/>
                    </a:lnTo>
                    <a:lnTo>
                      <a:pt x="10000" y="19828"/>
                    </a:lnTo>
                    <a:lnTo>
                      <a:pt x="9543" y="19904"/>
                    </a:lnTo>
                    <a:lnTo>
                      <a:pt x="9219" y="19961"/>
                    </a:lnTo>
                    <a:lnTo>
                      <a:pt x="8991" y="19980"/>
                    </a:lnTo>
                    <a:lnTo>
                      <a:pt x="8743" y="19980"/>
                    </a:lnTo>
                    <a:lnTo>
                      <a:pt x="8648" y="19999"/>
                    </a:lnTo>
                    <a:lnTo>
                      <a:pt x="8552" y="20056"/>
                    </a:lnTo>
                    <a:lnTo>
                      <a:pt x="8400" y="20170"/>
                    </a:lnTo>
                    <a:lnTo>
                      <a:pt x="8191" y="20304"/>
                    </a:lnTo>
                    <a:lnTo>
                      <a:pt x="8134" y="20342"/>
                    </a:lnTo>
                    <a:lnTo>
                      <a:pt x="8115" y="20399"/>
                    </a:lnTo>
                    <a:lnTo>
                      <a:pt x="8115" y="20495"/>
                    </a:lnTo>
                    <a:lnTo>
                      <a:pt x="8115" y="20532"/>
                    </a:lnTo>
                    <a:lnTo>
                      <a:pt x="8076" y="20551"/>
                    </a:lnTo>
                    <a:lnTo>
                      <a:pt x="8039" y="20609"/>
                    </a:lnTo>
                    <a:lnTo>
                      <a:pt x="7886" y="20704"/>
                    </a:lnTo>
                    <a:lnTo>
                      <a:pt x="7753" y="20666"/>
                    </a:lnTo>
                    <a:lnTo>
                      <a:pt x="7638" y="20609"/>
                    </a:lnTo>
                    <a:lnTo>
                      <a:pt x="7505" y="20551"/>
                    </a:lnTo>
                    <a:lnTo>
                      <a:pt x="7372" y="20627"/>
                    </a:lnTo>
                    <a:lnTo>
                      <a:pt x="7333" y="20647"/>
                    </a:lnTo>
                    <a:lnTo>
                      <a:pt x="7295" y="20627"/>
                    </a:lnTo>
                    <a:lnTo>
                      <a:pt x="7219" y="20590"/>
                    </a:lnTo>
                    <a:lnTo>
                      <a:pt x="7181" y="20590"/>
                    </a:lnTo>
                    <a:lnTo>
                      <a:pt x="6933" y="20647"/>
                    </a:lnTo>
                    <a:lnTo>
                      <a:pt x="6857" y="20666"/>
                    </a:lnTo>
                    <a:lnTo>
                      <a:pt x="6724" y="20704"/>
                    </a:lnTo>
                    <a:lnTo>
                      <a:pt x="6400" y="20723"/>
                    </a:lnTo>
                    <a:lnTo>
                      <a:pt x="6114" y="20723"/>
                    </a:lnTo>
                    <a:lnTo>
                      <a:pt x="5962" y="20723"/>
                    </a:lnTo>
                    <a:lnTo>
                      <a:pt x="5809" y="20666"/>
                    </a:lnTo>
                    <a:lnTo>
                      <a:pt x="5695" y="20551"/>
                    </a:lnTo>
                    <a:lnTo>
                      <a:pt x="5505" y="20304"/>
                    </a:lnTo>
                    <a:lnTo>
                      <a:pt x="5428" y="20228"/>
                    </a:lnTo>
                    <a:lnTo>
                      <a:pt x="5391" y="20209"/>
                    </a:lnTo>
                    <a:lnTo>
                      <a:pt x="5238" y="20151"/>
                    </a:lnTo>
                    <a:lnTo>
                      <a:pt x="5200" y="20133"/>
                    </a:lnTo>
                    <a:lnTo>
                      <a:pt x="5162" y="20094"/>
                    </a:lnTo>
                    <a:lnTo>
                      <a:pt x="5124" y="20018"/>
                    </a:lnTo>
                    <a:lnTo>
                      <a:pt x="5047" y="19923"/>
                    </a:lnTo>
                    <a:lnTo>
                      <a:pt x="4876" y="19809"/>
                    </a:lnTo>
                    <a:lnTo>
                      <a:pt x="4819" y="19733"/>
                    </a:lnTo>
                    <a:lnTo>
                      <a:pt x="4629" y="19847"/>
                    </a:lnTo>
                    <a:lnTo>
                      <a:pt x="4381" y="19942"/>
                    </a:lnTo>
                    <a:lnTo>
                      <a:pt x="4095" y="20056"/>
                    </a:lnTo>
                    <a:lnTo>
                      <a:pt x="3714" y="20209"/>
                    </a:lnTo>
                    <a:lnTo>
                      <a:pt x="3696" y="20209"/>
                    </a:lnTo>
                    <a:lnTo>
                      <a:pt x="3676" y="20266"/>
                    </a:lnTo>
                    <a:lnTo>
                      <a:pt x="3676" y="20285"/>
                    </a:lnTo>
                    <a:lnTo>
                      <a:pt x="3447" y="20361"/>
                    </a:lnTo>
                    <a:lnTo>
                      <a:pt x="3143" y="20456"/>
                    </a:lnTo>
                    <a:lnTo>
                      <a:pt x="3124" y="20456"/>
                    </a:lnTo>
                    <a:lnTo>
                      <a:pt x="3105" y="20456"/>
                    </a:lnTo>
                    <a:lnTo>
                      <a:pt x="3086" y="20456"/>
                    </a:lnTo>
                    <a:lnTo>
                      <a:pt x="3105" y="20475"/>
                    </a:lnTo>
                    <a:lnTo>
                      <a:pt x="3086" y="20495"/>
                    </a:lnTo>
                    <a:lnTo>
                      <a:pt x="2952" y="20551"/>
                    </a:lnTo>
                    <a:lnTo>
                      <a:pt x="2667" y="20685"/>
                    </a:lnTo>
                    <a:lnTo>
                      <a:pt x="2419" y="20818"/>
                    </a:lnTo>
                    <a:lnTo>
                      <a:pt x="2191" y="20932"/>
                    </a:lnTo>
                    <a:lnTo>
                      <a:pt x="2133" y="21008"/>
                    </a:lnTo>
                    <a:lnTo>
                      <a:pt x="2076" y="21161"/>
                    </a:lnTo>
                    <a:lnTo>
                      <a:pt x="1981" y="21371"/>
                    </a:lnTo>
                    <a:lnTo>
                      <a:pt x="1943" y="21447"/>
                    </a:lnTo>
                    <a:lnTo>
                      <a:pt x="1886" y="21523"/>
                    </a:lnTo>
                    <a:lnTo>
                      <a:pt x="1657" y="21733"/>
                    </a:lnTo>
                    <a:lnTo>
                      <a:pt x="1466" y="21904"/>
                    </a:lnTo>
                    <a:lnTo>
                      <a:pt x="1390" y="21999"/>
                    </a:lnTo>
                    <a:lnTo>
                      <a:pt x="1334" y="22190"/>
                    </a:lnTo>
                    <a:lnTo>
                      <a:pt x="1295" y="22266"/>
                    </a:lnTo>
                    <a:lnTo>
                      <a:pt x="1200" y="22266"/>
                    </a:lnTo>
                    <a:lnTo>
                      <a:pt x="1143" y="22228"/>
                    </a:lnTo>
                    <a:lnTo>
                      <a:pt x="1124" y="22190"/>
                    </a:lnTo>
                    <a:lnTo>
                      <a:pt x="1105" y="22151"/>
                    </a:lnTo>
                    <a:lnTo>
                      <a:pt x="1085" y="22132"/>
                    </a:lnTo>
                    <a:lnTo>
                      <a:pt x="990" y="22094"/>
                    </a:lnTo>
                    <a:lnTo>
                      <a:pt x="648" y="22094"/>
                    </a:lnTo>
                    <a:lnTo>
                      <a:pt x="667" y="22037"/>
                    </a:lnTo>
                    <a:lnTo>
                      <a:pt x="648" y="21999"/>
                    </a:lnTo>
                    <a:lnTo>
                      <a:pt x="609" y="21999"/>
                    </a:lnTo>
                    <a:lnTo>
                      <a:pt x="590" y="22018"/>
                    </a:lnTo>
                    <a:lnTo>
                      <a:pt x="476" y="22075"/>
                    </a:lnTo>
                    <a:lnTo>
                      <a:pt x="381" y="22075"/>
                    </a:lnTo>
                    <a:lnTo>
                      <a:pt x="267" y="22056"/>
                    </a:lnTo>
                    <a:lnTo>
                      <a:pt x="0" y="21942"/>
                    </a:lnTo>
                    <a:lnTo>
                      <a:pt x="38" y="21904"/>
                    </a:lnTo>
                    <a:lnTo>
                      <a:pt x="19" y="21885"/>
                    </a:lnTo>
                    <a:lnTo>
                      <a:pt x="247" y="21751"/>
                    </a:lnTo>
                    <a:lnTo>
                      <a:pt x="495" y="21656"/>
                    </a:lnTo>
                    <a:lnTo>
                      <a:pt x="609" y="21580"/>
                    </a:lnTo>
                    <a:lnTo>
                      <a:pt x="704" y="21466"/>
                    </a:lnTo>
                    <a:lnTo>
                      <a:pt x="1085" y="20780"/>
                    </a:lnTo>
                    <a:lnTo>
                      <a:pt x="1181" y="20609"/>
                    </a:lnTo>
                    <a:lnTo>
                      <a:pt x="1143" y="20495"/>
                    </a:lnTo>
                    <a:lnTo>
                      <a:pt x="1143" y="20437"/>
                    </a:lnTo>
                    <a:lnTo>
                      <a:pt x="1143" y="20380"/>
                    </a:lnTo>
                    <a:lnTo>
                      <a:pt x="1238" y="20133"/>
                    </a:lnTo>
                    <a:lnTo>
                      <a:pt x="1295" y="19866"/>
                    </a:lnTo>
                    <a:lnTo>
                      <a:pt x="1314" y="19828"/>
                    </a:lnTo>
                    <a:lnTo>
                      <a:pt x="1429" y="19713"/>
                    </a:lnTo>
                    <a:lnTo>
                      <a:pt x="1886" y="18666"/>
                    </a:lnTo>
                    <a:lnTo>
                      <a:pt x="1886" y="18589"/>
                    </a:lnTo>
                    <a:lnTo>
                      <a:pt x="1905" y="18418"/>
                    </a:lnTo>
                    <a:lnTo>
                      <a:pt x="1962" y="18094"/>
                    </a:lnTo>
                    <a:lnTo>
                      <a:pt x="2038" y="17866"/>
                    </a:lnTo>
                    <a:lnTo>
                      <a:pt x="2095" y="17618"/>
                    </a:lnTo>
                    <a:lnTo>
                      <a:pt x="2209" y="17409"/>
                    </a:lnTo>
                    <a:lnTo>
                      <a:pt x="2381" y="16951"/>
                    </a:lnTo>
                    <a:lnTo>
                      <a:pt x="2667" y="16570"/>
                    </a:lnTo>
                    <a:lnTo>
                      <a:pt x="2724" y="16513"/>
                    </a:lnTo>
                    <a:lnTo>
                      <a:pt x="2762" y="16513"/>
                    </a:lnTo>
                    <a:lnTo>
                      <a:pt x="2838" y="16570"/>
                    </a:lnTo>
                    <a:lnTo>
                      <a:pt x="2952" y="16609"/>
                    </a:lnTo>
                    <a:lnTo>
                      <a:pt x="3162" y="16647"/>
                    </a:lnTo>
                    <a:lnTo>
                      <a:pt x="3219" y="16647"/>
                    </a:lnTo>
                    <a:lnTo>
                      <a:pt x="3371" y="16589"/>
                    </a:lnTo>
                    <a:lnTo>
                      <a:pt x="3391" y="16589"/>
                    </a:lnTo>
                    <a:lnTo>
                      <a:pt x="3467" y="16589"/>
                    </a:lnTo>
                    <a:lnTo>
                      <a:pt x="3543" y="16570"/>
                    </a:lnTo>
                    <a:lnTo>
                      <a:pt x="3676" y="16551"/>
                    </a:lnTo>
                    <a:lnTo>
                      <a:pt x="3886" y="16513"/>
                    </a:lnTo>
                    <a:lnTo>
                      <a:pt x="4019" y="16513"/>
                    </a:lnTo>
                    <a:lnTo>
                      <a:pt x="4038" y="16494"/>
                    </a:lnTo>
                    <a:lnTo>
                      <a:pt x="4057" y="16494"/>
                    </a:lnTo>
                    <a:lnTo>
                      <a:pt x="4133" y="16475"/>
                    </a:lnTo>
                    <a:lnTo>
                      <a:pt x="4190" y="16456"/>
                    </a:lnTo>
                    <a:lnTo>
                      <a:pt x="4648" y="16037"/>
                    </a:lnTo>
                    <a:lnTo>
                      <a:pt x="5067" y="15808"/>
                    </a:lnTo>
                    <a:lnTo>
                      <a:pt x="5257" y="15656"/>
                    </a:lnTo>
                    <a:lnTo>
                      <a:pt x="5162" y="15409"/>
                    </a:lnTo>
                    <a:lnTo>
                      <a:pt x="5143" y="15332"/>
                    </a:lnTo>
                    <a:lnTo>
                      <a:pt x="5143" y="15237"/>
                    </a:lnTo>
                    <a:lnTo>
                      <a:pt x="5143" y="15009"/>
                    </a:lnTo>
                    <a:lnTo>
                      <a:pt x="5105" y="14456"/>
                    </a:lnTo>
                    <a:lnTo>
                      <a:pt x="5124" y="14323"/>
                    </a:lnTo>
                    <a:lnTo>
                      <a:pt x="5143" y="14247"/>
                    </a:lnTo>
                    <a:lnTo>
                      <a:pt x="5143" y="14171"/>
                    </a:lnTo>
                    <a:lnTo>
                      <a:pt x="5162" y="14094"/>
                    </a:lnTo>
                    <a:lnTo>
                      <a:pt x="5143" y="14018"/>
                    </a:lnTo>
                    <a:lnTo>
                      <a:pt x="5143" y="13961"/>
                    </a:lnTo>
                    <a:lnTo>
                      <a:pt x="5105" y="13904"/>
                    </a:lnTo>
                    <a:lnTo>
                      <a:pt x="5105" y="13827"/>
                    </a:lnTo>
                    <a:lnTo>
                      <a:pt x="5105" y="13713"/>
                    </a:lnTo>
                    <a:lnTo>
                      <a:pt x="5086" y="13580"/>
                    </a:lnTo>
                    <a:lnTo>
                      <a:pt x="5105" y="13504"/>
                    </a:lnTo>
                    <a:lnTo>
                      <a:pt x="5219" y="13313"/>
                    </a:lnTo>
                    <a:lnTo>
                      <a:pt x="5257" y="13237"/>
                    </a:lnTo>
                    <a:lnTo>
                      <a:pt x="5428" y="13084"/>
                    </a:lnTo>
                    <a:lnTo>
                      <a:pt x="5562" y="12894"/>
                    </a:lnTo>
                    <a:lnTo>
                      <a:pt x="5638" y="12837"/>
                    </a:lnTo>
                    <a:lnTo>
                      <a:pt x="5695" y="12799"/>
                    </a:lnTo>
                    <a:lnTo>
                      <a:pt x="5848" y="12780"/>
                    </a:lnTo>
                    <a:lnTo>
                      <a:pt x="5981" y="12856"/>
                    </a:lnTo>
                    <a:lnTo>
                      <a:pt x="6114" y="12932"/>
                    </a:lnTo>
                    <a:lnTo>
                      <a:pt x="6476" y="13123"/>
                    </a:lnTo>
                    <a:lnTo>
                      <a:pt x="6610" y="13161"/>
                    </a:lnTo>
                    <a:lnTo>
                      <a:pt x="6686" y="13180"/>
                    </a:lnTo>
                    <a:lnTo>
                      <a:pt x="6743" y="13218"/>
                    </a:lnTo>
                    <a:lnTo>
                      <a:pt x="6800" y="13256"/>
                    </a:lnTo>
                    <a:lnTo>
                      <a:pt x="7277" y="13732"/>
                    </a:lnTo>
                    <a:lnTo>
                      <a:pt x="7314" y="13675"/>
                    </a:lnTo>
                    <a:lnTo>
                      <a:pt x="7353" y="13618"/>
                    </a:lnTo>
                    <a:lnTo>
                      <a:pt x="7467" y="13561"/>
                    </a:lnTo>
                    <a:lnTo>
                      <a:pt x="7505" y="13504"/>
                    </a:lnTo>
                    <a:lnTo>
                      <a:pt x="7600" y="13313"/>
                    </a:lnTo>
                    <a:lnTo>
                      <a:pt x="7676" y="13218"/>
                    </a:lnTo>
                    <a:lnTo>
                      <a:pt x="7810" y="13142"/>
                    </a:lnTo>
                    <a:lnTo>
                      <a:pt x="7924" y="13142"/>
                    </a:lnTo>
                    <a:lnTo>
                      <a:pt x="7962" y="13237"/>
                    </a:lnTo>
                    <a:lnTo>
                      <a:pt x="8039" y="13237"/>
                    </a:lnTo>
                    <a:lnTo>
                      <a:pt x="8095" y="13218"/>
                    </a:lnTo>
                    <a:lnTo>
                      <a:pt x="8171" y="13180"/>
                    </a:lnTo>
                    <a:lnTo>
                      <a:pt x="8229" y="13161"/>
                    </a:lnTo>
                    <a:lnTo>
                      <a:pt x="8248" y="13142"/>
                    </a:lnTo>
                    <a:lnTo>
                      <a:pt x="8324" y="13066"/>
                    </a:lnTo>
                    <a:lnTo>
                      <a:pt x="8343" y="13028"/>
                    </a:lnTo>
                    <a:lnTo>
                      <a:pt x="8362" y="13008"/>
                    </a:lnTo>
                    <a:lnTo>
                      <a:pt x="8362" y="12989"/>
                    </a:lnTo>
                    <a:lnTo>
                      <a:pt x="8400" y="12932"/>
                    </a:lnTo>
                    <a:lnTo>
                      <a:pt x="8438" y="12875"/>
                    </a:lnTo>
                    <a:lnTo>
                      <a:pt x="8476" y="12666"/>
                    </a:lnTo>
                    <a:lnTo>
                      <a:pt x="8552" y="12551"/>
                    </a:lnTo>
                    <a:lnTo>
                      <a:pt x="8591" y="12494"/>
                    </a:lnTo>
                    <a:lnTo>
                      <a:pt x="8552" y="12437"/>
                    </a:lnTo>
                    <a:lnTo>
                      <a:pt x="8591" y="12399"/>
                    </a:lnTo>
                    <a:lnTo>
                      <a:pt x="8591" y="12361"/>
                    </a:lnTo>
                    <a:lnTo>
                      <a:pt x="8572" y="12304"/>
                    </a:lnTo>
                    <a:lnTo>
                      <a:pt x="8591" y="12266"/>
                    </a:lnTo>
                    <a:lnTo>
                      <a:pt x="8610" y="12227"/>
                    </a:lnTo>
                    <a:lnTo>
                      <a:pt x="8610" y="12209"/>
                    </a:lnTo>
                    <a:lnTo>
                      <a:pt x="8629" y="12132"/>
                    </a:lnTo>
                    <a:lnTo>
                      <a:pt x="8667" y="12094"/>
                    </a:lnTo>
                    <a:lnTo>
                      <a:pt x="8762" y="12037"/>
                    </a:lnTo>
                    <a:lnTo>
                      <a:pt x="8743" y="11999"/>
                    </a:lnTo>
                    <a:lnTo>
                      <a:pt x="8762" y="11980"/>
                    </a:lnTo>
                    <a:lnTo>
                      <a:pt x="8781" y="11961"/>
                    </a:lnTo>
                    <a:lnTo>
                      <a:pt x="8800" y="11942"/>
                    </a:lnTo>
                    <a:lnTo>
                      <a:pt x="8838" y="11865"/>
                    </a:lnTo>
                    <a:lnTo>
                      <a:pt x="8877" y="11789"/>
                    </a:lnTo>
                    <a:lnTo>
                      <a:pt x="8877" y="11770"/>
                    </a:lnTo>
                    <a:lnTo>
                      <a:pt x="8896" y="11732"/>
                    </a:lnTo>
                    <a:lnTo>
                      <a:pt x="8896" y="11656"/>
                    </a:lnTo>
                    <a:lnTo>
                      <a:pt x="8896" y="11637"/>
                    </a:lnTo>
                    <a:lnTo>
                      <a:pt x="8896" y="11599"/>
                    </a:lnTo>
                    <a:lnTo>
                      <a:pt x="8953" y="11523"/>
                    </a:lnTo>
                    <a:lnTo>
                      <a:pt x="8991" y="11389"/>
                    </a:lnTo>
                    <a:lnTo>
                      <a:pt x="9010" y="11256"/>
                    </a:lnTo>
                    <a:lnTo>
                      <a:pt x="8972" y="11066"/>
                    </a:lnTo>
                    <a:lnTo>
                      <a:pt x="8953" y="11047"/>
                    </a:lnTo>
                    <a:lnTo>
                      <a:pt x="8076" y="10704"/>
                    </a:lnTo>
                    <a:lnTo>
                      <a:pt x="8057" y="10666"/>
                    </a:lnTo>
                    <a:lnTo>
                      <a:pt x="8019" y="10570"/>
                    </a:lnTo>
                    <a:lnTo>
                      <a:pt x="8000" y="10418"/>
                    </a:lnTo>
                    <a:lnTo>
                      <a:pt x="8000" y="10342"/>
                    </a:lnTo>
                    <a:lnTo>
                      <a:pt x="8000" y="10304"/>
                    </a:lnTo>
                    <a:lnTo>
                      <a:pt x="8039" y="10170"/>
                    </a:lnTo>
                    <a:lnTo>
                      <a:pt x="8171" y="9884"/>
                    </a:lnTo>
                    <a:lnTo>
                      <a:pt x="8229" y="9713"/>
                    </a:lnTo>
                    <a:lnTo>
                      <a:pt x="8210" y="9599"/>
                    </a:lnTo>
                    <a:lnTo>
                      <a:pt x="8153" y="9503"/>
                    </a:lnTo>
                    <a:lnTo>
                      <a:pt x="8134" y="9447"/>
                    </a:lnTo>
                    <a:lnTo>
                      <a:pt x="8134" y="9371"/>
                    </a:lnTo>
                    <a:lnTo>
                      <a:pt x="8171" y="8665"/>
                    </a:lnTo>
                    <a:lnTo>
                      <a:pt x="8191" y="8494"/>
                    </a:lnTo>
                    <a:lnTo>
                      <a:pt x="8248" y="8361"/>
                    </a:lnTo>
                    <a:lnTo>
                      <a:pt x="8400" y="8132"/>
                    </a:lnTo>
                    <a:lnTo>
                      <a:pt x="8438" y="8056"/>
                    </a:lnTo>
                    <a:lnTo>
                      <a:pt x="8457" y="7980"/>
                    </a:lnTo>
                    <a:lnTo>
                      <a:pt x="8438" y="7808"/>
                    </a:lnTo>
                    <a:lnTo>
                      <a:pt x="8457" y="7732"/>
                    </a:lnTo>
                    <a:lnTo>
                      <a:pt x="8572" y="7599"/>
                    </a:lnTo>
                    <a:lnTo>
                      <a:pt x="8686" y="7466"/>
                    </a:lnTo>
                    <a:lnTo>
                      <a:pt x="8953" y="7237"/>
                    </a:lnTo>
                    <a:lnTo>
                      <a:pt x="9143" y="7199"/>
                    </a:lnTo>
                    <a:lnTo>
                      <a:pt x="9258" y="7390"/>
                    </a:lnTo>
                    <a:lnTo>
                      <a:pt x="9295" y="7427"/>
                    </a:lnTo>
                    <a:lnTo>
                      <a:pt x="9639" y="7504"/>
                    </a:lnTo>
                    <a:lnTo>
                      <a:pt x="9810" y="7561"/>
                    </a:lnTo>
                    <a:lnTo>
                      <a:pt x="9886" y="7694"/>
                    </a:lnTo>
                    <a:lnTo>
                      <a:pt x="9981" y="8170"/>
                    </a:lnTo>
                    <a:lnTo>
                      <a:pt x="10020" y="8323"/>
                    </a:lnTo>
                    <a:lnTo>
                      <a:pt x="10096" y="8456"/>
                    </a:lnTo>
                    <a:lnTo>
                      <a:pt x="10191" y="8570"/>
                    </a:lnTo>
                    <a:lnTo>
                      <a:pt x="10286" y="8589"/>
                    </a:lnTo>
                    <a:lnTo>
                      <a:pt x="10381" y="8475"/>
                    </a:lnTo>
                    <a:lnTo>
                      <a:pt x="10496" y="8056"/>
                    </a:lnTo>
                    <a:lnTo>
                      <a:pt x="10572" y="7942"/>
                    </a:lnTo>
                    <a:lnTo>
                      <a:pt x="10629" y="7903"/>
                    </a:lnTo>
                    <a:lnTo>
                      <a:pt x="10895" y="7847"/>
                    </a:lnTo>
                    <a:lnTo>
                      <a:pt x="10934" y="7808"/>
                    </a:lnTo>
                    <a:lnTo>
                      <a:pt x="10953" y="7732"/>
                    </a:lnTo>
                    <a:lnTo>
                      <a:pt x="10953" y="7656"/>
                    </a:lnTo>
                    <a:lnTo>
                      <a:pt x="10991" y="7522"/>
                    </a:lnTo>
                    <a:lnTo>
                      <a:pt x="10991" y="7427"/>
                    </a:lnTo>
                    <a:lnTo>
                      <a:pt x="10972" y="7351"/>
                    </a:lnTo>
                    <a:lnTo>
                      <a:pt x="10953" y="7294"/>
                    </a:lnTo>
                    <a:lnTo>
                      <a:pt x="10934" y="7237"/>
                    </a:lnTo>
                    <a:lnTo>
                      <a:pt x="10781" y="7085"/>
                    </a:lnTo>
                    <a:lnTo>
                      <a:pt x="10762" y="6951"/>
                    </a:lnTo>
                    <a:lnTo>
                      <a:pt x="10838" y="6665"/>
                    </a:lnTo>
                    <a:lnTo>
                      <a:pt x="10819" y="6551"/>
                    </a:lnTo>
                    <a:lnTo>
                      <a:pt x="10762" y="6513"/>
                    </a:lnTo>
                    <a:lnTo>
                      <a:pt x="10648" y="6418"/>
                    </a:lnTo>
                    <a:lnTo>
                      <a:pt x="10591" y="6361"/>
                    </a:lnTo>
                    <a:lnTo>
                      <a:pt x="10381" y="6151"/>
                    </a:lnTo>
                    <a:lnTo>
                      <a:pt x="10210" y="5866"/>
                    </a:lnTo>
                    <a:lnTo>
                      <a:pt x="10152" y="5751"/>
                    </a:lnTo>
                    <a:lnTo>
                      <a:pt x="10152" y="5694"/>
                    </a:lnTo>
                    <a:lnTo>
                      <a:pt x="10152" y="5618"/>
                    </a:lnTo>
                    <a:lnTo>
                      <a:pt x="10152" y="5600"/>
                    </a:lnTo>
                    <a:lnTo>
                      <a:pt x="10096" y="5542"/>
                    </a:lnTo>
                    <a:lnTo>
                      <a:pt x="10057" y="5486"/>
                    </a:lnTo>
                    <a:lnTo>
                      <a:pt x="9962" y="5200"/>
                    </a:lnTo>
                    <a:lnTo>
                      <a:pt x="9962" y="5161"/>
                    </a:lnTo>
                    <a:lnTo>
                      <a:pt x="9943" y="5105"/>
                    </a:lnTo>
                    <a:lnTo>
                      <a:pt x="9943" y="5066"/>
                    </a:lnTo>
                    <a:lnTo>
                      <a:pt x="9753" y="4704"/>
                    </a:lnTo>
                    <a:lnTo>
                      <a:pt x="9676" y="4571"/>
                    </a:lnTo>
                    <a:lnTo>
                      <a:pt x="9562" y="4457"/>
                    </a:lnTo>
                    <a:lnTo>
                      <a:pt x="9467" y="4438"/>
                    </a:lnTo>
                    <a:lnTo>
                      <a:pt x="9486" y="4152"/>
                    </a:lnTo>
                    <a:lnTo>
                      <a:pt x="9448" y="4038"/>
                    </a:lnTo>
                    <a:lnTo>
                      <a:pt x="9334" y="4000"/>
                    </a:lnTo>
                    <a:lnTo>
                      <a:pt x="9238" y="3866"/>
                    </a:lnTo>
                    <a:lnTo>
                      <a:pt x="9086" y="3828"/>
                    </a:lnTo>
                    <a:lnTo>
                      <a:pt x="8953" y="3847"/>
                    </a:lnTo>
                    <a:lnTo>
                      <a:pt x="8800" y="3923"/>
                    </a:lnTo>
                    <a:lnTo>
                      <a:pt x="8476" y="4267"/>
                    </a:lnTo>
                    <a:lnTo>
                      <a:pt x="8419" y="4267"/>
                    </a:lnTo>
                    <a:lnTo>
                      <a:pt x="8343" y="4247"/>
                    </a:lnTo>
                    <a:lnTo>
                      <a:pt x="8134" y="4133"/>
                    </a:lnTo>
                    <a:lnTo>
                      <a:pt x="8057" y="4114"/>
                    </a:lnTo>
                    <a:lnTo>
                      <a:pt x="7981" y="4114"/>
                    </a:lnTo>
                    <a:lnTo>
                      <a:pt x="7848" y="4209"/>
                    </a:lnTo>
                    <a:lnTo>
                      <a:pt x="7790" y="4209"/>
                    </a:lnTo>
                    <a:lnTo>
                      <a:pt x="7676" y="4228"/>
                    </a:lnTo>
                    <a:lnTo>
                      <a:pt x="7619" y="4400"/>
                    </a:lnTo>
                    <a:lnTo>
                      <a:pt x="7581" y="4590"/>
                    </a:lnTo>
                    <a:lnTo>
                      <a:pt x="7600" y="4724"/>
                    </a:lnTo>
                    <a:lnTo>
                      <a:pt x="7524" y="4743"/>
                    </a:lnTo>
                    <a:lnTo>
                      <a:pt x="7467" y="4724"/>
                    </a:lnTo>
                    <a:lnTo>
                      <a:pt x="7391" y="4704"/>
                    </a:lnTo>
                    <a:lnTo>
                      <a:pt x="7353" y="4648"/>
                    </a:lnTo>
                    <a:lnTo>
                      <a:pt x="7314" y="4590"/>
                    </a:lnTo>
                    <a:lnTo>
                      <a:pt x="7257" y="4590"/>
                    </a:lnTo>
                    <a:lnTo>
                      <a:pt x="7181" y="4590"/>
                    </a:lnTo>
                    <a:lnTo>
                      <a:pt x="7124" y="4609"/>
                    </a:lnTo>
                    <a:lnTo>
                      <a:pt x="7067" y="4648"/>
                    </a:lnTo>
                    <a:lnTo>
                      <a:pt x="6952" y="4724"/>
                    </a:lnTo>
                    <a:lnTo>
                      <a:pt x="6915" y="4762"/>
                    </a:lnTo>
                    <a:lnTo>
                      <a:pt x="6838" y="4762"/>
                    </a:lnTo>
                    <a:lnTo>
                      <a:pt x="6629" y="4666"/>
                    </a:lnTo>
                    <a:lnTo>
                      <a:pt x="6381" y="4628"/>
                    </a:lnTo>
                    <a:lnTo>
                      <a:pt x="6267" y="4628"/>
                    </a:lnTo>
                    <a:lnTo>
                      <a:pt x="6153" y="4648"/>
                    </a:lnTo>
                    <a:lnTo>
                      <a:pt x="6114" y="4666"/>
                    </a:lnTo>
                    <a:lnTo>
                      <a:pt x="6038" y="4762"/>
                    </a:lnTo>
                    <a:lnTo>
                      <a:pt x="5981" y="4800"/>
                    </a:lnTo>
                    <a:lnTo>
                      <a:pt x="5924" y="4838"/>
                    </a:lnTo>
                    <a:lnTo>
                      <a:pt x="5848" y="4876"/>
                    </a:lnTo>
                    <a:lnTo>
                      <a:pt x="5714" y="4914"/>
                    </a:lnTo>
                    <a:lnTo>
                      <a:pt x="5657" y="4952"/>
                    </a:lnTo>
                    <a:lnTo>
                      <a:pt x="5600" y="4990"/>
                    </a:lnTo>
                    <a:lnTo>
                      <a:pt x="5543" y="5047"/>
                    </a:lnTo>
                    <a:lnTo>
                      <a:pt x="5524" y="5047"/>
                    </a:lnTo>
                    <a:lnTo>
                      <a:pt x="5486" y="5066"/>
                    </a:lnTo>
                    <a:lnTo>
                      <a:pt x="5448" y="5066"/>
                    </a:lnTo>
                    <a:lnTo>
                      <a:pt x="5428" y="5066"/>
                    </a:lnTo>
                    <a:lnTo>
                      <a:pt x="5391" y="5085"/>
                    </a:lnTo>
                    <a:lnTo>
                      <a:pt x="5314" y="5143"/>
                    </a:lnTo>
                    <a:lnTo>
                      <a:pt x="5181" y="5181"/>
                    </a:lnTo>
                    <a:lnTo>
                      <a:pt x="5105" y="5200"/>
                    </a:lnTo>
                    <a:lnTo>
                      <a:pt x="5047" y="5200"/>
                    </a:lnTo>
                    <a:lnTo>
                      <a:pt x="4991" y="5181"/>
                    </a:lnTo>
                    <a:lnTo>
                      <a:pt x="4933" y="5143"/>
                    </a:lnTo>
                    <a:lnTo>
                      <a:pt x="4915" y="5085"/>
                    </a:lnTo>
                    <a:lnTo>
                      <a:pt x="4895" y="5009"/>
                    </a:lnTo>
                    <a:lnTo>
                      <a:pt x="4915" y="4952"/>
                    </a:lnTo>
                    <a:lnTo>
                      <a:pt x="4952" y="4933"/>
                    </a:lnTo>
                    <a:lnTo>
                      <a:pt x="5086" y="4971"/>
                    </a:lnTo>
                    <a:lnTo>
                      <a:pt x="5162" y="4971"/>
                    </a:lnTo>
                    <a:lnTo>
                      <a:pt x="5238" y="4952"/>
                    </a:lnTo>
                    <a:lnTo>
                      <a:pt x="5276" y="4914"/>
                    </a:lnTo>
                    <a:lnTo>
                      <a:pt x="5238" y="4838"/>
                    </a:lnTo>
                    <a:lnTo>
                      <a:pt x="5105" y="4762"/>
                    </a:lnTo>
                    <a:lnTo>
                      <a:pt x="4971" y="4762"/>
                    </a:lnTo>
                    <a:lnTo>
                      <a:pt x="4838" y="4800"/>
                    </a:lnTo>
                    <a:lnTo>
                      <a:pt x="4667" y="4800"/>
                    </a:lnTo>
                    <a:lnTo>
                      <a:pt x="4648" y="4800"/>
                    </a:lnTo>
                    <a:lnTo>
                      <a:pt x="4629" y="4800"/>
                    </a:lnTo>
                    <a:lnTo>
                      <a:pt x="4610" y="4800"/>
                    </a:lnTo>
                    <a:lnTo>
                      <a:pt x="4648" y="4609"/>
                    </a:lnTo>
                    <a:lnTo>
                      <a:pt x="4686" y="4381"/>
                    </a:lnTo>
                    <a:lnTo>
                      <a:pt x="4743" y="4286"/>
                    </a:lnTo>
                    <a:lnTo>
                      <a:pt x="4991" y="3886"/>
                    </a:lnTo>
                    <a:lnTo>
                      <a:pt x="5143" y="3714"/>
                    </a:lnTo>
                    <a:lnTo>
                      <a:pt x="5505" y="3390"/>
                    </a:lnTo>
                    <a:lnTo>
                      <a:pt x="5543" y="3333"/>
                    </a:lnTo>
                    <a:lnTo>
                      <a:pt x="5524" y="3295"/>
                    </a:lnTo>
                    <a:lnTo>
                      <a:pt x="5391" y="3238"/>
                    </a:lnTo>
                    <a:lnTo>
                      <a:pt x="5352" y="3200"/>
                    </a:lnTo>
                    <a:lnTo>
                      <a:pt x="5333" y="3124"/>
                    </a:lnTo>
                    <a:lnTo>
                      <a:pt x="5333" y="3048"/>
                    </a:lnTo>
                    <a:lnTo>
                      <a:pt x="5733" y="1466"/>
                    </a:lnTo>
                    <a:lnTo>
                      <a:pt x="5733" y="1371"/>
                    </a:lnTo>
                    <a:lnTo>
                      <a:pt x="5714" y="1257"/>
                    </a:lnTo>
                    <a:lnTo>
                      <a:pt x="5733" y="1199"/>
                    </a:lnTo>
                    <a:lnTo>
                      <a:pt x="5753" y="1143"/>
                    </a:lnTo>
                    <a:lnTo>
                      <a:pt x="5848" y="1028"/>
                    </a:lnTo>
                    <a:lnTo>
                      <a:pt x="6076" y="800"/>
                    </a:lnTo>
                    <a:lnTo>
                      <a:pt x="6153" y="666"/>
                    </a:lnTo>
                    <a:lnTo>
                      <a:pt x="6171" y="590"/>
                    </a:lnTo>
                    <a:lnTo>
                      <a:pt x="6190" y="514"/>
                    </a:lnTo>
                    <a:lnTo>
                      <a:pt x="6210" y="438"/>
                    </a:lnTo>
                    <a:lnTo>
                      <a:pt x="6267" y="381"/>
                    </a:lnTo>
                    <a:lnTo>
                      <a:pt x="6324" y="361"/>
                    </a:lnTo>
                    <a:lnTo>
                      <a:pt x="7467" y="361"/>
                    </a:lnTo>
                    <a:lnTo>
                      <a:pt x="7562" y="361"/>
                    </a:lnTo>
                    <a:lnTo>
                      <a:pt x="7619" y="342"/>
                    </a:lnTo>
                    <a:lnTo>
                      <a:pt x="7658" y="305"/>
                    </a:lnTo>
                    <a:lnTo>
                      <a:pt x="7695" y="285"/>
                    </a:lnTo>
                    <a:lnTo>
                      <a:pt x="7714" y="324"/>
                    </a:lnTo>
                    <a:lnTo>
                      <a:pt x="7790" y="342"/>
                    </a:lnTo>
                    <a:lnTo>
                      <a:pt x="8115" y="419"/>
                    </a:lnTo>
                    <a:lnTo>
                      <a:pt x="8134" y="438"/>
                    </a:lnTo>
                    <a:lnTo>
                      <a:pt x="8134" y="457"/>
                    </a:lnTo>
                    <a:lnTo>
                      <a:pt x="8153" y="457"/>
                    </a:lnTo>
                    <a:lnTo>
                      <a:pt x="8171" y="476"/>
                    </a:lnTo>
                    <a:lnTo>
                      <a:pt x="8191" y="457"/>
                    </a:lnTo>
                    <a:lnTo>
                      <a:pt x="8210" y="438"/>
                    </a:lnTo>
                    <a:lnTo>
                      <a:pt x="8229" y="438"/>
                    </a:lnTo>
                    <a:lnTo>
                      <a:pt x="8400" y="438"/>
                    </a:lnTo>
                    <a:lnTo>
                      <a:pt x="8476" y="400"/>
                    </a:lnTo>
                    <a:lnTo>
                      <a:pt x="8552" y="324"/>
                    </a:lnTo>
                    <a:lnTo>
                      <a:pt x="8629" y="285"/>
                    </a:lnTo>
                    <a:lnTo>
                      <a:pt x="8800" y="266"/>
                    </a:lnTo>
                    <a:lnTo>
                      <a:pt x="8933" y="305"/>
                    </a:lnTo>
                    <a:lnTo>
                      <a:pt x="8991" y="305"/>
                    </a:lnTo>
                    <a:lnTo>
                      <a:pt x="9029" y="305"/>
                    </a:lnTo>
                    <a:lnTo>
                      <a:pt x="9143" y="247"/>
                    </a:lnTo>
                    <a:lnTo>
                      <a:pt x="9162" y="247"/>
                    </a:lnTo>
                    <a:lnTo>
                      <a:pt x="9219" y="247"/>
                    </a:lnTo>
                    <a:lnTo>
                      <a:pt x="9238" y="247"/>
                    </a:lnTo>
                    <a:lnTo>
                      <a:pt x="9334" y="209"/>
                    </a:lnTo>
                    <a:lnTo>
                      <a:pt x="9390" y="228"/>
                    </a:lnTo>
                    <a:lnTo>
                      <a:pt x="9448" y="247"/>
                    </a:lnTo>
                    <a:lnTo>
                      <a:pt x="9486" y="247"/>
                    </a:lnTo>
                    <a:lnTo>
                      <a:pt x="9543" y="209"/>
                    </a:lnTo>
                    <a:lnTo>
                      <a:pt x="9734" y="95"/>
                    </a:lnTo>
                    <a:lnTo>
                      <a:pt x="10000" y="19"/>
                    </a:lnTo>
                    <a:lnTo>
                      <a:pt x="10115" y="0"/>
                    </a:lnTo>
                    <a:lnTo>
                      <a:pt x="10134" y="0"/>
                    </a:lnTo>
                    <a:lnTo>
                      <a:pt x="10324" y="57"/>
                    </a:lnTo>
                    <a:lnTo>
                      <a:pt x="10401" y="57"/>
                    </a:lnTo>
                    <a:lnTo>
                      <a:pt x="10457" y="76"/>
                    </a:lnTo>
                    <a:lnTo>
                      <a:pt x="10533" y="228"/>
                    </a:lnTo>
                    <a:lnTo>
                      <a:pt x="10572" y="266"/>
                    </a:lnTo>
                    <a:lnTo>
                      <a:pt x="10648" y="285"/>
                    </a:lnTo>
                    <a:lnTo>
                      <a:pt x="10762" y="305"/>
                    </a:lnTo>
                    <a:lnTo>
                      <a:pt x="10838" y="324"/>
                    </a:lnTo>
                    <a:lnTo>
                      <a:pt x="10877" y="324"/>
                    </a:lnTo>
                    <a:lnTo>
                      <a:pt x="10914" y="305"/>
                    </a:lnTo>
                    <a:lnTo>
                      <a:pt x="10934" y="285"/>
                    </a:lnTo>
                    <a:lnTo>
                      <a:pt x="10972" y="247"/>
                    </a:lnTo>
                    <a:lnTo>
                      <a:pt x="11010" y="266"/>
                    </a:lnTo>
                    <a:lnTo>
                      <a:pt x="10972" y="324"/>
                    </a:lnTo>
                    <a:lnTo>
                      <a:pt x="10953" y="457"/>
                    </a:lnTo>
                    <a:lnTo>
                      <a:pt x="10934" y="495"/>
                    </a:lnTo>
                    <a:lnTo>
                      <a:pt x="10877" y="533"/>
                    </a:lnTo>
                    <a:lnTo>
                      <a:pt x="10762" y="590"/>
                    </a:lnTo>
                    <a:lnTo>
                      <a:pt x="10705" y="628"/>
                    </a:lnTo>
                    <a:lnTo>
                      <a:pt x="10686" y="686"/>
                    </a:lnTo>
                    <a:lnTo>
                      <a:pt x="10686" y="742"/>
                    </a:lnTo>
                    <a:lnTo>
                      <a:pt x="10667" y="781"/>
                    </a:lnTo>
                    <a:lnTo>
                      <a:pt x="10610" y="838"/>
                    </a:lnTo>
                    <a:lnTo>
                      <a:pt x="10514" y="914"/>
                    </a:lnTo>
                    <a:lnTo>
                      <a:pt x="10477" y="971"/>
                    </a:lnTo>
                    <a:lnTo>
                      <a:pt x="10457" y="1028"/>
                    </a:lnTo>
                    <a:lnTo>
                      <a:pt x="10419" y="1162"/>
                    </a:lnTo>
                    <a:lnTo>
                      <a:pt x="10401" y="1219"/>
                    </a:lnTo>
                    <a:lnTo>
                      <a:pt x="10362" y="1257"/>
                    </a:lnTo>
                    <a:lnTo>
                      <a:pt x="10305" y="1295"/>
                    </a:lnTo>
                    <a:lnTo>
                      <a:pt x="10248" y="1314"/>
                    </a:lnTo>
                    <a:lnTo>
                      <a:pt x="10210" y="1333"/>
                    </a:lnTo>
                    <a:lnTo>
                      <a:pt x="10229" y="1409"/>
                    </a:lnTo>
                    <a:lnTo>
                      <a:pt x="10286" y="1524"/>
                    </a:lnTo>
                    <a:lnTo>
                      <a:pt x="10362" y="1657"/>
                    </a:lnTo>
                    <a:lnTo>
                      <a:pt x="10514" y="1809"/>
                    </a:lnTo>
                    <a:lnTo>
                      <a:pt x="10553" y="1866"/>
                    </a:lnTo>
                    <a:lnTo>
                      <a:pt x="10591" y="1942"/>
                    </a:lnTo>
                    <a:lnTo>
                      <a:pt x="10629" y="2209"/>
                    </a:lnTo>
                    <a:lnTo>
                      <a:pt x="10686" y="2400"/>
                    </a:lnTo>
                    <a:lnTo>
                      <a:pt x="10762" y="2571"/>
                    </a:lnTo>
                    <a:lnTo>
                      <a:pt x="10838" y="2667"/>
                    </a:lnTo>
                    <a:lnTo>
                      <a:pt x="11105" y="2838"/>
                    </a:lnTo>
                    <a:lnTo>
                      <a:pt x="11181" y="2914"/>
                    </a:lnTo>
                    <a:lnTo>
                      <a:pt x="11239" y="3009"/>
                    </a:lnTo>
                    <a:lnTo>
                      <a:pt x="11276" y="3104"/>
                    </a:lnTo>
                    <a:lnTo>
                      <a:pt x="11295" y="3200"/>
                    </a:lnTo>
                    <a:lnTo>
                      <a:pt x="11353" y="3333"/>
                    </a:lnTo>
                    <a:lnTo>
                      <a:pt x="11429" y="3409"/>
                    </a:lnTo>
                    <a:lnTo>
                      <a:pt x="11524" y="3447"/>
                    </a:lnTo>
                    <a:lnTo>
                      <a:pt x="11657" y="3466"/>
                    </a:lnTo>
                    <a:lnTo>
                      <a:pt x="11772" y="3524"/>
                    </a:lnTo>
                    <a:lnTo>
                      <a:pt x="11829" y="3619"/>
                    </a:lnTo>
                    <a:lnTo>
                      <a:pt x="11905" y="4076"/>
                    </a:lnTo>
                    <a:lnTo>
                      <a:pt x="11943" y="4190"/>
                    </a:lnTo>
                    <a:lnTo>
                      <a:pt x="12001" y="4267"/>
                    </a:lnTo>
                    <a:lnTo>
                      <a:pt x="12096" y="4286"/>
                    </a:lnTo>
                    <a:lnTo>
                      <a:pt x="12115" y="4304"/>
                    </a:lnTo>
                    <a:lnTo>
                      <a:pt x="12133" y="4323"/>
                    </a:lnTo>
                    <a:lnTo>
                      <a:pt x="12172" y="4400"/>
                    </a:lnTo>
                    <a:lnTo>
                      <a:pt x="12191" y="4419"/>
                    </a:lnTo>
                    <a:lnTo>
                      <a:pt x="12210" y="4438"/>
                    </a:lnTo>
                    <a:lnTo>
                      <a:pt x="12267" y="4495"/>
                    </a:lnTo>
                    <a:lnTo>
                      <a:pt x="12305" y="4514"/>
                    </a:lnTo>
                    <a:lnTo>
                      <a:pt x="12362" y="4648"/>
                    </a:lnTo>
                    <a:lnTo>
                      <a:pt x="12382" y="4704"/>
                    </a:lnTo>
                    <a:lnTo>
                      <a:pt x="12382" y="4800"/>
                    </a:lnTo>
                    <a:lnTo>
                      <a:pt x="12400" y="4857"/>
                    </a:lnTo>
                    <a:lnTo>
                      <a:pt x="12438" y="4895"/>
                    </a:lnTo>
                    <a:lnTo>
                      <a:pt x="12591" y="4990"/>
                    </a:lnTo>
                    <a:lnTo>
                      <a:pt x="12800" y="5124"/>
                    </a:lnTo>
                    <a:lnTo>
                      <a:pt x="12858" y="5124"/>
                    </a:lnTo>
                    <a:lnTo>
                      <a:pt x="12934" y="5105"/>
                    </a:lnTo>
                    <a:lnTo>
                      <a:pt x="12972" y="5085"/>
                    </a:lnTo>
                    <a:lnTo>
                      <a:pt x="13010" y="5124"/>
                    </a:lnTo>
                    <a:lnTo>
                      <a:pt x="13239" y="5314"/>
                    </a:lnTo>
                    <a:lnTo>
                      <a:pt x="13486" y="5562"/>
                    </a:lnTo>
                    <a:lnTo>
                      <a:pt x="13867" y="5885"/>
                    </a:lnTo>
                    <a:lnTo>
                      <a:pt x="14058" y="6075"/>
                    </a:lnTo>
                    <a:lnTo>
                      <a:pt x="14172" y="6132"/>
                    </a:lnTo>
                    <a:lnTo>
                      <a:pt x="14400" y="6208"/>
                    </a:lnTo>
                    <a:lnTo>
                      <a:pt x="14648" y="6303"/>
                    </a:lnTo>
                    <a:lnTo>
                      <a:pt x="14915" y="6380"/>
                    </a:lnTo>
                    <a:lnTo>
                      <a:pt x="15162" y="6456"/>
                    </a:lnTo>
                    <a:lnTo>
                      <a:pt x="15410" y="6551"/>
                    </a:lnTo>
                    <a:lnTo>
                      <a:pt x="15677" y="6628"/>
                    </a:lnTo>
                    <a:lnTo>
                      <a:pt x="15924" y="6723"/>
                    </a:lnTo>
                    <a:lnTo>
                      <a:pt x="16172" y="6799"/>
                    </a:lnTo>
                    <a:lnTo>
                      <a:pt x="16420" y="6894"/>
                    </a:lnTo>
                    <a:lnTo>
                      <a:pt x="16686" y="6970"/>
                    </a:lnTo>
                    <a:lnTo>
                      <a:pt x="16934" y="7046"/>
                    </a:lnTo>
                    <a:lnTo>
                      <a:pt x="17182" y="7141"/>
                    </a:lnTo>
                    <a:lnTo>
                      <a:pt x="17448" y="7218"/>
                    </a:lnTo>
                    <a:lnTo>
                      <a:pt x="17696" y="7313"/>
                    </a:lnTo>
                    <a:lnTo>
                      <a:pt x="17944" y="7390"/>
                    </a:lnTo>
                    <a:lnTo>
                      <a:pt x="18191" y="7466"/>
                    </a:lnTo>
                    <a:lnTo>
                      <a:pt x="18458" y="7561"/>
                    </a:lnTo>
                    <a:lnTo>
                      <a:pt x="18686" y="7637"/>
                    </a:lnTo>
                    <a:lnTo>
                      <a:pt x="18934" y="7713"/>
                    </a:lnTo>
                    <a:lnTo>
                      <a:pt x="19182" y="7808"/>
                    </a:lnTo>
                    <a:lnTo>
                      <a:pt x="19410" y="7884"/>
                    </a:lnTo>
                    <a:lnTo>
                      <a:pt x="19658" y="7961"/>
                    </a:lnTo>
                    <a:lnTo>
                      <a:pt x="19905" y="8056"/>
                    </a:lnTo>
                    <a:lnTo>
                      <a:pt x="20134" y="8132"/>
                    </a:lnTo>
                    <a:lnTo>
                      <a:pt x="20382" y="8208"/>
                    </a:lnTo>
                    <a:lnTo>
                      <a:pt x="20629" y="8284"/>
                    </a:lnTo>
                    <a:lnTo>
                      <a:pt x="20858" y="8380"/>
                    </a:lnTo>
                    <a:lnTo>
                      <a:pt x="21105" y="8456"/>
                    </a:lnTo>
                    <a:lnTo>
                      <a:pt x="21353" y="8532"/>
                    </a:lnTo>
                    <a:lnTo>
                      <a:pt x="21581" y="8609"/>
                    </a:lnTo>
                    <a:lnTo>
                      <a:pt x="21830" y="8704"/>
                    </a:lnTo>
                    <a:lnTo>
                      <a:pt x="22077" y="8780"/>
                    </a:lnTo>
                    <a:lnTo>
                      <a:pt x="22306" y="8856"/>
                    </a:lnTo>
                    <a:lnTo>
                      <a:pt x="22496" y="8932"/>
                    </a:lnTo>
                    <a:lnTo>
                      <a:pt x="22668" y="9008"/>
                    </a:lnTo>
                    <a:lnTo>
                      <a:pt x="22915" y="9008"/>
                    </a:lnTo>
                    <a:lnTo>
                      <a:pt x="23315" y="9008"/>
                    </a:lnTo>
                    <a:lnTo>
                      <a:pt x="23772" y="9008"/>
                    </a:lnTo>
                    <a:lnTo>
                      <a:pt x="24229" y="9008"/>
                    </a:lnTo>
                    <a:lnTo>
                      <a:pt x="24591" y="9008"/>
                    </a:lnTo>
                    <a:lnTo>
                      <a:pt x="25125" y="9008"/>
                    </a:lnTo>
                    <a:lnTo>
                      <a:pt x="25525" y="9008"/>
                    </a:lnTo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1" name="Freeform 24">
                <a:extLst>
                  <a:ext uri="{FF2B5EF4-FFF2-40B4-BE49-F238E27FC236}">
                    <a16:creationId xmlns:a16="http://schemas.microsoft.com/office/drawing/2014/main" id="{7C07339F-B58C-7044-A196-3CD31399A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0525" y="2633663"/>
                <a:ext cx="2805113" cy="5938837"/>
              </a:xfrm>
              <a:custGeom>
                <a:avLst/>
                <a:gdLst>
                  <a:gd name="T0" fmla="*/ 827102976 w 7792"/>
                  <a:gd name="T1" fmla="*/ 1019658279 h 16496"/>
                  <a:gd name="T2" fmla="*/ 792500222 w 7792"/>
                  <a:gd name="T3" fmla="*/ 1056727408 h 16496"/>
                  <a:gd name="T4" fmla="*/ 790037829 w 7792"/>
                  <a:gd name="T5" fmla="*/ 1296250540 h 16496"/>
                  <a:gd name="T6" fmla="*/ 772671472 w 7792"/>
                  <a:gd name="T7" fmla="*/ 1333190063 h 16496"/>
                  <a:gd name="T8" fmla="*/ 587473894 w 7792"/>
                  <a:gd name="T9" fmla="*/ 1355483383 h 16496"/>
                  <a:gd name="T10" fmla="*/ 528246842 w 7792"/>
                  <a:gd name="T11" fmla="*/ 1444267484 h 16496"/>
                  <a:gd name="T12" fmla="*/ 478869725 w 7792"/>
                  <a:gd name="T13" fmla="*/ 1703621421 h 16496"/>
                  <a:gd name="T14" fmla="*/ 432084242 w 7792"/>
                  <a:gd name="T15" fmla="*/ 1792535128 h 16496"/>
                  <a:gd name="T16" fmla="*/ 362878014 w 7792"/>
                  <a:gd name="T17" fmla="*/ 1928239137 h 16496"/>
                  <a:gd name="T18" fmla="*/ 276564990 w 7792"/>
                  <a:gd name="T19" fmla="*/ 1975158686 h 16496"/>
                  <a:gd name="T20" fmla="*/ 217208338 w 7792"/>
                  <a:gd name="T21" fmla="*/ 2063942787 h 16496"/>
                  <a:gd name="T22" fmla="*/ 162906433 w 7792"/>
                  <a:gd name="T23" fmla="*/ 2123175629 h 16496"/>
                  <a:gd name="T24" fmla="*/ 133228108 w 7792"/>
                  <a:gd name="T25" fmla="*/ 2078718596 h 16496"/>
                  <a:gd name="T26" fmla="*/ 98754594 w 7792"/>
                  <a:gd name="T27" fmla="*/ 2056425276 h 16496"/>
                  <a:gd name="T28" fmla="*/ 54302264 w 7792"/>
                  <a:gd name="T29" fmla="*/ 2026874018 h 16496"/>
                  <a:gd name="T30" fmla="*/ 66743833 w 7792"/>
                  <a:gd name="T31" fmla="*/ 1947939976 h 16496"/>
                  <a:gd name="T32" fmla="*/ 61689446 w 7792"/>
                  <a:gd name="T33" fmla="*/ 1918388718 h 16496"/>
                  <a:gd name="T34" fmla="*/ 69206227 w 7792"/>
                  <a:gd name="T35" fmla="*/ 1799793426 h 16496"/>
                  <a:gd name="T36" fmla="*/ 130895313 w 7792"/>
                  <a:gd name="T37" fmla="*/ 1785017617 h 16496"/>
                  <a:gd name="T38" fmla="*/ 155519252 w 7792"/>
                  <a:gd name="T39" fmla="*/ 1733302645 h 16496"/>
                  <a:gd name="T40" fmla="*/ 120916138 w 7792"/>
                  <a:gd name="T41" fmla="*/ 1683920222 h 16496"/>
                  <a:gd name="T42" fmla="*/ 155519252 w 7792"/>
                  <a:gd name="T43" fmla="*/ 1661626902 h 16496"/>
                  <a:gd name="T44" fmla="*/ 170293615 w 7792"/>
                  <a:gd name="T45" fmla="*/ 1634538158 h 16496"/>
                  <a:gd name="T46" fmla="*/ 185197578 w 7792"/>
                  <a:gd name="T47" fmla="*/ 1535773672 h 16496"/>
                  <a:gd name="T48" fmla="*/ 182605584 w 7792"/>
                  <a:gd name="T49" fmla="*/ 1476540829 h 16496"/>
                  <a:gd name="T50" fmla="*/ 167831221 w 7792"/>
                  <a:gd name="T51" fmla="*/ 1412253351 h 16496"/>
                  <a:gd name="T52" fmla="*/ 172756009 w 7792"/>
                  <a:gd name="T53" fmla="*/ 1345632603 h 16496"/>
                  <a:gd name="T54" fmla="*/ 195047153 w 7792"/>
                  <a:gd name="T55" fmla="*/ 1264106801 h 16496"/>
                  <a:gd name="T56" fmla="*/ 150594464 w 7792"/>
                  <a:gd name="T57" fmla="*/ 1190098149 h 16496"/>
                  <a:gd name="T58" fmla="*/ 123378532 w 7792"/>
                  <a:gd name="T59" fmla="*/ 1103646956 h 16496"/>
                  <a:gd name="T60" fmla="*/ 101216987 w 7792"/>
                  <a:gd name="T61" fmla="*/ 1061652798 h 16496"/>
                  <a:gd name="T62" fmla="*/ 81517837 w 7792"/>
                  <a:gd name="T63" fmla="*/ 972868337 h 16496"/>
                  <a:gd name="T64" fmla="*/ 61689446 w 7792"/>
                  <a:gd name="T65" fmla="*/ 945649987 h 16496"/>
                  <a:gd name="T66" fmla="*/ 49377477 w 7792"/>
                  <a:gd name="T67" fmla="*/ 901192954 h 16496"/>
                  <a:gd name="T68" fmla="*/ 34603114 w 7792"/>
                  <a:gd name="T69" fmla="*/ 844422626 h 16496"/>
                  <a:gd name="T70" fmla="*/ 51839871 w 7792"/>
                  <a:gd name="T71" fmla="*/ 797503077 h 16496"/>
                  <a:gd name="T72" fmla="*/ 51839871 w 7792"/>
                  <a:gd name="T73" fmla="*/ 728419815 h 16496"/>
                  <a:gd name="T74" fmla="*/ 81517837 w 7792"/>
                  <a:gd name="T75" fmla="*/ 639506108 h 16496"/>
                  <a:gd name="T76" fmla="*/ 34603114 w 7792"/>
                  <a:gd name="T77" fmla="*/ 604899494 h 16496"/>
                  <a:gd name="T78" fmla="*/ 39527901 w 7792"/>
                  <a:gd name="T79" fmla="*/ 565367850 h 16496"/>
                  <a:gd name="T80" fmla="*/ 51839871 w 7792"/>
                  <a:gd name="T81" fmla="*/ 525965812 h 16496"/>
                  <a:gd name="T82" fmla="*/ 32140720 w 7792"/>
                  <a:gd name="T83" fmla="*/ 481508779 h 16496"/>
                  <a:gd name="T84" fmla="*/ 27215932 w 7792"/>
                  <a:gd name="T85" fmla="*/ 422276296 h 16496"/>
                  <a:gd name="T86" fmla="*/ 34603114 w 7792"/>
                  <a:gd name="T87" fmla="*/ 343212648 h 16496"/>
                  <a:gd name="T88" fmla="*/ 49377477 w 7792"/>
                  <a:gd name="T89" fmla="*/ 281517291 h 16496"/>
                  <a:gd name="T90" fmla="*/ 54302264 w 7792"/>
                  <a:gd name="T91" fmla="*/ 197528973 h 16496"/>
                  <a:gd name="T92" fmla="*/ 46915083 w 7792"/>
                  <a:gd name="T93" fmla="*/ 155664061 h 16496"/>
                  <a:gd name="T94" fmla="*/ 22161545 w 7792"/>
                  <a:gd name="T95" fmla="*/ 140758645 h 16496"/>
                  <a:gd name="T96" fmla="*/ 12311969 w 7792"/>
                  <a:gd name="T97" fmla="*/ 118594932 h 16496"/>
                  <a:gd name="T98" fmla="*/ 32140720 w 7792"/>
                  <a:gd name="T99" fmla="*/ 59362449 h 16496"/>
                  <a:gd name="T100" fmla="*/ 24623939 w 7792"/>
                  <a:gd name="T101" fmla="*/ 34606254 h 16496"/>
                  <a:gd name="T102" fmla="*/ 111066563 w 7792"/>
                  <a:gd name="T103" fmla="*/ 37069129 h 16496"/>
                  <a:gd name="T104" fmla="*/ 118453744 w 7792"/>
                  <a:gd name="T105" fmla="*/ 12442900 h 16496"/>
                  <a:gd name="T106" fmla="*/ 157981646 w 7792"/>
                  <a:gd name="T107" fmla="*/ 0 h 16496"/>
                  <a:gd name="T108" fmla="*/ 281360178 w 7792"/>
                  <a:gd name="T109" fmla="*/ 74138258 h 16496"/>
                  <a:gd name="T110" fmla="*/ 434546636 w 7792"/>
                  <a:gd name="T111" fmla="*/ 138296130 h 16496"/>
                  <a:gd name="T112" fmla="*/ 629593789 w 7792"/>
                  <a:gd name="T113" fmla="*/ 370431358 h 16496"/>
                  <a:gd name="T114" fmla="*/ 799887044 w 7792"/>
                  <a:gd name="T115" fmla="*/ 518577908 h 16496"/>
                  <a:gd name="T116" fmla="*/ 938169539 w 7792"/>
                  <a:gd name="T117" fmla="*/ 664132337 h 16496"/>
                  <a:gd name="T118" fmla="*/ 925728330 w 7792"/>
                  <a:gd name="T119" fmla="*/ 888879659 h 16496"/>
                  <a:gd name="T120" fmla="*/ 859114096 w 7792"/>
                  <a:gd name="T121" fmla="*/ 987644146 h 1649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792" h="16496">
                    <a:moveTo>
                      <a:pt x="6629" y="7620"/>
                    </a:moveTo>
                    <a:lnTo>
                      <a:pt x="6514" y="7791"/>
                    </a:lnTo>
                    <a:lnTo>
                      <a:pt x="6496" y="7810"/>
                    </a:lnTo>
                    <a:lnTo>
                      <a:pt x="6458" y="7848"/>
                    </a:lnTo>
                    <a:lnTo>
                      <a:pt x="6400" y="7867"/>
                    </a:lnTo>
                    <a:lnTo>
                      <a:pt x="6382" y="7867"/>
                    </a:lnTo>
                    <a:lnTo>
                      <a:pt x="6343" y="7887"/>
                    </a:lnTo>
                    <a:lnTo>
                      <a:pt x="6343" y="7943"/>
                    </a:lnTo>
                    <a:lnTo>
                      <a:pt x="6305" y="7963"/>
                    </a:lnTo>
                    <a:lnTo>
                      <a:pt x="6191" y="8020"/>
                    </a:lnTo>
                    <a:lnTo>
                      <a:pt x="6153" y="8058"/>
                    </a:lnTo>
                    <a:lnTo>
                      <a:pt x="6115" y="8153"/>
                    </a:lnTo>
                    <a:lnTo>
                      <a:pt x="6077" y="8363"/>
                    </a:lnTo>
                    <a:lnTo>
                      <a:pt x="5981" y="8629"/>
                    </a:lnTo>
                    <a:lnTo>
                      <a:pt x="5981" y="8801"/>
                    </a:lnTo>
                    <a:lnTo>
                      <a:pt x="6057" y="9125"/>
                    </a:lnTo>
                    <a:lnTo>
                      <a:pt x="6096" y="9448"/>
                    </a:lnTo>
                    <a:lnTo>
                      <a:pt x="6096" y="10001"/>
                    </a:lnTo>
                    <a:lnTo>
                      <a:pt x="6077" y="10134"/>
                    </a:lnTo>
                    <a:lnTo>
                      <a:pt x="6019" y="10210"/>
                    </a:lnTo>
                    <a:lnTo>
                      <a:pt x="6038" y="10229"/>
                    </a:lnTo>
                    <a:lnTo>
                      <a:pt x="6001" y="10249"/>
                    </a:lnTo>
                    <a:lnTo>
                      <a:pt x="5962" y="10286"/>
                    </a:lnTo>
                    <a:lnTo>
                      <a:pt x="5905" y="10305"/>
                    </a:lnTo>
                    <a:lnTo>
                      <a:pt x="5810" y="10305"/>
                    </a:lnTo>
                    <a:lnTo>
                      <a:pt x="4667" y="10305"/>
                    </a:lnTo>
                    <a:lnTo>
                      <a:pt x="4610" y="10325"/>
                    </a:lnTo>
                    <a:lnTo>
                      <a:pt x="4553" y="10382"/>
                    </a:lnTo>
                    <a:lnTo>
                      <a:pt x="4533" y="10458"/>
                    </a:lnTo>
                    <a:lnTo>
                      <a:pt x="4514" y="10534"/>
                    </a:lnTo>
                    <a:lnTo>
                      <a:pt x="4496" y="10610"/>
                    </a:lnTo>
                    <a:lnTo>
                      <a:pt x="4419" y="10744"/>
                    </a:lnTo>
                    <a:lnTo>
                      <a:pt x="4191" y="10972"/>
                    </a:lnTo>
                    <a:lnTo>
                      <a:pt x="4096" y="11087"/>
                    </a:lnTo>
                    <a:lnTo>
                      <a:pt x="4076" y="11143"/>
                    </a:lnTo>
                    <a:lnTo>
                      <a:pt x="4057" y="11201"/>
                    </a:lnTo>
                    <a:lnTo>
                      <a:pt x="4076" y="11315"/>
                    </a:lnTo>
                    <a:lnTo>
                      <a:pt x="4076" y="11410"/>
                    </a:lnTo>
                    <a:lnTo>
                      <a:pt x="3676" y="12992"/>
                    </a:lnTo>
                    <a:lnTo>
                      <a:pt x="3676" y="13068"/>
                    </a:lnTo>
                    <a:lnTo>
                      <a:pt x="3695" y="13144"/>
                    </a:lnTo>
                    <a:lnTo>
                      <a:pt x="3734" y="13182"/>
                    </a:lnTo>
                    <a:lnTo>
                      <a:pt x="3867" y="13239"/>
                    </a:lnTo>
                    <a:lnTo>
                      <a:pt x="3886" y="13277"/>
                    </a:lnTo>
                    <a:lnTo>
                      <a:pt x="3848" y="13334"/>
                    </a:lnTo>
                    <a:lnTo>
                      <a:pt x="3486" y="13658"/>
                    </a:lnTo>
                    <a:lnTo>
                      <a:pt x="3334" y="13830"/>
                    </a:lnTo>
                    <a:lnTo>
                      <a:pt x="3086" y="14230"/>
                    </a:lnTo>
                    <a:lnTo>
                      <a:pt x="3029" y="14325"/>
                    </a:lnTo>
                    <a:lnTo>
                      <a:pt x="2991" y="14553"/>
                    </a:lnTo>
                    <a:lnTo>
                      <a:pt x="2953" y="14744"/>
                    </a:lnTo>
                    <a:lnTo>
                      <a:pt x="2877" y="14820"/>
                    </a:lnTo>
                    <a:lnTo>
                      <a:pt x="2800" y="14877"/>
                    </a:lnTo>
                    <a:lnTo>
                      <a:pt x="2705" y="14896"/>
                    </a:lnTo>
                    <a:lnTo>
                      <a:pt x="2476" y="14934"/>
                    </a:lnTo>
                    <a:lnTo>
                      <a:pt x="2381" y="14973"/>
                    </a:lnTo>
                    <a:lnTo>
                      <a:pt x="2286" y="15049"/>
                    </a:lnTo>
                    <a:lnTo>
                      <a:pt x="2191" y="15144"/>
                    </a:lnTo>
                    <a:lnTo>
                      <a:pt x="2134" y="15239"/>
                    </a:lnTo>
                    <a:lnTo>
                      <a:pt x="1924" y="15544"/>
                    </a:lnTo>
                    <a:lnTo>
                      <a:pt x="1886" y="15600"/>
                    </a:lnTo>
                    <a:lnTo>
                      <a:pt x="1714" y="15771"/>
                    </a:lnTo>
                    <a:lnTo>
                      <a:pt x="1695" y="15810"/>
                    </a:lnTo>
                    <a:lnTo>
                      <a:pt x="1676" y="15866"/>
                    </a:lnTo>
                    <a:lnTo>
                      <a:pt x="1676" y="15924"/>
                    </a:lnTo>
                    <a:lnTo>
                      <a:pt x="1638" y="16019"/>
                    </a:lnTo>
                    <a:lnTo>
                      <a:pt x="1581" y="16076"/>
                    </a:lnTo>
                    <a:lnTo>
                      <a:pt x="1505" y="16133"/>
                    </a:lnTo>
                    <a:lnTo>
                      <a:pt x="1409" y="16133"/>
                    </a:lnTo>
                    <a:lnTo>
                      <a:pt x="1314" y="16324"/>
                    </a:lnTo>
                    <a:lnTo>
                      <a:pt x="1257" y="16381"/>
                    </a:lnTo>
                    <a:lnTo>
                      <a:pt x="1067" y="16495"/>
                    </a:lnTo>
                    <a:lnTo>
                      <a:pt x="1028" y="16476"/>
                    </a:lnTo>
                    <a:lnTo>
                      <a:pt x="1028" y="16419"/>
                    </a:lnTo>
                    <a:lnTo>
                      <a:pt x="1086" y="16228"/>
                    </a:lnTo>
                    <a:lnTo>
                      <a:pt x="1086" y="16095"/>
                    </a:lnTo>
                    <a:lnTo>
                      <a:pt x="1028" y="16038"/>
                    </a:lnTo>
                    <a:lnTo>
                      <a:pt x="933" y="16019"/>
                    </a:lnTo>
                    <a:lnTo>
                      <a:pt x="819" y="16019"/>
                    </a:lnTo>
                    <a:lnTo>
                      <a:pt x="819" y="15962"/>
                    </a:lnTo>
                    <a:lnTo>
                      <a:pt x="819" y="15943"/>
                    </a:lnTo>
                    <a:lnTo>
                      <a:pt x="781" y="15905"/>
                    </a:lnTo>
                    <a:lnTo>
                      <a:pt x="762" y="15866"/>
                    </a:lnTo>
                    <a:lnTo>
                      <a:pt x="743" y="15829"/>
                    </a:lnTo>
                    <a:lnTo>
                      <a:pt x="724" y="15695"/>
                    </a:lnTo>
                    <a:lnTo>
                      <a:pt x="705" y="15657"/>
                    </a:lnTo>
                    <a:lnTo>
                      <a:pt x="648" y="15619"/>
                    </a:lnTo>
                    <a:lnTo>
                      <a:pt x="571" y="15619"/>
                    </a:lnTo>
                    <a:lnTo>
                      <a:pt x="419" y="15638"/>
                    </a:lnTo>
                    <a:lnTo>
                      <a:pt x="476" y="15525"/>
                    </a:lnTo>
                    <a:lnTo>
                      <a:pt x="571" y="15391"/>
                    </a:lnTo>
                    <a:lnTo>
                      <a:pt x="648" y="15258"/>
                    </a:lnTo>
                    <a:lnTo>
                      <a:pt x="667" y="15125"/>
                    </a:lnTo>
                    <a:lnTo>
                      <a:pt x="552" y="15049"/>
                    </a:lnTo>
                    <a:lnTo>
                      <a:pt x="515" y="15029"/>
                    </a:lnTo>
                    <a:lnTo>
                      <a:pt x="438" y="15010"/>
                    </a:lnTo>
                    <a:lnTo>
                      <a:pt x="419" y="14991"/>
                    </a:lnTo>
                    <a:lnTo>
                      <a:pt x="362" y="14934"/>
                    </a:lnTo>
                    <a:lnTo>
                      <a:pt x="381" y="14896"/>
                    </a:lnTo>
                    <a:lnTo>
                      <a:pt x="419" y="14858"/>
                    </a:lnTo>
                    <a:lnTo>
                      <a:pt x="476" y="14801"/>
                    </a:lnTo>
                    <a:lnTo>
                      <a:pt x="591" y="14706"/>
                    </a:lnTo>
                    <a:lnTo>
                      <a:pt x="648" y="14572"/>
                    </a:lnTo>
                    <a:lnTo>
                      <a:pt x="667" y="14420"/>
                    </a:lnTo>
                    <a:lnTo>
                      <a:pt x="648" y="14267"/>
                    </a:lnTo>
                    <a:lnTo>
                      <a:pt x="552" y="14001"/>
                    </a:lnTo>
                    <a:lnTo>
                      <a:pt x="534" y="13886"/>
                    </a:lnTo>
                    <a:lnTo>
                      <a:pt x="648" y="13849"/>
                    </a:lnTo>
                    <a:lnTo>
                      <a:pt x="896" y="13925"/>
                    </a:lnTo>
                    <a:lnTo>
                      <a:pt x="1010" y="13925"/>
                    </a:lnTo>
                    <a:lnTo>
                      <a:pt x="1048" y="13849"/>
                    </a:lnTo>
                    <a:lnTo>
                      <a:pt x="1028" y="13810"/>
                    </a:lnTo>
                    <a:lnTo>
                      <a:pt x="1010" y="13772"/>
                    </a:lnTo>
                    <a:lnTo>
                      <a:pt x="991" y="13734"/>
                    </a:lnTo>
                    <a:lnTo>
                      <a:pt x="991" y="13696"/>
                    </a:lnTo>
                    <a:lnTo>
                      <a:pt x="1067" y="13601"/>
                    </a:lnTo>
                    <a:lnTo>
                      <a:pt x="1105" y="13544"/>
                    </a:lnTo>
                    <a:lnTo>
                      <a:pt x="1181" y="13429"/>
                    </a:lnTo>
                    <a:lnTo>
                      <a:pt x="1200" y="13373"/>
                    </a:lnTo>
                    <a:lnTo>
                      <a:pt x="1200" y="13258"/>
                    </a:lnTo>
                    <a:lnTo>
                      <a:pt x="1181" y="13182"/>
                    </a:lnTo>
                    <a:lnTo>
                      <a:pt x="1124" y="13144"/>
                    </a:lnTo>
                    <a:lnTo>
                      <a:pt x="1028" y="13087"/>
                    </a:lnTo>
                    <a:lnTo>
                      <a:pt x="972" y="13048"/>
                    </a:lnTo>
                    <a:lnTo>
                      <a:pt x="933" y="12992"/>
                    </a:lnTo>
                    <a:lnTo>
                      <a:pt x="933" y="12934"/>
                    </a:lnTo>
                    <a:lnTo>
                      <a:pt x="952" y="12858"/>
                    </a:lnTo>
                    <a:lnTo>
                      <a:pt x="1010" y="12820"/>
                    </a:lnTo>
                    <a:lnTo>
                      <a:pt x="1086" y="12801"/>
                    </a:lnTo>
                    <a:lnTo>
                      <a:pt x="1143" y="12820"/>
                    </a:lnTo>
                    <a:lnTo>
                      <a:pt x="1200" y="12820"/>
                    </a:lnTo>
                    <a:lnTo>
                      <a:pt x="1277" y="12839"/>
                    </a:lnTo>
                    <a:lnTo>
                      <a:pt x="1314" y="12839"/>
                    </a:lnTo>
                    <a:lnTo>
                      <a:pt x="1333" y="12820"/>
                    </a:lnTo>
                    <a:lnTo>
                      <a:pt x="1353" y="12763"/>
                    </a:lnTo>
                    <a:lnTo>
                      <a:pt x="1333" y="12687"/>
                    </a:lnTo>
                    <a:lnTo>
                      <a:pt x="1314" y="12611"/>
                    </a:lnTo>
                    <a:lnTo>
                      <a:pt x="1314" y="12534"/>
                    </a:lnTo>
                    <a:lnTo>
                      <a:pt x="1314" y="12458"/>
                    </a:lnTo>
                    <a:lnTo>
                      <a:pt x="1372" y="12325"/>
                    </a:lnTo>
                    <a:lnTo>
                      <a:pt x="1391" y="12267"/>
                    </a:lnTo>
                    <a:lnTo>
                      <a:pt x="1409" y="11905"/>
                    </a:lnTo>
                    <a:lnTo>
                      <a:pt x="1429" y="11849"/>
                    </a:lnTo>
                    <a:lnTo>
                      <a:pt x="1467" y="11772"/>
                    </a:lnTo>
                    <a:lnTo>
                      <a:pt x="1467" y="11715"/>
                    </a:lnTo>
                    <a:lnTo>
                      <a:pt x="1467" y="11696"/>
                    </a:lnTo>
                    <a:lnTo>
                      <a:pt x="1467" y="11677"/>
                    </a:lnTo>
                    <a:lnTo>
                      <a:pt x="1409" y="11468"/>
                    </a:lnTo>
                    <a:lnTo>
                      <a:pt x="1409" y="11392"/>
                    </a:lnTo>
                    <a:lnTo>
                      <a:pt x="1429" y="11258"/>
                    </a:lnTo>
                    <a:lnTo>
                      <a:pt x="1429" y="11201"/>
                    </a:lnTo>
                    <a:lnTo>
                      <a:pt x="1409" y="11163"/>
                    </a:lnTo>
                    <a:lnTo>
                      <a:pt x="1333" y="11048"/>
                    </a:lnTo>
                    <a:lnTo>
                      <a:pt x="1295" y="10972"/>
                    </a:lnTo>
                    <a:lnTo>
                      <a:pt x="1295" y="10896"/>
                    </a:lnTo>
                    <a:lnTo>
                      <a:pt x="1314" y="10839"/>
                    </a:lnTo>
                    <a:lnTo>
                      <a:pt x="1391" y="10686"/>
                    </a:lnTo>
                    <a:lnTo>
                      <a:pt x="1429" y="10610"/>
                    </a:lnTo>
                    <a:lnTo>
                      <a:pt x="1429" y="10534"/>
                    </a:lnTo>
                    <a:lnTo>
                      <a:pt x="1409" y="10458"/>
                    </a:lnTo>
                    <a:lnTo>
                      <a:pt x="1333" y="10382"/>
                    </a:lnTo>
                    <a:lnTo>
                      <a:pt x="1486" y="10134"/>
                    </a:lnTo>
                    <a:lnTo>
                      <a:pt x="1505" y="10096"/>
                    </a:lnTo>
                    <a:lnTo>
                      <a:pt x="1524" y="10039"/>
                    </a:lnTo>
                    <a:lnTo>
                      <a:pt x="1524" y="9982"/>
                    </a:lnTo>
                    <a:lnTo>
                      <a:pt x="1505" y="9887"/>
                    </a:lnTo>
                    <a:lnTo>
                      <a:pt x="1505" y="9753"/>
                    </a:lnTo>
                    <a:lnTo>
                      <a:pt x="1486" y="9658"/>
                    </a:lnTo>
                    <a:lnTo>
                      <a:pt x="1448" y="9582"/>
                    </a:lnTo>
                    <a:lnTo>
                      <a:pt x="1333" y="9372"/>
                    </a:lnTo>
                    <a:lnTo>
                      <a:pt x="1295" y="9315"/>
                    </a:lnTo>
                    <a:lnTo>
                      <a:pt x="1238" y="9277"/>
                    </a:lnTo>
                    <a:lnTo>
                      <a:pt x="1162" y="9182"/>
                    </a:lnTo>
                    <a:lnTo>
                      <a:pt x="1162" y="9086"/>
                    </a:lnTo>
                    <a:lnTo>
                      <a:pt x="1162" y="9010"/>
                    </a:lnTo>
                    <a:lnTo>
                      <a:pt x="1143" y="8839"/>
                    </a:lnTo>
                    <a:lnTo>
                      <a:pt x="1105" y="8781"/>
                    </a:lnTo>
                    <a:lnTo>
                      <a:pt x="991" y="8572"/>
                    </a:lnTo>
                    <a:lnTo>
                      <a:pt x="952" y="8515"/>
                    </a:lnTo>
                    <a:lnTo>
                      <a:pt x="933" y="8363"/>
                    </a:lnTo>
                    <a:lnTo>
                      <a:pt x="933" y="8287"/>
                    </a:lnTo>
                    <a:lnTo>
                      <a:pt x="914" y="8268"/>
                    </a:lnTo>
                    <a:lnTo>
                      <a:pt x="896" y="8268"/>
                    </a:lnTo>
                    <a:lnTo>
                      <a:pt x="838" y="8229"/>
                    </a:lnTo>
                    <a:lnTo>
                      <a:pt x="781" y="8191"/>
                    </a:lnTo>
                    <a:lnTo>
                      <a:pt x="724" y="8115"/>
                    </a:lnTo>
                    <a:lnTo>
                      <a:pt x="629" y="7943"/>
                    </a:lnTo>
                    <a:lnTo>
                      <a:pt x="610" y="7887"/>
                    </a:lnTo>
                    <a:lnTo>
                      <a:pt x="610" y="7791"/>
                    </a:lnTo>
                    <a:lnTo>
                      <a:pt x="629" y="7506"/>
                    </a:lnTo>
                    <a:lnTo>
                      <a:pt x="552" y="7467"/>
                    </a:lnTo>
                    <a:lnTo>
                      <a:pt x="534" y="7430"/>
                    </a:lnTo>
                    <a:lnTo>
                      <a:pt x="515" y="7410"/>
                    </a:lnTo>
                    <a:lnTo>
                      <a:pt x="495" y="7372"/>
                    </a:lnTo>
                    <a:lnTo>
                      <a:pt x="476" y="7334"/>
                    </a:lnTo>
                    <a:lnTo>
                      <a:pt x="476" y="7296"/>
                    </a:lnTo>
                    <a:lnTo>
                      <a:pt x="476" y="7201"/>
                    </a:lnTo>
                    <a:lnTo>
                      <a:pt x="476" y="7163"/>
                    </a:lnTo>
                    <a:lnTo>
                      <a:pt x="457" y="7105"/>
                    </a:lnTo>
                    <a:lnTo>
                      <a:pt x="438" y="7067"/>
                    </a:lnTo>
                    <a:lnTo>
                      <a:pt x="400" y="6991"/>
                    </a:lnTo>
                    <a:lnTo>
                      <a:pt x="381" y="6953"/>
                    </a:lnTo>
                    <a:lnTo>
                      <a:pt x="400" y="6915"/>
                    </a:lnTo>
                    <a:lnTo>
                      <a:pt x="400" y="6877"/>
                    </a:lnTo>
                    <a:lnTo>
                      <a:pt x="362" y="6800"/>
                    </a:lnTo>
                    <a:lnTo>
                      <a:pt x="305" y="6648"/>
                    </a:lnTo>
                    <a:lnTo>
                      <a:pt x="286" y="6572"/>
                    </a:lnTo>
                    <a:lnTo>
                      <a:pt x="267" y="6515"/>
                    </a:lnTo>
                    <a:lnTo>
                      <a:pt x="267" y="6496"/>
                    </a:lnTo>
                    <a:lnTo>
                      <a:pt x="286" y="6458"/>
                    </a:lnTo>
                    <a:lnTo>
                      <a:pt x="324" y="6324"/>
                    </a:lnTo>
                    <a:lnTo>
                      <a:pt x="381" y="6287"/>
                    </a:lnTo>
                    <a:lnTo>
                      <a:pt x="400" y="6210"/>
                    </a:lnTo>
                    <a:lnTo>
                      <a:pt x="400" y="6153"/>
                    </a:lnTo>
                    <a:lnTo>
                      <a:pt x="419" y="6077"/>
                    </a:lnTo>
                    <a:lnTo>
                      <a:pt x="400" y="6020"/>
                    </a:lnTo>
                    <a:lnTo>
                      <a:pt x="362" y="5925"/>
                    </a:lnTo>
                    <a:lnTo>
                      <a:pt x="343" y="5886"/>
                    </a:lnTo>
                    <a:lnTo>
                      <a:pt x="362" y="5734"/>
                    </a:lnTo>
                    <a:lnTo>
                      <a:pt x="400" y="5620"/>
                    </a:lnTo>
                    <a:lnTo>
                      <a:pt x="457" y="5505"/>
                    </a:lnTo>
                    <a:lnTo>
                      <a:pt x="552" y="5391"/>
                    </a:lnTo>
                    <a:lnTo>
                      <a:pt x="610" y="5315"/>
                    </a:lnTo>
                    <a:lnTo>
                      <a:pt x="629" y="5182"/>
                    </a:lnTo>
                    <a:lnTo>
                      <a:pt x="648" y="5048"/>
                    </a:lnTo>
                    <a:lnTo>
                      <a:pt x="629" y="4934"/>
                    </a:lnTo>
                    <a:lnTo>
                      <a:pt x="552" y="4819"/>
                    </a:lnTo>
                    <a:lnTo>
                      <a:pt x="515" y="4782"/>
                    </a:lnTo>
                    <a:lnTo>
                      <a:pt x="457" y="4763"/>
                    </a:lnTo>
                    <a:lnTo>
                      <a:pt x="381" y="4763"/>
                    </a:lnTo>
                    <a:lnTo>
                      <a:pt x="343" y="4743"/>
                    </a:lnTo>
                    <a:lnTo>
                      <a:pt x="267" y="4667"/>
                    </a:lnTo>
                    <a:lnTo>
                      <a:pt x="248" y="4648"/>
                    </a:lnTo>
                    <a:lnTo>
                      <a:pt x="267" y="4591"/>
                    </a:lnTo>
                    <a:lnTo>
                      <a:pt x="286" y="4572"/>
                    </a:lnTo>
                    <a:lnTo>
                      <a:pt x="286" y="4496"/>
                    </a:lnTo>
                    <a:lnTo>
                      <a:pt x="305" y="4420"/>
                    </a:lnTo>
                    <a:lnTo>
                      <a:pt x="305" y="4362"/>
                    </a:lnTo>
                    <a:lnTo>
                      <a:pt x="286" y="4229"/>
                    </a:lnTo>
                    <a:lnTo>
                      <a:pt x="324" y="4210"/>
                    </a:lnTo>
                    <a:lnTo>
                      <a:pt x="362" y="4172"/>
                    </a:lnTo>
                    <a:lnTo>
                      <a:pt x="400" y="4134"/>
                    </a:lnTo>
                    <a:lnTo>
                      <a:pt x="400" y="4077"/>
                    </a:lnTo>
                    <a:lnTo>
                      <a:pt x="400" y="4058"/>
                    </a:lnTo>
                    <a:lnTo>
                      <a:pt x="362" y="4020"/>
                    </a:lnTo>
                    <a:lnTo>
                      <a:pt x="362" y="3981"/>
                    </a:lnTo>
                    <a:lnTo>
                      <a:pt x="305" y="3772"/>
                    </a:lnTo>
                    <a:lnTo>
                      <a:pt x="286" y="3734"/>
                    </a:lnTo>
                    <a:lnTo>
                      <a:pt x="286" y="3715"/>
                    </a:lnTo>
                    <a:lnTo>
                      <a:pt x="248" y="3715"/>
                    </a:lnTo>
                    <a:lnTo>
                      <a:pt x="229" y="3696"/>
                    </a:lnTo>
                    <a:lnTo>
                      <a:pt x="190" y="3658"/>
                    </a:lnTo>
                    <a:lnTo>
                      <a:pt x="190" y="3639"/>
                    </a:lnTo>
                    <a:lnTo>
                      <a:pt x="171" y="3582"/>
                    </a:lnTo>
                    <a:lnTo>
                      <a:pt x="153" y="3544"/>
                    </a:lnTo>
                    <a:lnTo>
                      <a:pt x="210" y="3258"/>
                    </a:lnTo>
                    <a:lnTo>
                      <a:pt x="229" y="3182"/>
                    </a:lnTo>
                    <a:lnTo>
                      <a:pt x="210" y="3105"/>
                    </a:lnTo>
                    <a:lnTo>
                      <a:pt x="171" y="2991"/>
                    </a:lnTo>
                    <a:lnTo>
                      <a:pt x="171" y="2915"/>
                    </a:lnTo>
                    <a:lnTo>
                      <a:pt x="229" y="2686"/>
                    </a:lnTo>
                    <a:lnTo>
                      <a:pt x="267" y="2648"/>
                    </a:lnTo>
                    <a:lnTo>
                      <a:pt x="362" y="2706"/>
                    </a:lnTo>
                    <a:lnTo>
                      <a:pt x="457" y="2648"/>
                    </a:lnTo>
                    <a:lnTo>
                      <a:pt x="457" y="2515"/>
                    </a:lnTo>
                    <a:lnTo>
                      <a:pt x="438" y="2381"/>
                    </a:lnTo>
                    <a:lnTo>
                      <a:pt x="400" y="2267"/>
                    </a:lnTo>
                    <a:lnTo>
                      <a:pt x="381" y="2172"/>
                    </a:lnTo>
                    <a:lnTo>
                      <a:pt x="400" y="2039"/>
                    </a:lnTo>
                    <a:lnTo>
                      <a:pt x="438" y="1753"/>
                    </a:lnTo>
                    <a:lnTo>
                      <a:pt x="438" y="1582"/>
                    </a:lnTo>
                    <a:lnTo>
                      <a:pt x="438" y="1563"/>
                    </a:lnTo>
                    <a:lnTo>
                      <a:pt x="438" y="1543"/>
                    </a:lnTo>
                    <a:lnTo>
                      <a:pt x="419" y="1524"/>
                    </a:lnTo>
                    <a:lnTo>
                      <a:pt x="381" y="1487"/>
                    </a:lnTo>
                    <a:lnTo>
                      <a:pt x="362" y="1467"/>
                    </a:lnTo>
                    <a:lnTo>
                      <a:pt x="362" y="1410"/>
                    </a:lnTo>
                    <a:lnTo>
                      <a:pt x="381" y="1315"/>
                    </a:lnTo>
                    <a:lnTo>
                      <a:pt x="381" y="1258"/>
                    </a:lnTo>
                    <a:lnTo>
                      <a:pt x="362" y="1201"/>
                    </a:lnTo>
                    <a:lnTo>
                      <a:pt x="343" y="1143"/>
                    </a:lnTo>
                    <a:lnTo>
                      <a:pt x="305" y="1106"/>
                    </a:lnTo>
                    <a:lnTo>
                      <a:pt x="267" y="1124"/>
                    </a:lnTo>
                    <a:lnTo>
                      <a:pt x="229" y="1143"/>
                    </a:lnTo>
                    <a:lnTo>
                      <a:pt x="190" y="1143"/>
                    </a:lnTo>
                    <a:lnTo>
                      <a:pt x="171" y="1086"/>
                    </a:lnTo>
                    <a:lnTo>
                      <a:pt x="171" y="1048"/>
                    </a:lnTo>
                    <a:lnTo>
                      <a:pt x="267" y="953"/>
                    </a:lnTo>
                    <a:lnTo>
                      <a:pt x="229" y="934"/>
                    </a:lnTo>
                    <a:lnTo>
                      <a:pt x="190" y="915"/>
                    </a:lnTo>
                    <a:lnTo>
                      <a:pt x="134" y="915"/>
                    </a:lnTo>
                    <a:lnTo>
                      <a:pt x="95" y="915"/>
                    </a:lnTo>
                    <a:lnTo>
                      <a:pt x="76" y="896"/>
                    </a:lnTo>
                    <a:lnTo>
                      <a:pt x="76" y="839"/>
                    </a:lnTo>
                    <a:lnTo>
                      <a:pt x="153" y="686"/>
                    </a:lnTo>
                    <a:lnTo>
                      <a:pt x="286" y="553"/>
                    </a:lnTo>
                    <a:lnTo>
                      <a:pt x="286" y="515"/>
                    </a:lnTo>
                    <a:lnTo>
                      <a:pt x="248" y="458"/>
                    </a:lnTo>
                    <a:lnTo>
                      <a:pt x="76" y="477"/>
                    </a:lnTo>
                    <a:lnTo>
                      <a:pt x="0" y="439"/>
                    </a:lnTo>
                    <a:lnTo>
                      <a:pt x="0" y="420"/>
                    </a:lnTo>
                    <a:lnTo>
                      <a:pt x="19" y="400"/>
                    </a:lnTo>
                    <a:lnTo>
                      <a:pt x="114" y="324"/>
                    </a:lnTo>
                    <a:lnTo>
                      <a:pt x="190" y="267"/>
                    </a:lnTo>
                    <a:lnTo>
                      <a:pt x="400" y="229"/>
                    </a:lnTo>
                    <a:lnTo>
                      <a:pt x="438" y="248"/>
                    </a:lnTo>
                    <a:lnTo>
                      <a:pt x="552" y="267"/>
                    </a:lnTo>
                    <a:lnTo>
                      <a:pt x="781" y="305"/>
                    </a:lnTo>
                    <a:lnTo>
                      <a:pt x="857" y="286"/>
                    </a:lnTo>
                    <a:lnTo>
                      <a:pt x="876" y="286"/>
                    </a:lnTo>
                    <a:lnTo>
                      <a:pt x="896" y="248"/>
                    </a:lnTo>
                    <a:lnTo>
                      <a:pt x="914" y="210"/>
                    </a:lnTo>
                    <a:lnTo>
                      <a:pt x="914" y="134"/>
                    </a:lnTo>
                    <a:lnTo>
                      <a:pt x="914" y="96"/>
                    </a:lnTo>
                    <a:lnTo>
                      <a:pt x="914" y="58"/>
                    </a:lnTo>
                    <a:lnTo>
                      <a:pt x="933" y="39"/>
                    </a:lnTo>
                    <a:lnTo>
                      <a:pt x="952" y="39"/>
                    </a:lnTo>
                    <a:lnTo>
                      <a:pt x="1028" y="39"/>
                    </a:lnTo>
                    <a:lnTo>
                      <a:pt x="1067" y="39"/>
                    </a:lnTo>
                    <a:lnTo>
                      <a:pt x="1219" y="0"/>
                    </a:lnTo>
                    <a:lnTo>
                      <a:pt x="1257" y="0"/>
                    </a:lnTo>
                    <a:lnTo>
                      <a:pt x="1524" y="58"/>
                    </a:lnTo>
                    <a:lnTo>
                      <a:pt x="1638" y="115"/>
                    </a:lnTo>
                    <a:lnTo>
                      <a:pt x="1753" y="191"/>
                    </a:lnTo>
                    <a:lnTo>
                      <a:pt x="1981" y="381"/>
                    </a:lnTo>
                    <a:lnTo>
                      <a:pt x="2171" y="572"/>
                    </a:lnTo>
                    <a:lnTo>
                      <a:pt x="2343" y="667"/>
                    </a:lnTo>
                    <a:lnTo>
                      <a:pt x="2648" y="801"/>
                    </a:lnTo>
                    <a:lnTo>
                      <a:pt x="2724" y="839"/>
                    </a:lnTo>
                    <a:lnTo>
                      <a:pt x="2991" y="877"/>
                    </a:lnTo>
                    <a:lnTo>
                      <a:pt x="3181" y="934"/>
                    </a:lnTo>
                    <a:lnTo>
                      <a:pt x="3353" y="1067"/>
                    </a:lnTo>
                    <a:lnTo>
                      <a:pt x="3657" y="1410"/>
                    </a:lnTo>
                    <a:lnTo>
                      <a:pt x="3962" y="1753"/>
                    </a:lnTo>
                    <a:lnTo>
                      <a:pt x="4172" y="2153"/>
                    </a:lnTo>
                    <a:lnTo>
                      <a:pt x="4381" y="2515"/>
                    </a:lnTo>
                    <a:lnTo>
                      <a:pt x="4477" y="2610"/>
                    </a:lnTo>
                    <a:lnTo>
                      <a:pt x="4858" y="2858"/>
                    </a:lnTo>
                    <a:lnTo>
                      <a:pt x="5353" y="3182"/>
                    </a:lnTo>
                    <a:lnTo>
                      <a:pt x="5657" y="3429"/>
                    </a:lnTo>
                    <a:lnTo>
                      <a:pt x="5867" y="3600"/>
                    </a:lnTo>
                    <a:lnTo>
                      <a:pt x="5981" y="3715"/>
                    </a:lnTo>
                    <a:lnTo>
                      <a:pt x="6077" y="3848"/>
                    </a:lnTo>
                    <a:lnTo>
                      <a:pt x="6172" y="4001"/>
                    </a:lnTo>
                    <a:lnTo>
                      <a:pt x="6400" y="4496"/>
                    </a:lnTo>
                    <a:lnTo>
                      <a:pt x="6553" y="4705"/>
                    </a:lnTo>
                    <a:lnTo>
                      <a:pt x="6781" y="4839"/>
                    </a:lnTo>
                    <a:lnTo>
                      <a:pt x="6934" y="4915"/>
                    </a:lnTo>
                    <a:lnTo>
                      <a:pt x="7105" y="5010"/>
                    </a:lnTo>
                    <a:lnTo>
                      <a:pt x="7239" y="5124"/>
                    </a:lnTo>
                    <a:lnTo>
                      <a:pt x="7429" y="5449"/>
                    </a:lnTo>
                    <a:lnTo>
                      <a:pt x="7657" y="5753"/>
                    </a:lnTo>
                    <a:lnTo>
                      <a:pt x="7791" y="5906"/>
                    </a:lnTo>
                    <a:lnTo>
                      <a:pt x="7620" y="6134"/>
                    </a:lnTo>
                    <a:lnTo>
                      <a:pt x="7524" y="6324"/>
                    </a:lnTo>
                    <a:lnTo>
                      <a:pt x="7143" y="6858"/>
                    </a:lnTo>
                    <a:lnTo>
                      <a:pt x="7105" y="6972"/>
                    </a:lnTo>
                    <a:lnTo>
                      <a:pt x="7086" y="7010"/>
                    </a:lnTo>
                    <a:lnTo>
                      <a:pt x="7010" y="7029"/>
                    </a:lnTo>
                    <a:lnTo>
                      <a:pt x="6991" y="7067"/>
                    </a:lnTo>
                    <a:lnTo>
                      <a:pt x="6876" y="7296"/>
                    </a:lnTo>
                    <a:lnTo>
                      <a:pt x="6629" y="7620"/>
                    </a:lnTo>
                  </a:path>
                </a:pathLst>
              </a:custGeom>
              <a:solidFill>
                <a:srgbClr val="B8B8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2" name="Freeform 25">
                <a:extLst>
                  <a:ext uri="{FF2B5EF4-FFF2-40B4-BE49-F238E27FC236}">
                    <a16:creationId xmlns:a16="http://schemas.microsoft.com/office/drawing/2014/main" id="{D4B0B95D-6250-514F-A949-EAAFD6B4A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3288" y="3368675"/>
                <a:ext cx="5116512" cy="5294313"/>
              </a:xfrm>
              <a:custGeom>
                <a:avLst/>
                <a:gdLst>
                  <a:gd name="T0" fmla="*/ 604973628 w 14211"/>
                  <a:gd name="T1" fmla="*/ 135847283 h 14705"/>
                  <a:gd name="T2" fmla="*/ 711139002 w 14211"/>
                  <a:gd name="T3" fmla="*/ 133254672 h 14705"/>
                  <a:gd name="T4" fmla="*/ 844526193 w 14211"/>
                  <a:gd name="T5" fmla="*/ 158013191 h 14705"/>
                  <a:gd name="T6" fmla="*/ 1034560815 w 14211"/>
                  <a:gd name="T7" fmla="*/ 116014401 h 14705"/>
                  <a:gd name="T8" fmla="*/ 1128411420 w 14211"/>
                  <a:gd name="T9" fmla="*/ 101237130 h 14705"/>
                  <a:gd name="T10" fmla="*/ 1202428925 w 14211"/>
                  <a:gd name="T11" fmla="*/ 83867606 h 14705"/>
                  <a:gd name="T12" fmla="*/ 1276576405 w 14211"/>
                  <a:gd name="T13" fmla="*/ 113551763 h 14705"/>
                  <a:gd name="T14" fmla="*/ 1397519213 w 14211"/>
                  <a:gd name="T15" fmla="*/ 269101595 h 14705"/>
                  <a:gd name="T16" fmla="*/ 1483981101 w 14211"/>
                  <a:gd name="T17" fmla="*/ 298656139 h 14705"/>
                  <a:gd name="T18" fmla="*/ 1483981101 w 14211"/>
                  <a:gd name="T19" fmla="*/ 488816485 h 14705"/>
                  <a:gd name="T20" fmla="*/ 1538295121 w 14211"/>
                  <a:gd name="T21" fmla="*/ 555443460 h 14705"/>
                  <a:gd name="T22" fmla="*/ 1634608751 w 14211"/>
                  <a:gd name="T23" fmla="*/ 562962069 h 14705"/>
                  <a:gd name="T24" fmla="*/ 1691385797 w 14211"/>
                  <a:gd name="T25" fmla="*/ 617145159 h 14705"/>
                  <a:gd name="T26" fmla="*/ 1706163231 w 14211"/>
                  <a:gd name="T27" fmla="*/ 681439109 h 14705"/>
                  <a:gd name="T28" fmla="*/ 1723533305 w 14211"/>
                  <a:gd name="T29" fmla="*/ 758047692 h 14705"/>
                  <a:gd name="T30" fmla="*/ 1767866328 w 14211"/>
                  <a:gd name="T31" fmla="*/ 839452300 h 14705"/>
                  <a:gd name="T32" fmla="*/ 1817254656 w 14211"/>
                  <a:gd name="T33" fmla="*/ 950541064 h 14705"/>
                  <a:gd name="T34" fmla="*/ 1817254656 w 14211"/>
                  <a:gd name="T35" fmla="*/ 1081462350 h 14705"/>
                  <a:gd name="T36" fmla="*/ 1827106039 w 14211"/>
                  <a:gd name="T37" fmla="*/ 1182699479 h 14705"/>
                  <a:gd name="T38" fmla="*/ 1829698679 w 14211"/>
                  <a:gd name="T39" fmla="*/ 1271622336 h 14705"/>
                  <a:gd name="T40" fmla="*/ 1817254656 w 14211"/>
                  <a:gd name="T41" fmla="*/ 1397488372 h 14705"/>
                  <a:gd name="T42" fmla="*/ 1765403302 w 14211"/>
                  <a:gd name="T43" fmla="*/ 1419783892 h 14705"/>
                  <a:gd name="T44" fmla="*/ 1782773376 w 14211"/>
                  <a:gd name="T45" fmla="*/ 1498725501 h 14705"/>
                  <a:gd name="T46" fmla="*/ 1713681922 w 14211"/>
                  <a:gd name="T47" fmla="*/ 1535668681 h 14705"/>
                  <a:gd name="T48" fmla="*/ 1691385797 w 14211"/>
                  <a:gd name="T49" fmla="*/ 1671515964 h 14705"/>
                  <a:gd name="T50" fmla="*/ 1698774514 w 14211"/>
                  <a:gd name="T51" fmla="*/ 1762771846 h 14705"/>
                  <a:gd name="T52" fmla="*/ 1580294732 w 14211"/>
                  <a:gd name="T53" fmla="*/ 1900952516 h 14705"/>
                  <a:gd name="T54" fmla="*/ 1501221561 w 14211"/>
                  <a:gd name="T55" fmla="*/ 1868934973 h 14705"/>
                  <a:gd name="T56" fmla="*/ 1498758535 w 14211"/>
                  <a:gd name="T57" fmla="*/ 1743068937 h 14705"/>
                  <a:gd name="T58" fmla="*/ 1563053912 w 14211"/>
                  <a:gd name="T59" fmla="*/ 1683830237 h 14705"/>
                  <a:gd name="T60" fmla="*/ 1535832095 w 14211"/>
                  <a:gd name="T61" fmla="*/ 1646887057 h 14705"/>
                  <a:gd name="T62" fmla="*/ 1325964373 w 14211"/>
                  <a:gd name="T63" fmla="*/ 1501188500 h 14705"/>
                  <a:gd name="T64" fmla="*/ 1271650353 w 14211"/>
                  <a:gd name="T65" fmla="*/ 1424579917 h 14705"/>
                  <a:gd name="T66" fmla="*/ 1296409144 w 14211"/>
                  <a:gd name="T67" fmla="*/ 1293788243 h 14705"/>
                  <a:gd name="T68" fmla="*/ 1182725440 w 14211"/>
                  <a:gd name="T69" fmla="*/ 1360415579 h 14705"/>
                  <a:gd name="T70" fmla="*/ 1140726188 w 14211"/>
                  <a:gd name="T71" fmla="*/ 1387507124 h 14705"/>
                  <a:gd name="T72" fmla="*/ 1096263551 w 14211"/>
                  <a:gd name="T73" fmla="*/ 1417191281 h 14705"/>
                  <a:gd name="T74" fmla="*/ 982709461 w 14211"/>
                  <a:gd name="T75" fmla="*/ 1466578706 h 14705"/>
                  <a:gd name="T76" fmla="*/ 918543698 w 14211"/>
                  <a:gd name="T77" fmla="*/ 1496262863 h 14705"/>
                  <a:gd name="T78" fmla="*/ 802526581 w 14211"/>
                  <a:gd name="T79" fmla="*/ 1414728642 h 14705"/>
                  <a:gd name="T80" fmla="*/ 765453022 w 14211"/>
                  <a:gd name="T81" fmla="*/ 1422117278 h 14705"/>
                  <a:gd name="T82" fmla="*/ 735768179 w 14211"/>
                  <a:gd name="T83" fmla="*/ 1397488372 h 14705"/>
                  <a:gd name="T84" fmla="*/ 693898542 w 14211"/>
                  <a:gd name="T85" fmla="*/ 1338249672 h 14705"/>
                  <a:gd name="T86" fmla="*/ 567900068 w 14211"/>
                  <a:gd name="T87" fmla="*/ 1301176879 h 14705"/>
                  <a:gd name="T88" fmla="*/ 478975515 w 14211"/>
                  <a:gd name="T89" fmla="*/ 1291325605 h 14705"/>
                  <a:gd name="T90" fmla="*/ 434512878 w 14211"/>
                  <a:gd name="T91" fmla="*/ 1266567086 h 14705"/>
                  <a:gd name="T92" fmla="*/ 404957649 w 14211"/>
                  <a:gd name="T93" fmla="*/ 1140701050 h 14705"/>
                  <a:gd name="T94" fmla="*/ 407420675 w 14211"/>
                  <a:gd name="T95" fmla="*/ 1093776623 h 14705"/>
                  <a:gd name="T96" fmla="*/ 454345978 w 14211"/>
                  <a:gd name="T97" fmla="*/ 995002492 h 14705"/>
                  <a:gd name="T98" fmla="*/ 439568543 w 14211"/>
                  <a:gd name="T99" fmla="*/ 901153999 h 14705"/>
                  <a:gd name="T100" fmla="*/ 404957649 w 14211"/>
                  <a:gd name="T101" fmla="*/ 780213600 h 14705"/>
                  <a:gd name="T102" fmla="*/ 328477118 w 14211"/>
                  <a:gd name="T103" fmla="*/ 797453870 h 14705"/>
                  <a:gd name="T104" fmla="*/ 269107793 w 14211"/>
                  <a:gd name="T105" fmla="*/ 688827745 h 14705"/>
                  <a:gd name="T106" fmla="*/ 219719465 w 14211"/>
                  <a:gd name="T107" fmla="*/ 666532225 h 14705"/>
                  <a:gd name="T108" fmla="*/ 103702348 w 14211"/>
                  <a:gd name="T109" fmla="*/ 752992442 h 14705"/>
                  <a:gd name="T110" fmla="*/ 0 w 14211"/>
                  <a:gd name="T111" fmla="*/ 693753742 h 14705"/>
                  <a:gd name="T112" fmla="*/ 41999611 w 14211"/>
                  <a:gd name="T113" fmla="*/ 619737770 h 14705"/>
                  <a:gd name="T114" fmla="*/ 140775908 w 14211"/>
                  <a:gd name="T115" fmla="*/ 456798942 h 14705"/>
                  <a:gd name="T116" fmla="*/ 162942419 w 14211"/>
                  <a:gd name="T117" fmla="*/ 427114786 h 14705"/>
                  <a:gd name="T118" fmla="*/ 306181353 w 14211"/>
                  <a:gd name="T119" fmla="*/ 409744903 h 14705"/>
                  <a:gd name="T120" fmla="*/ 325884838 w 14211"/>
                  <a:gd name="T121" fmla="*/ 316026022 h 14705"/>
                  <a:gd name="T122" fmla="*/ 424661135 w 14211"/>
                  <a:gd name="T123" fmla="*/ 69090335 h 147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211" h="14705">
                    <a:moveTo>
                      <a:pt x="3428" y="0"/>
                    </a:moveTo>
                    <a:lnTo>
                      <a:pt x="3467" y="38"/>
                    </a:lnTo>
                    <a:lnTo>
                      <a:pt x="3657" y="476"/>
                    </a:lnTo>
                    <a:lnTo>
                      <a:pt x="3714" y="533"/>
                    </a:lnTo>
                    <a:lnTo>
                      <a:pt x="3753" y="533"/>
                    </a:lnTo>
                    <a:lnTo>
                      <a:pt x="4134" y="628"/>
                    </a:lnTo>
                    <a:lnTo>
                      <a:pt x="4190" y="647"/>
                    </a:lnTo>
                    <a:lnTo>
                      <a:pt x="4495" y="952"/>
                    </a:lnTo>
                    <a:lnTo>
                      <a:pt x="4667" y="1048"/>
                    </a:lnTo>
                    <a:lnTo>
                      <a:pt x="4743" y="1124"/>
                    </a:lnTo>
                    <a:lnTo>
                      <a:pt x="4781" y="1143"/>
                    </a:lnTo>
                    <a:lnTo>
                      <a:pt x="5124" y="1200"/>
                    </a:lnTo>
                    <a:lnTo>
                      <a:pt x="5181" y="1200"/>
                    </a:lnTo>
                    <a:lnTo>
                      <a:pt x="5219" y="1162"/>
                    </a:lnTo>
                    <a:lnTo>
                      <a:pt x="5257" y="1143"/>
                    </a:lnTo>
                    <a:lnTo>
                      <a:pt x="5409" y="1048"/>
                    </a:lnTo>
                    <a:lnTo>
                      <a:pt x="5429" y="1048"/>
                    </a:lnTo>
                    <a:lnTo>
                      <a:pt x="5486" y="1028"/>
                    </a:lnTo>
                    <a:lnTo>
                      <a:pt x="5581" y="1028"/>
                    </a:lnTo>
                    <a:lnTo>
                      <a:pt x="5657" y="1028"/>
                    </a:lnTo>
                    <a:lnTo>
                      <a:pt x="5734" y="1066"/>
                    </a:lnTo>
                    <a:lnTo>
                      <a:pt x="5810" y="1124"/>
                    </a:lnTo>
                    <a:lnTo>
                      <a:pt x="5867" y="1180"/>
                    </a:lnTo>
                    <a:lnTo>
                      <a:pt x="5886" y="1200"/>
                    </a:lnTo>
                    <a:lnTo>
                      <a:pt x="5924" y="1219"/>
                    </a:lnTo>
                    <a:lnTo>
                      <a:pt x="6419" y="1238"/>
                    </a:lnTo>
                    <a:lnTo>
                      <a:pt x="6515" y="1219"/>
                    </a:lnTo>
                    <a:lnTo>
                      <a:pt x="6914" y="1028"/>
                    </a:lnTo>
                    <a:lnTo>
                      <a:pt x="6953" y="990"/>
                    </a:lnTo>
                    <a:lnTo>
                      <a:pt x="6991" y="933"/>
                    </a:lnTo>
                    <a:lnTo>
                      <a:pt x="7029" y="895"/>
                    </a:lnTo>
                    <a:lnTo>
                      <a:pt x="7086" y="685"/>
                    </a:lnTo>
                    <a:lnTo>
                      <a:pt x="7162" y="628"/>
                    </a:lnTo>
                    <a:lnTo>
                      <a:pt x="7276" y="628"/>
                    </a:lnTo>
                    <a:lnTo>
                      <a:pt x="7600" y="704"/>
                    </a:lnTo>
                    <a:lnTo>
                      <a:pt x="7981" y="895"/>
                    </a:lnTo>
                    <a:lnTo>
                      <a:pt x="8076" y="914"/>
                    </a:lnTo>
                    <a:lnTo>
                      <a:pt x="8115" y="895"/>
                    </a:lnTo>
                    <a:lnTo>
                      <a:pt x="8172" y="876"/>
                    </a:lnTo>
                    <a:lnTo>
                      <a:pt x="8229" y="838"/>
                    </a:lnTo>
                    <a:lnTo>
                      <a:pt x="8248" y="799"/>
                    </a:lnTo>
                    <a:lnTo>
                      <a:pt x="8286" y="743"/>
                    </a:lnTo>
                    <a:lnTo>
                      <a:pt x="8400" y="762"/>
                    </a:lnTo>
                    <a:lnTo>
                      <a:pt x="8553" y="781"/>
                    </a:lnTo>
                    <a:lnTo>
                      <a:pt x="8705" y="781"/>
                    </a:lnTo>
                    <a:lnTo>
                      <a:pt x="8990" y="743"/>
                    </a:lnTo>
                    <a:lnTo>
                      <a:pt x="9048" y="723"/>
                    </a:lnTo>
                    <a:lnTo>
                      <a:pt x="9105" y="667"/>
                    </a:lnTo>
                    <a:lnTo>
                      <a:pt x="9124" y="628"/>
                    </a:lnTo>
                    <a:lnTo>
                      <a:pt x="9162" y="571"/>
                    </a:lnTo>
                    <a:lnTo>
                      <a:pt x="9200" y="552"/>
                    </a:lnTo>
                    <a:lnTo>
                      <a:pt x="9239" y="571"/>
                    </a:lnTo>
                    <a:lnTo>
                      <a:pt x="9257" y="590"/>
                    </a:lnTo>
                    <a:lnTo>
                      <a:pt x="9276" y="647"/>
                    </a:lnTo>
                    <a:lnTo>
                      <a:pt x="9295" y="704"/>
                    </a:lnTo>
                    <a:lnTo>
                      <a:pt x="9200" y="914"/>
                    </a:lnTo>
                    <a:lnTo>
                      <a:pt x="9219" y="933"/>
                    </a:lnTo>
                    <a:lnTo>
                      <a:pt x="9467" y="857"/>
                    </a:lnTo>
                    <a:lnTo>
                      <a:pt x="9543" y="838"/>
                    </a:lnTo>
                    <a:lnTo>
                      <a:pt x="9581" y="838"/>
                    </a:lnTo>
                    <a:lnTo>
                      <a:pt x="9638" y="819"/>
                    </a:lnTo>
                    <a:lnTo>
                      <a:pt x="9848" y="838"/>
                    </a:lnTo>
                    <a:lnTo>
                      <a:pt x="9848" y="876"/>
                    </a:lnTo>
                    <a:lnTo>
                      <a:pt x="9886" y="952"/>
                    </a:lnTo>
                    <a:lnTo>
                      <a:pt x="9905" y="1085"/>
                    </a:lnTo>
                    <a:lnTo>
                      <a:pt x="9924" y="1143"/>
                    </a:lnTo>
                    <a:lnTo>
                      <a:pt x="9981" y="1162"/>
                    </a:lnTo>
                    <a:lnTo>
                      <a:pt x="10038" y="1200"/>
                    </a:lnTo>
                    <a:lnTo>
                      <a:pt x="10686" y="1828"/>
                    </a:lnTo>
                    <a:lnTo>
                      <a:pt x="10762" y="1923"/>
                    </a:lnTo>
                    <a:lnTo>
                      <a:pt x="10781" y="2019"/>
                    </a:lnTo>
                    <a:lnTo>
                      <a:pt x="10781" y="2076"/>
                    </a:lnTo>
                    <a:lnTo>
                      <a:pt x="10781" y="2133"/>
                    </a:lnTo>
                    <a:lnTo>
                      <a:pt x="10800" y="2209"/>
                    </a:lnTo>
                    <a:lnTo>
                      <a:pt x="10819" y="2247"/>
                    </a:lnTo>
                    <a:lnTo>
                      <a:pt x="10858" y="2286"/>
                    </a:lnTo>
                    <a:lnTo>
                      <a:pt x="10895" y="2286"/>
                    </a:lnTo>
                    <a:lnTo>
                      <a:pt x="11048" y="2286"/>
                    </a:lnTo>
                    <a:lnTo>
                      <a:pt x="11372" y="2228"/>
                    </a:lnTo>
                    <a:lnTo>
                      <a:pt x="11410" y="2247"/>
                    </a:lnTo>
                    <a:lnTo>
                      <a:pt x="11448" y="2304"/>
                    </a:lnTo>
                    <a:lnTo>
                      <a:pt x="11448" y="2400"/>
                    </a:lnTo>
                    <a:lnTo>
                      <a:pt x="11467" y="2495"/>
                    </a:lnTo>
                    <a:lnTo>
                      <a:pt x="11505" y="2590"/>
                    </a:lnTo>
                    <a:lnTo>
                      <a:pt x="11543" y="2724"/>
                    </a:lnTo>
                    <a:lnTo>
                      <a:pt x="11524" y="2895"/>
                    </a:lnTo>
                    <a:lnTo>
                      <a:pt x="11315" y="3276"/>
                    </a:lnTo>
                    <a:lnTo>
                      <a:pt x="11296" y="3371"/>
                    </a:lnTo>
                    <a:lnTo>
                      <a:pt x="11334" y="3486"/>
                    </a:lnTo>
                    <a:lnTo>
                      <a:pt x="11448" y="3771"/>
                    </a:lnTo>
                    <a:lnTo>
                      <a:pt x="11467" y="4095"/>
                    </a:lnTo>
                    <a:lnTo>
                      <a:pt x="11486" y="4171"/>
                    </a:lnTo>
                    <a:lnTo>
                      <a:pt x="11524" y="4248"/>
                    </a:lnTo>
                    <a:lnTo>
                      <a:pt x="11562" y="4324"/>
                    </a:lnTo>
                    <a:lnTo>
                      <a:pt x="11601" y="4362"/>
                    </a:lnTo>
                    <a:lnTo>
                      <a:pt x="11638" y="4362"/>
                    </a:lnTo>
                    <a:lnTo>
                      <a:pt x="11848" y="4362"/>
                    </a:lnTo>
                    <a:lnTo>
                      <a:pt x="11848" y="4343"/>
                    </a:lnTo>
                    <a:lnTo>
                      <a:pt x="11867" y="4285"/>
                    </a:lnTo>
                    <a:lnTo>
                      <a:pt x="11943" y="4267"/>
                    </a:lnTo>
                    <a:lnTo>
                      <a:pt x="12305" y="4267"/>
                    </a:lnTo>
                    <a:lnTo>
                      <a:pt x="12324" y="4324"/>
                    </a:lnTo>
                    <a:lnTo>
                      <a:pt x="12343" y="4381"/>
                    </a:lnTo>
                    <a:lnTo>
                      <a:pt x="12343" y="4438"/>
                    </a:lnTo>
                    <a:lnTo>
                      <a:pt x="12324" y="4495"/>
                    </a:lnTo>
                    <a:lnTo>
                      <a:pt x="12591" y="4343"/>
                    </a:lnTo>
                    <a:lnTo>
                      <a:pt x="12610" y="4343"/>
                    </a:lnTo>
                    <a:lnTo>
                      <a:pt x="12820" y="4324"/>
                    </a:lnTo>
                    <a:lnTo>
                      <a:pt x="12915" y="4304"/>
                    </a:lnTo>
                    <a:lnTo>
                      <a:pt x="13010" y="4285"/>
                    </a:lnTo>
                    <a:lnTo>
                      <a:pt x="12972" y="4419"/>
                    </a:lnTo>
                    <a:lnTo>
                      <a:pt x="12953" y="4457"/>
                    </a:lnTo>
                    <a:lnTo>
                      <a:pt x="12953" y="4476"/>
                    </a:lnTo>
                    <a:lnTo>
                      <a:pt x="12972" y="4533"/>
                    </a:lnTo>
                    <a:lnTo>
                      <a:pt x="12991" y="4609"/>
                    </a:lnTo>
                    <a:lnTo>
                      <a:pt x="13048" y="4761"/>
                    </a:lnTo>
                    <a:lnTo>
                      <a:pt x="13086" y="4838"/>
                    </a:lnTo>
                    <a:lnTo>
                      <a:pt x="13086" y="4876"/>
                    </a:lnTo>
                    <a:lnTo>
                      <a:pt x="13067" y="4914"/>
                    </a:lnTo>
                    <a:lnTo>
                      <a:pt x="13086" y="4952"/>
                    </a:lnTo>
                    <a:lnTo>
                      <a:pt x="13124" y="5028"/>
                    </a:lnTo>
                    <a:lnTo>
                      <a:pt x="13143" y="5066"/>
                    </a:lnTo>
                    <a:lnTo>
                      <a:pt x="13162" y="5124"/>
                    </a:lnTo>
                    <a:lnTo>
                      <a:pt x="13162" y="5162"/>
                    </a:lnTo>
                    <a:lnTo>
                      <a:pt x="13162" y="5257"/>
                    </a:lnTo>
                    <a:lnTo>
                      <a:pt x="13162" y="5295"/>
                    </a:lnTo>
                    <a:lnTo>
                      <a:pt x="13181" y="5333"/>
                    </a:lnTo>
                    <a:lnTo>
                      <a:pt x="13201" y="5371"/>
                    </a:lnTo>
                    <a:lnTo>
                      <a:pt x="13220" y="5391"/>
                    </a:lnTo>
                    <a:lnTo>
                      <a:pt x="13238" y="5428"/>
                    </a:lnTo>
                    <a:lnTo>
                      <a:pt x="13315" y="5467"/>
                    </a:lnTo>
                    <a:lnTo>
                      <a:pt x="13296" y="5752"/>
                    </a:lnTo>
                    <a:lnTo>
                      <a:pt x="13296" y="5848"/>
                    </a:lnTo>
                    <a:lnTo>
                      <a:pt x="13315" y="5904"/>
                    </a:lnTo>
                    <a:lnTo>
                      <a:pt x="13410" y="6076"/>
                    </a:lnTo>
                    <a:lnTo>
                      <a:pt x="13467" y="6152"/>
                    </a:lnTo>
                    <a:lnTo>
                      <a:pt x="13524" y="6190"/>
                    </a:lnTo>
                    <a:lnTo>
                      <a:pt x="13582" y="6229"/>
                    </a:lnTo>
                    <a:lnTo>
                      <a:pt x="13600" y="6229"/>
                    </a:lnTo>
                    <a:lnTo>
                      <a:pt x="13619" y="6248"/>
                    </a:lnTo>
                    <a:lnTo>
                      <a:pt x="13619" y="6324"/>
                    </a:lnTo>
                    <a:lnTo>
                      <a:pt x="13638" y="6476"/>
                    </a:lnTo>
                    <a:lnTo>
                      <a:pt x="13677" y="6533"/>
                    </a:lnTo>
                    <a:lnTo>
                      <a:pt x="13791" y="6742"/>
                    </a:lnTo>
                    <a:lnTo>
                      <a:pt x="13829" y="6800"/>
                    </a:lnTo>
                    <a:lnTo>
                      <a:pt x="13848" y="6971"/>
                    </a:lnTo>
                    <a:lnTo>
                      <a:pt x="13848" y="7047"/>
                    </a:lnTo>
                    <a:lnTo>
                      <a:pt x="13848" y="7143"/>
                    </a:lnTo>
                    <a:lnTo>
                      <a:pt x="13924" y="7238"/>
                    </a:lnTo>
                    <a:lnTo>
                      <a:pt x="13981" y="7276"/>
                    </a:lnTo>
                    <a:lnTo>
                      <a:pt x="14019" y="7333"/>
                    </a:lnTo>
                    <a:lnTo>
                      <a:pt x="14134" y="7543"/>
                    </a:lnTo>
                    <a:lnTo>
                      <a:pt x="14172" y="7619"/>
                    </a:lnTo>
                    <a:lnTo>
                      <a:pt x="14191" y="7714"/>
                    </a:lnTo>
                    <a:lnTo>
                      <a:pt x="14191" y="7848"/>
                    </a:lnTo>
                    <a:lnTo>
                      <a:pt x="14210" y="7943"/>
                    </a:lnTo>
                    <a:lnTo>
                      <a:pt x="14210" y="8000"/>
                    </a:lnTo>
                    <a:lnTo>
                      <a:pt x="14191" y="8057"/>
                    </a:lnTo>
                    <a:lnTo>
                      <a:pt x="14172" y="8095"/>
                    </a:lnTo>
                    <a:lnTo>
                      <a:pt x="14019" y="8343"/>
                    </a:lnTo>
                    <a:lnTo>
                      <a:pt x="14095" y="8419"/>
                    </a:lnTo>
                    <a:lnTo>
                      <a:pt x="14115" y="8495"/>
                    </a:lnTo>
                    <a:lnTo>
                      <a:pt x="14115" y="8571"/>
                    </a:lnTo>
                    <a:lnTo>
                      <a:pt x="14077" y="8647"/>
                    </a:lnTo>
                    <a:lnTo>
                      <a:pt x="14000" y="8800"/>
                    </a:lnTo>
                    <a:lnTo>
                      <a:pt x="13981" y="8857"/>
                    </a:lnTo>
                    <a:lnTo>
                      <a:pt x="13981" y="8933"/>
                    </a:lnTo>
                    <a:lnTo>
                      <a:pt x="14019" y="9009"/>
                    </a:lnTo>
                    <a:lnTo>
                      <a:pt x="14095" y="9124"/>
                    </a:lnTo>
                    <a:lnTo>
                      <a:pt x="14115" y="9162"/>
                    </a:lnTo>
                    <a:lnTo>
                      <a:pt x="14115" y="9219"/>
                    </a:lnTo>
                    <a:lnTo>
                      <a:pt x="14095" y="9353"/>
                    </a:lnTo>
                    <a:lnTo>
                      <a:pt x="14095" y="9429"/>
                    </a:lnTo>
                    <a:lnTo>
                      <a:pt x="14153" y="9638"/>
                    </a:lnTo>
                    <a:lnTo>
                      <a:pt x="14153" y="9657"/>
                    </a:lnTo>
                    <a:lnTo>
                      <a:pt x="14153" y="9676"/>
                    </a:lnTo>
                    <a:lnTo>
                      <a:pt x="14153" y="9733"/>
                    </a:lnTo>
                    <a:lnTo>
                      <a:pt x="14115" y="9810"/>
                    </a:lnTo>
                    <a:lnTo>
                      <a:pt x="14095" y="9866"/>
                    </a:lnTo>
                    <a:lnTo>
                      <a:pt x="14077" y="10228"/>
                    </a:lnTo>
                    <a:lnTo>
                      <a:pt x="14058" y="10286"/>
                    </a:lnTo>
                    <a:lnTo>
                      <a:pt x="14000" y="10419"/>
                    </a:lnTo>
                    <a:lnTo>
                      <a:pt x="14000" y="10495"/>
                    </a:lnTo>
                    <a:lnTo>
                      <a:pt x="14000" y="10572"/>
                    </a:lnTo>
                    <a:lnTo>
                      <a:pt x="14019" y="10648"/>
                    </a:lnTo>
                    <a:lnTo>
                      <a:pt x="14039" y="10724"/>
                    </a:lnTo>
                    <a:lnTo>
                      <a:pt x="14019" y="10781"/>
                    </a:lnTo>
                    <a:lnTo>
                      <a:pt x="14000" y="10800"/>
                    </a:lnTo>
                    <a:lnTo>
                      <a:pt x="13963" y="10800"/>
                    </a:lnTo>
                    <a:lnTo>
                      <a:pt x="13886" y="10781"/>
                    </a:lnTo>
                    <a:lnTo>
                      <a:pt x="13829" y="10781"/>
                    </a:lnTo>
                    <a:lnTo>
                      <a:pt x="13772" y="10762"/>
                    </a:lnTo>
                    <a:lnTo>
                      <a:pt x="13696" y="10781"/>
                    </a:lnTo>
                    <a:lnTo>
                      <a:pt x="13638" y="10819"/>
                    </a:lnTo>
                    <a:lnTo>
                      <a:pt x="13619" y="10895"/>
                    </a:lnTo>
                    <a:lnTo>
                      <a:pt x="13619" y="10953"/>
                    </a:lnTo>
                    <a:lnTo>
                      <a:pt x="13658" y="11009"/>
                    </a:lnTo>
                    <a:lnTo>
                      <a:pt x="13714" y="11048"/>
                    </a:lnTo>
                    <a:lnTo>
                      <a:pt x="13810" y="11105"/>
                    </a:lnTo>
                    <a:lnTo>
                      <a:pt x="13867" y="11143"/>
                    </a:lnTo>
                    <a:lnTo>
                      <a:pt x="13886" y="11219"/>
                    </a:lnTo>
                    <a:lnTo>
                      <a:pt x="13886" y="11334"/>
                    </a:lnTo>
                    <a:lnTo>
                      <a:pt x="13867" y="11390"/>
                    </a:lnTo>
                    <a:lnTo>
                      <a:pt x="13791" y="11505"/>
                    </a:lnTo>
                    <a:lnTo>
                      <a:pt x="13753" y="11562"/>
                    </a:lnTo>
                    <a:lnTo>
                      <a:pt x="13677" y="11657"/>
                    </a:lnTo>
                    <a:lnTo>
                      <a:pt x="13677" y="11695"/>
                    </a:lnTo>
                    <a:lnTo>
                      <a:pt x="13696" y="11733"/>
                    </a:lnTo>
                    <a:lnTo>
                      <a:pt x="13714" y="11771"/>
                    </a:lnTo>
                    <a:lnTo>
                      <a:pt x="13734" y="11810"/>
                    </a:lnTo>
                    <a:lnTo>
                      <a:pt x="13696" y="11886"/>
                    </a:lnTo>
                    <a:lnTo>
                      <a:pt x="13582" y="11886"/>
                    </a:lnTo>
                    <a:lnTo>
                      <a:pt x="13334" y="11810"/>
                    </a:lnTo>
                    <a:lnTo>
                      <a:pt x="13220" y="11847"/>
                    </a:lnTo>
                    <a:lnTo>
                      <a:pt x="13238" y="11962"/>
                    </a:lnTo>
                    <a:lnTo>
                      <a:pt x="13334" y="12228"/>
                    </a:lnTo>
                    <a:lnTo>
                      <a:pt x="13353" y="12381"/>
                    </a:lnTo>
                    <a:lnTo>
                      <a:pt x="13334" y="12533"/>
                    </a:lnTo>
                    <a:lnTo>
                      <a:pt x="13277" y="12667"/>
                    </a:lnTo>
                    <a:lnTo>
                      <a:pt x="13162" y="12762"/>
                    </a:lnTo>
                    <a:lnTo>
                      <a:pt x="13105" y="12819"/>
                    </a:lnTo>
                    <a:lnTo>
                      <a:pt x="13067" y="12857"/>
                    </a:lnTo>
                    <a:lnTo>
                      <a:pt x="13048" y="12895"/>
                    </a:lnTo>
                    <a:lnTo>
                      <a:pt x="13105" y="12952"/>
                    </a:lnTo>
                    <a:lnTo>
                      <a:pt x="13124" y="12971"/>
                    </a:lnTo>
                    <a:lnTo>
                      <a:pt x="13201" y="12990"/>
                    </a:lnTo>
                    <a:lnTo>
                      <a:pt x="13238" y="13010"/>
                    </a:lnTo>
                    <a:lnTo>
                      <a:pt x="13353" y="13086"/>
                    </a:lnTo>
                    <a:lnTo>
                      <a:pt x="13334" y="13219"/>
                    </a:lnTo>
                    <a:lnTo>
                      <a:pt x="13257" y="13352"/>
                    </a:lnTo>
                    <a:lnTo>
                      <a:pt x="13162" y="13486"/>
                    </a:lnTo>
                    <a:lnTo>
                      <a:pt x="13105" y="13599"/>
                    </a:lnTo>
                    <a:lnTo>
                      <a:pt x="12972" y="13694"/>
                    </a:lnTo>
                    <a:lnTo>
                      <a:pt x="12991" y="14285"/>
                    </a:lnTo>
                    <a:lnTo>
                      <a:pt x="12953" y="14380"/>
                    </a:lnTo>
                    <a:lnTo>
                      <a:pt x="12857" y="14437"/>
                    </a:lnTo>
                    <a:lnTo>
                      <a:pt x="12572" y="14533"/>
                    </a:lnTo>
                    <a:lnTo>
                      <a:pt x="12476" y="14589"/>
                    </a:lnTo>
                    <a:lnTo>
                      <a:pt x="12324" y="14685"/>
                    </a:lnTo>
                    <a:lnTo>
                      <a:pt x="12267" y="14704"/>
                    </a:lnTo>
                    <a:lnTo>
                      <a:pt x="12191" y="14665"/>
                    </a:lnTo>
                    <a:lnTo>
                      <a:pt x="12096" y="14513"/>
                    </a:lnTo>
                    <a:lnTo>
                      <a:pt x="12000" y="14475"/>
                    </a:lnTo>
                    <a:lnTo>
                      <a:pt x="11962" y="14494"/>
                    </a:lnTo>
                    <a:lnTo>
                      <a:pt x="11810" y="14647"/>
                    </a:lnTo>
                    <a:lnTo>
                      <a:pt x="11753" y="14647"/>
                    </a:lnTo>
                    <a:lnTo>
                      <a:pt x="11715" y="14628"/>
                    </a:lnTo>
                    <a:lnTo>
                      <a:pt x="11677" y="14609"/>
                    </a:lnTo>
                    <a:lnTo>
                      <a:pt x="11657" y="14570"/>
                    </a:lnTo>
                    <a:lnTo>
                      <a:pt x="11581" y="14418"/>
                    </a:lnTo>
                    <a:lnTo>
                      <a:pt x="11562" y="14361"/>
                    </a:lnTo>
                    <a:lnTo>
                      <a:pt x="11581" y="14323"/>
                    </a:lnTo>
                    <a:lnTo>
                      <a:pt x="11562" y="14152"/>
                    </a:lnTo>
                    <a:lnTo>
                      <a:pt x="11810" y="13751"/>
                    </a:lnTo>
                    <a:lnTo>
                      <a:pt x="11848" y="13656"/>
                    </a:lnTo>
                    <a:lnTo>
                      <a:pt x="11848" y="13561"/>
                    </a:lnTo>
                    <a:lnTo>
                      <a:pt x="11791" y="13523"/>
                    </a:lnTo>
                    <a:lnTo>
                      <a:pt x="11619" y="13486"/>
                    </a:lnTo>
                    <a:lnTo>
                      <a:pt x="11562" y="13447"/>
                    </a:lnTo>
                    <a:lnTo>
                      <a:pt x="11524" y="13352"/>
                    </a:lnTo>
                    <a:lnTo>
                      <a:pt x="11505" y="13238"/>
                    </a:lnTo>
                    <a:lnTo>
                      <a:pt x="11505" y="13162"/>
                    </a:lnTo>
                    <a:lnTo>
                      <a:pt x="11524" y="13124"/>
                    </a:lnTo>
                    <a:lnTo>
                      <a:pt x="11562" y="13124"/>
                    </a:lnTo>
                    <a:lnTo>
                      <a:pt x="11638" y="13124"/>
                    </a:lnTo>
                    <a:lnTo>
                      <a:pt x="11886" y="13105"/>
                    </a:lnTo>
                    <a:lnTo>
                      <a:pt x="11905" y="13105"/>
                    </a:lnTo>
                    <a:lnTo>
                      <a:pt x="12058" y="12990"/>
                    </a:lnTo>
                    <a:lnTo>
                      <a:pt x="12134" y="12971"/>
                    </a:lnTo>
                    <a:lnTo>
                      <a:pt x="12229" y="13010"/>
                    </a:lnTo>
                    <a:lnTo>
                      <a:pt x="12058" y="12838"/>
                    </a:lnTo>
                    <a:lnTo>
                      <a:pt x="12038" y="12819"/>
                    </a:lnTo>
                    <a:lnTo>
                      <a:pt x="12058" y="12743"/>
                    </a:lnTo>
                    <a:lnTo>
                      <a:pt x="12000" y="12705"/>
                    </a:lnTo>
                    <a:lnTo>
                      <a:pt x="11905" y="12685"/>
                    </a:lnTo>
                    <a:lnTo>
                      <a:pt x="11848" y="12705"/>
                    </a:lnTo>
                    <a:lnTo>
                      <a:pt x="11733" y="12667"/>
                    </a:lnTo>
                    <a:lnTo>
                      <a:pt x="11657" y="12553"/>
                    </a:lnTo>
                    <a:lnTo>
                      <a:pt x="11543" y="12362"/>
                    </a:lnTo>
                    <a:lnTo>
                      <a:pt x="11410" y="12172"/>
                    </a:lnTo>
                    <a:lnTo>
                      <a:pt x="11067" y="12019"/>
                    </a:lnTo>
                    <a:lnTo>
                      <a:pt x="10553" y="11905"/>
                    </a:lnTo>
                    <a:lnTo>
                      <a:pt x="10362" y="11828"/>
                    </a:lnTo>
                    <a:lnTo>
                      <a:pt x="10267" y="11695"/>
                    </a:lnTo>
                    <a:lnTo>
                      <a:pt x="10229" y="11581"/>
                    </a:lnTo>
                    <a:lnTo>
                      <a:pt x="10210" y="11429"/>
                    </a:lnTo>
                    <a:lnTo>
                      <a:pt x="10191" y="11276"/>
                    </a:lnTo>
                    <a:lnTo>
                      <a:pt x="10191" y="11257"/>
                    </a:lnTo>
                    <a:lnTo>
                      <a:pt x="10133" y="11181"/>
                    </a:lnTo>
                    <a:lnTo>
                      <a:pt x="10096" y="11162"/>
                    </a:lnTo>
                    <a:lnTo>
                      <a:pt x="10077" y="11143"/>
                    </a:lnTo>
                    <a:lnTo>
                      <a:pt x="10057" y="11124"/>
                    </a:lnTo>
                    <a:lnTo>
                      <a:pt x="9867" y="11048"/>
                    </a:lnTo>
                    <a:lnTo>
                      <a:pt x="9810" y="10990"/>
                    </a:lnTo>
                    <a:lnTo>
                      <a:pt x="9810" y="10914"/>
                    </a:lnTo>
                    <a:lnTo>
                      <a:pt x="9924" y="10933"/>
                    </a:lnTo>
                    <a:lnTo>
                      <a:pt x="10038" y="10914"/>
                    </a:lnTo>
                    <a:lnTo>
                      <a:pt x="10229" y="10800"/>
                    </a:lnTo>
                    <a:lnTo>
                      <a:pt x="10267" y="10762"/>
                    </a:lnTo>
                    <a:lnTo>
                      <a:pt x="10381" y="10171"/>
                    </a:lnTo>
                    <a:lnTo>
                      <a:pt x="10381" y="10076"/>
                    </a:lnTo>
                    <a:lnTo>
                      <a:pt x="10343" y="10038"/>
                    </a:lnTo>
                    <a:lnTo>
                      <a:pt x="10001" y="9981"/>
                    </a:lnTo>
                    <a:lnTo>
                      <a:pt x="9334" y="10000"/>
                    </a:lnTo>
                    <a:lnTo>
                      <a:pt x="9295" y="10038"/>
                    </a:lnTo>
                    <a:lnTo>
                      <a:pt x="9295" y="10057"/>
                    </a:lnTo>
                    <a:lnTo>
                      <a:pt x="9219" y="10381"/>
                    </a:lnTo>
                    <a:lnTo>
                      <a:pt x="9200" y="10400"/>
                    </a:lnTo>
                    <a:lnTo>
                      <a:pt x="9162" y="10419"/>
                    </a:lnTo>
                    <a:lnTo>
                      <a:pt x="9143" y="10438"/>
                    </a:lnTo>
                    <a:lnTo>
                      <a:pt x="9124" y="10457"/>
                    </a:lnTo>
                    <a:lnTo>
                      <a:pt x="9124" y="10495"/>
                    </a:lnTo>
                    <a:lnTo>
                      <a:pt x="9143" y="10552"/>
                    </a:lnTo>
                    <a:lnTo>
                      <a:pt x="9143" y="10590"/>
                    </a:lnTo>
                    <a:lnTo>
                      <a:pt x="9143" y="10609"/>
                    </a:lnTo>
                    <a:lnTo>
                      <a:pt x="9105" y="10667"/>
                    </a:lnTo>
                    <a:lnTo>
                      <a:pt x="9048" y="10704"/>
                    </a:lnTo>
                    <a:lnTo>
                      <a:pt x="8972" y="10724"/>
                    </a:lnTo>
                    <a:lnTo>
                      <a:pt x="8895" y="10724"/>
                    </a:lnTo>
                    <a:lnTo>
                      <a:pt x="8819" y="10704"/>
                    </a:lnTo>
                    <a:lnTo>
                      <a:pt x="8800" y="10704"/>
                    </a:lnTo>
                    <a:lnTo>
                      <a:pt x="8762" y="10704"/>
                    </a:lnTo>
                    <a:lnTo>
                      <a:pt x="8686" y="10724"/>
                    </a:lnTo>
                    <a:lnTo>
                      <a:pt x="8610" y="10743"/>
                    </a:lnTo>
                    <a:lnTo>
                      <a:pt x="8591" y="10762"/>
                    </a:lnTo>
                    <a:lnTo>
                      <a:pt x="8572" y="10781"/>
                    </a:lnTo>
                    <a:lnTo>
                      <a:pt x="8553" y="10838"/>
                    </a:lnTo>
                    <a:lnTo>
                      <a:pt x="8477" y="10914"/>
                    </a:lnTo>
                    <a:lnTo>
                      <a:pt x="8457" y="10933"/>
                    </a:lnTo>
                    <a:lnTo>
                      <a:pt x="8419" y="10933"/>
                    </a:lnTo>
                    <a:lnTo>
                      <a:pt x="8248" y="10990"/>
                    </a:lnTo>
                    <a:lnTo>
                      <a:pt x="7848" y="11181"/>
                    </a:lnTo>
                    <a:lnTo>
                      <a:pt x="7715" y="11276"/>
                    </a:lnTo>
                    <a:lnTo>
                      <a:pt x="7695" y="11276"/>
                    </a:lnTo>
                    <a:lnTo>
                      <a:pt x="7639" y="11295"/>
                    </a:lnTo>
                    <a:lnTo>
                      <a:pt x="7600" y="11295"/>
                    </a:lnTo>
                    <a:lnTo>
                      <a:pt x="7581" y="11295"/>
                    </a:lnTo>
                    <a:lnTo>
                      <a:pt x="7581" y="11314"/>
                    </a:lnTo>
                    <a:lnTo>
                      <a:pt x="7543" y="11352"/>
                    </a:lnTo>
                    <a:lnTo>
                      <a:pt x="7524" y="11390"/>
                    </a:lnTo>
                    <a:lnTo>
                      <a:pt x="7314" y="11505"/>
                    </a:lnTo>
                    <a:lnTo>
                      <a:pt x="7295" y="11505"/>
                    </a:lnTo>
                    <a:lnTo>
                      <a:pt x="7276" y="11505"/>
                    </a:lnTo>
                    <a:lnTo>
                      <a:pt x="7238" y="11505"/>
                    </a:lnTo>
                    <a:lnTo>
                      <a:pt x="7219" y="11486"/>
                    </a:lnTo>
                    <a:lnTo>
                      <a:pt x="7181" y="11505"/>
                    </a:lnTo>
                    <a:lnTo>
                      <a:pt x="7086" y="11543"/>
                    </a:lnTo>
                    <a:lnTo>
                      <a:pt x="7048" y="11543"/>
                    </a:lnTo>
                    <a:lnTo>
                      <a:pt x="6781" y="11352"/>
                    </a:lnTo>
                    <a:lnTo>
                      <a:pt x="6743" y="11295"/>
                    </a:lnTo>
                    <a:lnTo>
                      <a:pt x="6724" y="11257"/>
                    </a:lnTo>
                    <a:lnTo>
                      <a:pt x="6648" y="11181"/>
                    </a:lnTo>
                    <a:lnTo>
                      <a:pt x="6591" y="11105"/>
                    </a:lnTo>
                    <a:lnTo>
                      <a:pt x="6552" y="11067"/>
                    </a:lnTo>
                    <a:lnTo>
                      <a:pt x="6286" y="10953"/>
                    </a:lnTo>
                    <a:lnTo>
                      <a:pt x="6191" y="10914"/>
                    </a:lnTo>
                    <a:lnTo>
                      <a:pt x="6095" y="10914"/>
                    </a:lnTo>
                    <a:lnTo>
                      <a:pt x="6038" y="10914"/>
                    </a:lnTo>
                    <a:lnTo>
                      <a:pt x="6038" y="10953"/>
                    </a:lnTo>
                    <a:lnTo>
                      <a:pt x="6019" y="11009"/>
                    </a:lnTo>
                    <a:lnTo>
                      <a:pt x="5981" y="11029"/>
                    </a:lnTo>
                    <a:lnTo>
                      <a:pt x="5962" y="11048"/>
                    </a:lnTo>
                    <a:lnTo>
                      <a:pt x="5943" y="11029"/>
                    </a:lnTo>
                    <a:lnTo>
                      <a:pt x="5924" y="11009"/>
                    </a:lnTo>
                    <a:lnTo>
                      <a:pt x="5905" y="10971"/>
                    </a:lnTo>
                    <a:lnTo>
                      <a:pt x="5886" y="10933"/>
                    </a:lnTo>
                    <a:lnTo>
                      <a:pt x="5886" y="10876"/>
                    </a:lnTo>
                    <a:lnTo>
                      <a:pt x="5886" y="10838"/>
                    </a:lnTo>
                    <a:lnTo>
                      <a:pt x="5867" y="10819"/>
                    </a:lnTo>
                    <a:lnTo>
                      <a:pt x="5810" y="10800"/>
                    </a:lnTo>
                    <a:lnTo>
                      <a:pt x="5771" y="10781"/>
                    </a:lnTo>
                    <a:lnTo>
                      <a:pt x="5734" y="10781"/>
                    </a:lnTo>
                    <a:lnTo>
                      <a:pt x="5695" y="10781"/>
                    </a:lnTo>
                    <a:lnTo>
                      <a:pt x="5676" y="10781"/>
                    </a:lnTo>
                    <a:lnTo>
                      <a:pt x="5657" y="10781"/>
                    </a:lnTo>
                    <a:lnTo>
                      <a:pt x="5638" y="10762"/>
                    </a:lnTo>
                    <a:lnTo>
                      <a:pt x="5562" y="10704"/>
                    </a:lnTo>
                    <a:lnTo>
                      <a:pt x="5524" y="10590"/>
                    </a:lnTo>
                    <a:lnTo>
                      <a:pt x="5562" y="10514"/>
                    </a:lnTo>
                    <a:lnTo>
                      <a:pt x="5600" y="10419"/>
                    </a:lnTo>
                    <a:lnTo>
                      <a:pt x="5600" y="10343"/>
                    </a:lnTo>
                    <a:lnTo>
                      <a:pt x="5543" y="10324"/>
                    </a:lnTo>
                    <a:lnTo>
                      <a:pt x="5353" y="10324"/>
                    </a:lnTo>
                    <a:lnTo>
                      <a:pt x="5295" y="10305"/>
                    </a:lnTo>
                    <a:lnTo>
                      <a:pt x="5257" y="10267"/>
                    </a:lnTo>
                    <a:lnTo>
                      <a:pt x="5162" y="10210"/>
                    </a:lnTo>
                    <a:lnTo>
                      <a:pt x="4743" y="10133"/>
                    </a:lnTo>
                    <a:lnTo>
                      <a:pt x="4629" y="10076"/>
                    </a:lnTo>
                    <a:lnTo>
                      <a:pt x="4571" y="10076"/>
                    </a:lnTo>
                    <a:lnTo>
                      <a:pt x="4438" y="10057"/>
                    </a:lnTo>
                    <a:lnTo>
                      <a:pt x="4419" y="10057"/>
                    </a:lnTo>
                    <a:lnTo>
                      <a:pt x="4381" y="10038"/>
                    </a:lnTo>
                    <a:lnTo>
                      <a:pt x="4362" y="10019"/>
                    </a:lnTo>
                    <a:lnTo>
                      <a:pt x="4343" y="10000"/>
                    </a:lnTo>
                    <a:lnTo>
                      <a:pt x="4324" y="9981"/>
                    </a:lnTo>
                    <a:lnTo>
                      <a:pt x="4305" y="9981"/>
                    </a:lnTo>
                    <a:lnTo>
                      <a:pt x="4229" y="10000"/>
                    </a:lnTo>
                    <a:lnTo>
                      <a:pt x="4210" y="10019"/>
                    </a:lnTo>
                    <a:lnTo>
                      <a:pt x="3886" y="9981"/>
                    </a:lnTo>
                    <a:lnTo>
                      <a:pt x="3753" y="9981"/>
                    </a:lnTo>
                    <a:lnTo>
                      <a:pt x="3695" y="9962"/>
                    </a:lnTo>
                    <a:lnTo>
                      <a:pt x="3657" y="9905"/>
                    </a:lnTo>
                    <a:lnTo>
                      <a:pt x="3657" y="9847"/>
                    </a:lnTo>
                    <a:lnTo>
                      <a:pt x="3657" y="9810"/>
                    </a:lnTo>
                    <a:lnTo>
                      <a:pt x="3657" y="9752"/>
                    </a:lnTo>
                    <a:lnTo>
                      <a:pt x="3638" y="9714"/>
                    </a:lnTo>
                    <a:lnTo>
                      <a:pt x="3600" y="9695"/>
                    </a:lnTo>
                    <a:lnTo>
                      <a:pt x="3562" y="9695"/>
                    </a:lnTo>
                    <a:lnTo>
                      <a:pt x="3428" y="9771"/>
                    </a:lnTo>
                    <a:lnTo>
                      <a:pt x="3352" y="9771"/>
                    </a:lnTo>
                    <a:lnTo>
                      <a:pt x="3276" y="9714"/>
                    </a:lnTo>
                    <a:lnTo>
                      <a:pt x="3219" y="9638"/>
                    </a:lnTo>
                    <a:lnTo>
                      <a:pt x="3162" y="9562"/>
                    </a:lnTo>
                    <a:lnTo>
                      <a:pt x="3124" y="9429"/>
                    </a:lnTo>
                    <a:lnTo>
                      <a:pt x="3105" y="9276"/>
                    </a:lnTo>
                    <a:lnTo>
                      <a:pt x="3296" y="8838"/>
                    </a:lnTo>
                    <a:lnTo>
                      <a:pt x="3257" y="8781"/>
                    </a:lnTo>
                    <a:lnTo>
                      <a:pt x="3181" y="8781"/>
                    </a:lnTo>
                    <a:lnTo>
                      <a:pt x="3124" y="8800"/>
                    </a:lnTo>
                    <a:lnTo>
                      <a:pt x="3086" y="8838"/>
                    </a:lnTo>
                    <a:lnTo>
                      <a:pt x="3067" y="8914"/>
                    </a:lnTo>
                    <a:lnTo>
                      <a:pt x="3047" y="8914"/>
                    </a:lnTo>
                    <a:lnTo>
                      <a:pt x="3047" y="8857"/>
                    </a:lnTo>
                    <a:lnTo>
                      <a:pt x="3047" y="8781"/>
                    </a:lnTo>
                    <a:lnTo>
                      <a:pt x="3047" y="8686"/>
                    </a:lnTo>
                    <a:lnTo>
                      <a:pt x="3124" y="8514"/>
                    </a:lnTo>
                    <a:lnTo>
                      <a:pt x="3124" y="8476"/>
                    </a:lnTo>
                    <a:lnTo>
                      <a:pt x="3143" y="8438"/>
                    </a:lnTo>
                    <a:lnTo>
                      <a:pt x="3162" y="8381"/>
                    </a:lnTo>
                    <a:lnTo>
                      <a:pt x="3219" y="8324"/>
                    </a:lnTo>
                    <a:lnTo>
                      <a:pt x="3257" y="8266"/>
                    </a:lnTo>
                    <a:lnTo>
                      <a:pt x="3409" y="8152"/>
                    </a:lnTo>
                    <a:lnTo>
                      <a:pt x="3486" y="8076"/>
                    </a:lnTo>
                    <a:lnTo>
                      <a:pt x="3562" y="7943"/>
                    </a:lnTo>
                    <a:lnTo>
                      <a:pt x="3486" y="7752"/>
                    </a:lnTo>
                    <a:lnTo>
                      <a:pt x="3486" y="7714"/>
                    </a:lnTo>
                    <a:lnTo>
                      <a:pt x="3505" y="7676"/>
                    </a:lnTo>
                    <a:lnTo>
                      <a:pt x="3505" y="7600"/>
                    </a:lnTo>
                    <a:lnTo>
                      <a:pt x="3486" y="7543"/>
                    </a:lnTo>
                    <a:lnTo>
                      <a:pt x="3486" y="7486"/>
                    </a:lnTo>
                    <a:lnTo>
                      <a:pt x="3505" y="7428"/>
                    </a:lnTo>
                    <a:lnTo>
                      <a:pt x="3562" y="7352"/>
                    </a:lnTo>
                    <a:lnTo>
                      <a:pt x="3600" y="7276"/>
                    </a:lnTo>
                    <a:lnTo>
                      <a:pt x="3619" y="7162"/>
                    </a:lnTo>
                    <a:lnTo>
                      <a:pt x="3448" y="6971"/>
                    </a:lnTo>
                    <a:lnTo>
                      <a:pt x="3391" y="6952"/>
                    </a:lnTo>
                    <a:lnTo>
                      <a:pt x="3333" y="6895"/>
                    </a:lnTo>
                    <a:lnTo>
                      <a:pt x="3352" y="6819"/>
                    </a:lnTo>
                    <a:lnTo>
                      <a:pt x="3409" y="6762"/>
                    </a:lnTo>
                    <a:lnTo>
                      <a:pt x="3448" y="6724"/>
                    </a:lnTo>
                    <a:lnTo>
                      <a:pt x="3428" y="6705"/>
                    </a:lnTo>
                    <a:lnTo>
                      <a:pt x="3276" y="6438"/>
                    </a:lnTo>
                    <a:lnTo>
                      <a:pt x="3181" y="6343"/>
                    </a:lnTo>
                    <a:lnTo>
                      <a:pt x="3143" y="6285"/>
                    </a:lnTo>
                    <a:lnTo>
                      <a:pt x="3124" y="6019"/>
                    </a:lnTo>
                    <a:lnTo>
                      <a:pt x="3143" y="5828"/>
                    </a:lnTo>
                    <a:lnTo>
                      <a:pt x="3124" y="5809"/>
                    </a:lnTo>
                    <a:lnTo>
                      <a:pt x="3047" y="5828"/>
                    </a:lnTo>
                    <a:lnTo>
                      <a:pt x="2933" y="5904"/>
                    </a:lnTo>
                    <a:lnTo>
                      <a:pt x="2819" y="6000"/>
                    </a:lnTo>
                    <a:lnTo>
                      <a:pt x="2705" y="6133"/>
                    </a:lnTo>
                    <a:lnTo>
                      <a:pt x="2648" y="6171"/>
                    </a:lnTo>
                    <a:lnTo>
                      <a:pt x="2590" y="6171"/>
                    </a:lnTo>
                    <a:lnTo>
                      <a:pt x="2534" y="6152"/>
                    </a:lnTo>
                    <a:lnTo>
                      <a:pt x="2495" y="6019"/>
                    </a:lnTo>
                    <a:lnTo>
                      <a:pt x="2476" y="5867"/>
                    </a:lnTo>
                    <a:lnTo>
                      <a:pt x="2438" y="5790"/>
                    </a:lnTo>
                    <a:lnTo>
                      <a:pt x="2381" y="5714"/>
                    </a:lnTo>
                    <a:lnTo>
                      <a:pt x="2267" y="5543"/>
                    </a:lnTo>
                    <a:lnTo>
                      <a:pt x="2267" y="5523"/>
                    </a:lnTo>
                    <a:lnTo>
                      <a:pt x="2133" y="5428"/>
                    </a:lnTo>
                    <a:lnTo>
                      <a:pt x="2095" y="5391"/>
                    </a:lnTo>
                    <a:lnTo>
                      <a:pt x="2076" y="5314"/>
                    </a:lnTo>
                    <a:lnTo>
                      <a:pt x="2038" y="5276"/>
                    </a:lnTo>
                    <a:lnTo>
                      <a:pt x="1981" y="5238"/>
                    </a:lnTo>
                    <a:lnTo>
                      <a:pt x="1962" y="5219"/>
                    </a:lnTo>
                    <a:lnTo>
                      <a:pt x="1905" y="5200"/>
                    </a:lnTo>
                    <a:lnTo>
                      <a:pt x="1828" y="5200"/>
                    </a:lnTo>
                    <a:lnTo>
                      <a:pt x="1752" y="5200"/>
                    </a:lnTo>
                    <a:lnTo>
                      <a:pt x="1733" y="5162"/>
                    </a:lnTo>
                    <a:lnTo>
                      <a:pt x="1714" y="5142"/>
                    </a:lnTo>
                    <a:lnTo>
                      <a:pt x="1695" y="5142"/>
                    </a:lnTo>
                    <a:lnTo>
                      <a:pt x="1600" y="5142"/>
                    </a:lnTo>
                    <a:lnTo>
                      <a:pt x="1486" y="5124"/>
                    </a:lnTo>
                    <a:lnTo>
                      <a:pt x="1467" y="5142"/>
                    </a:lnTo>
                    <a:lnTo>
                      <a:pt x="1391" y="5333"/>
                    </a:lnTo>
                    <a:lnTo>
                      <a:pt x="1352" y="5391"/>
                    </a:lnTo>
                    <a:lnTo>
                      <a:pt x="971" y="5676"/>
                    </a:lnTo>
                    <a:lnTo>
                      <a:pt x="914" y="5752"/>
                    </a:lnTo>
                    <a:lnTo>
                      <a:pt x="857" y="5809"/>
                    </a:lnTo>
                    <a:lnTo>
                      <a:pt x="800" y="5809"/>
                    </a:lnTo>
                    <a:lnTo>
                      <a:pt x="705" y="5809"/>
                    </a:lnTo>
                    <a:lnTo>
                      <a:pt x="629" y="5828"/>
                    </a:lnTo>
                    <a:lnTo>
                      <a:pt x="476" y="5867"/>
                    </a:lnTo>
                    <a:lnTo>
                      <a:pt x="400" y="5867"/>
                    </a:lnTo>
                    <a:lnTo>
                      <a:pt x="343" y="5828"/>
                    </a:lnTo>
                    <a:lnTo>
                      <a:pt x="267" y="5771"/>
                    </a:lnTo>
                    <a:lnTo>
                      <a:pt x="190" y="5695"/>
                    </a:lnTo>
                    <a:lnTo>
                      <a:pt x="76" y="5428"/>
                    </a:lnTo>
                    <a:lnTo>
                      <a:pt x="0" y="5352"/>
                    </a:lnTo>
                    <a:lnTo>
                      <a:pt x="19" y="5314"/>
                    </a:lnTo>
                    <a:lnTo>
                      <a:pt x="38" y="5295"/>
                    </a:lnTo>
                    <a:lnTo>
                      <a:pt x="152" y="5238"/>
                    </a:lnTo>
                    <a:lnTo>
                      <a:pt x="190" y="5162"/>
                    </a:lnTo>
                    <a:lnTo>
                      <a:pt x="228" y="5105"/>
                    </a:lnTo>
                    <a:lnTo>
                      <a:pt x="248" y="4933"/>
                    </a:lnTo>
                    <a:lnTo>
                      <a:pt x="304" y="4800"/>
                    </a:lnTo>
                    <a:lnTo>
                      <a:pt x="324" y="4781"/>
                    </a:lnTo>
                    <a:lnTo>
                      <a:pt x="362" y="4743"/>
                    </a:lnTo>
                    <a:lnTo>
                      <a:pt x="419" y="4724"/>
                    </a:lnTo>
                    <a:lnTo>
                      <a:pt x="438" y="4685"/>
                    </a:lnTo>
                    <a:lnTo>
                      <a:pt x="476" y="4647"/>
                    </a:lnTo>
                    <a:lnTo>
                      <a:pt x="476" y="4609"/>
                    </a:lnTo>
                    <a:lnTo>
                      <a:pt x="495" y="4533"/>
                    </a:lnTo>
                    <a:lnTo>
                      <a:pt x="514" y="4457"/>
                    </a:lnTo>
                    <a:lnTo>
                      <a:pt x="1066" y="3542"/>
                    </a:lnTo>
                    <a:lnTo>
                      <a:pt x="1086" y="3524"/>
                    </a:lnTo>
                    <a:lnTo>
                      <a:pt x="1105" y="3505"/>
                    </a:lnTo>
                    <a:lnTo>
                      <a:pt x="1162" y="3505"/>
                    </a:lnTo>
                    <a:lnTo>
                      <a:pt x="1181" y="3486"/>
                    </a:lnTo>
                    <a:lnTo>
                      <a:pt x="1219" y="3466"/>
                    </a:lnTo>
                    <a:lnTo>
                      <a:pt x="1238" y="3428"/>
                    </a:lnTo>
                    <a:lnTo>
                      <a:pt x="1238" y="3410"/>
                    </a:lnTo>
                    <a:lnTo>
                      <a:pt x="1257" y="3333"/>
                    </a:lnTo>
                    <a:lnTo>
                      <a:pt x="1257" y="3314"/>
                    </a:lnTo>
                    <a:lnTo>
                      <a:pt x="1257" y="3295"/>
                    </a:lnTo>
                    <a:lnTo>
                      <a:pt x="1295" y="3276"/>
                    </a:lnTo>
                    <a:lnTo>
                      <a:pt x="1314" y="3276"/>
                    </a:lnTo>
                    <a:lnTo>
                      <a:pt x="1371" y="3257"/>
                    </a:lnTo>
                    <a:lnTo>
                      <a:pt x="2248" y="3124"/>
                    </a:lnTo>
                    <a:lnTo>
                      <a:pt x="2267" y="3124"/>
                    </a:lnTo>
                    <a:lnTo>
                      <a:pt x="2305" y="3143"/>
                    </a:lnTo>
                    <a:lnTo>
                      <a:pt x="2324" y="3143"/>
                    </a:lnTo>
                    <a:lnTo>
                      <a:pt x="2343" y="3161"/>
                    </a:lnTo>
                    <a:lnTo>
                      <a:pt x="2362" y="3161"/>
                    </a:lnTo>
                    <a:lnTo>
                      <a:pt x="2438" y="3200"/>
                    </a:lnTo>
                    <a:lnTo>
                      <a:pt x="2495" y="3181"/>
                    </a:lnTo>
                    <a:lnTo>
                      <a:pt x="2514" y="3124"/>
                    </a:lnTo>
                    <a:lnTo>
                      <a:pt x="2571" y="2780"/>
                    </a:lnTo>
                    <a:lnTo>
                      <a:pt x="2571" y="2724"/>
                    </a:lnTo>
                    <a:lnTo>
                      <a:pt x="2552" y="2666"/>
                    </a:lnTo>
                    <a:lnTo>
                      <a:pt x="2495" y="2552"/>
                    </a:lnTo>
                    <a:lnTo>
                      <a:pt x="2495" y="2495"/>
                    </a:lnTo>
                    <a:lnTo>
                      <a:pt x="2514" y="2438"/>
                    </a:lnTo>
                    <a:lnTo>
                      <a:pt x="2571" y="2400"/>
                    </a:lnTo>
                    <a:lnTo>
                      <a:pt x="2590" y="2362"/>
                    </a:lnTo>
                    <a:lnTo>
                      <a:pt x="2590" y="2323"/>
                    </a:lnTo>
                    <a:lnTo>
                      <a:pt x="2571" y="2304"/>
                    </a:lnTo>
                    <a:lnTo>
                      <a:pt x="2552" y="2267"/>
                    </a:lnTo>
                    <a:lnTo>
                      <a:pt x="2552" y="2209"/>
                    </a:lnTo>
                    <a:lnTo>
                      <a:pt x="2838" y="1238"/>
                    </a:lnTo>
                    <a:lnTo>
                      <a:pt x="3257" y="609"/>
                    </a:lnTo>
                    <a:lnTo>
                      <a:pt x="3276" y="533"/>
                    </a:lnTo>
                    <a:lnTo>
                      <a:pt x="3296" y="362"/>
                    </a:lnTo>
                    <a:lnTo>
                      <a:pt x="3296" y="305"/>
                    </a:lnTo>
                    <a:lnTo>
                      <a:pt x="3428" y="0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3" name="Freeform 26">
                <a:extLst>
                  <a:ext uri="{FF2B5EF4-FFF2-40B4-BE49-F238E27FC236}">
                    <a16:creationId xmlns:a16="http://schemas.microsoft.com/office/drawing/2014/main" id="{E8604A5B-884C-B748-8AC6-41487B8EA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0425" y="2195513"/>
                <a:ext cx="3683000" cy="2790825"/>
              </a:xfrm>
              <a:custGeom>
                <a:avLst/>
                <a:gdLst>
                  <a:gd name="T0" fmla="*/ 0 w 10230"/>
                  <a:gd name="T1" fmla="*/ 340568111 h 7754"/>
                  <a:gd name="T2" fmla="*/ 66751225 w 10230"/>
                  <a:gd name="T3" fmla="*/ 222166082 h 7754"/>
                  <a:gd name="T4" fmla="*/ 140760804 w 10230"/>
                  <a:gd name="T5" fmla="*/ 209730103 h 7754"/>
                  <a:gd name="T6" fmla="*/ 205049495 w 10230"/>
                  <a:gd name="T7" fmla="*/ 234472490 h 7754"/>
                  <a:gd name="T8" fmla="*/ 232138806 w 10230"/>
                  <a:gd name="T9" fmla="*/ 232011353 h 7754"/>
                  <a:gd name="T10" fmla="*/ 249377622 w 10230"/>
                  <a:gd name="T11" fmla="*/ 182655429 h 7754"/>
                  <a:gd name="T12" fmla="*/ 328442236 w 10230"/>
                  <a:gd name="T13" fmla="*/ 170349021 h 7754"/>
                  <a:gd name="T14" fmla="*/ 357994080 w 10230"/>
                  <a:gd name="T15" fmla="*/ 222166082 h 7754"/>
                  <a:gd name="T16" fmla="*/ 392600960 w 10230"/>
                  <a:gd name="T17" fmla="*/ 261676736 h 7754"/>
                  <a:gd name="T18" fmla="*/ 409969383 w 10230"/>
                  <a:gd name="T19" fmla="*/ 291212547 h 7754"/>
                  <a:gd name="T20" fmla="*/ 525973802 w 10230"/>
                  <a:gd name="T21" fmla="*/ 37049156 h 7754"/>
                  <a:gd name="T22" fmla="*/ 567969003 w 10230"/>
                  <a:gd name="T23" fmla="*/ 29665383 h 7754"/>
                  <a:gd name="T24" fmla="*/ 575356964 w 10230"/>
                  <a:gd name="T25" fmla="*/ 44562860 h 7754"/>
                  <a:gd name="T26" fmla="*/ 632127727 w 10230"/>
                  <a:gd name="T27" fmla="*/ 76559809 h 7754"/>
                  <a:gd name="T28" fmla="*/ 676585461 w 10230"/>
                  <a:gd name="T29" fmla="*/ 98711847 h 7754"/>
                  <a:gd name="T30" fmla="*/ 698749345 w 10230"/>
                  <a:gd name="T31" fmla="*/ 138222141 h 7754"/>
                  <a:gd name="T32" fmla="*/ 740744545 w 10230"/>
                  <a:gd name="T33" fmla="*/ 177732794 h 7754"/>
                  <a:gd name="T34" fmla="*/ 839510508 w 10230"/>
                  <a:gd name="T35" fmla="*/ 157912682 h 7754"/>
                  <a:gd name="T36" fmla="*/ 911057194 w 10230"/>
                  <a:gd name="T37" fmla="*/ 143144776 h 7754"/>
                  <a:gd name="T38" fmla="*/ 953052394 w 10230"/>
                  <a:gd name="T39" fmla="*/ 91327715 h 7754"/>
                  <a:gd name="T40" fmla="*/ 1002435196 w 10230"/>
                  <a:gd name="T41" fmla="*/ 106225192 h 7754"/>
                  <a:gd name="T42" fmla="*/ 1054280891 w 10230"/>
                  <a:gd name="T43" fmla="*/ 150528909 h 7754"/>
                  <a:gd name="T44" fmla="*/ 1145658893 w 10230"/>
                  <a:gd name="T45" fmla="*/ 118531600 h 7754"/>
                  <a:gd name="T46" fmla="*/ 1197504589 w 10230"/>
                  <a:gd name="T47" fmla="*/ 145606273 h 7754"/>
                  <a:gd name="T48" fmla="*/ 1281494270 w 10230"/>
                  <a:gd name="T49" fmla="*/ 170349021 h 7754"/>
                  <a:gd name="T50" fmla="*/ 1323359863 w 10230"/>
                  <a:gd name="T51" fmla="*/ 162964888 h 7754"/>
                  <a:gd name="T52" fmla="*/ 1315971542 w 10230"/>
                  <a:gd name="T53" fmla="*/ 194962197 h 7754"/>
                  <a:gd name="T54" fmla="*/ 1227056434 w 10230"/>
                  <a:gd name="T55" fmla="*/ 192500700 h 7754"/>
                  <a:gd name="T56" fmla="*/ 1239499429 w 10230"/>
                  <a:gd name="T57" fmla="*/ 224627220 h 7754"/>
                  <a:gd name="T58" fmla="*/ 1227056434 w 10230"/>
                  <a:gd name="T59" fmla="*/ 276444641 h 7754"/>
                  <a:gd name="T60" fmla="*/ 1237036896 w 10230"/>
                  <a:gd name="T61" fmla="*/ 303518955 h 7754"/>
                  <a:gd name="T62" fmla="*/ 1249349924 w 10230"/>
                  <a:gd name="T63" fmla="*/ 347952244 h 7754"/>
                  <a:gd name="T64" fmla="*/ 1254275352 w 10230"/>
                  <a:gd name="T65" fmla="*/ 422050915 h 7754"/>
                  <a:gd name="T66" fmla="*/ 1237036896 w 10230"/>
                  <a:gd name="T67" fmla="*/ 500942290 h 7754"/>
                  <a:gd name="T68" fmla="*/ 1222260613 w 10230"/>
                  <a:gd name="T69" fmla="*/ 617012752 h 7754"/>
                  <a:gd name="T70" fmla="*/ 1239499429 w 10230"/>
                  <a:gd name="T71" fmla="*/ 641625928 h 7754"/>
                  <a:gd name="T72" fmla="*/ 1249349924 w 10230"/>
                  <a:gd name="T73" fmla="*/ 698365625 h 7754"/>
                  <a:gd name="T74" fmla="*/ 1237036896 w 10230"/>
                  <a:gd name="T75" fmla="*/ 752644184 h 7754"/>
                  <a:gd name="T76" fmla="*/ 1273976701 w 10230"/>
                  <a:gd name="T77" fmla="*/ 782179995 h 7754"/>
                  <a:gd name="T78" fmla="*/ 1254275352 w 10230"/>
                  <a:gd name="T79" fmla="*/ 885944049 h 7754"/>
                  <a:gd name="T80" fmla="*/ 1254275352 w 10230"/>
                  <a:gd name="T81" fmla="*/ 962374286 h 7754"/>
                  <a:gd name="T82" fmla="*/ 1155509388 w 10230"/>
                  <a:gd name="T83" fmla="*/ 1004346077 h 7754"/>
                  <a:gd name="T84" fmla="*/ 1096275732 w 10230"/>
                  <a:gd name="T85" fmla="*/ 977142192 h 7754"/>
                  <a:gd name="T86" fmla="*/ 1046892930 w 10230"/>
                  <a:gd name="T87" fmla="*/ 962374286 h 7754"/>
                  <a:gd name="T88" fmla="*/ 1054280891 w 10230"/>
                  <a:gd name="T89" fmla="*/ 774925794 h 7754"/>
                  <a:gd name="T90" fmla="*/ 990121807 w 10230"/>
                  <a:gd name="T91" fmla="*/ 718185737 h 7754"/>
                  <a:gd name="T92" fmla="*/ 955514928 w 10230"/>
                  <a:gd name="T93" fmla="*/ 683597719 h 7754"/>
                  <a:gd name="T94" fmla="*/ 839510508 w 10230"/>
                  <a:gd name="T95" fmla="*/ 545375578 h 7754"/>
                  <a:gd name="T96" fmla="*/ 753057934 w 10230"/>
                  <a:gd name="T97" fmla="*/ 542914441 h 7754"/>
                  <a:gd name="T98" fmla="*/ 745669613 w 10230"/>
                  <a:gd name="T99" fmla="*/ 496019655 h 7754"/>
                  <a:gd name="T100" fmla="*/ 646904009 w 10230"/>
                  <a:gd name="T101" fmla="*/ 520762402 h 7754"/>
                  <a:gd name="T102" fmla="*/ 592595420 w 10230"/>
                  <a:gd name="T103" fmla="*/ 537991805 h 7754"/>
                  <a:gd name="T104" fmla="*/ 459352184 w 10230"/>
                  <a:gd name="T105" fmla="*/ 550298214 h 7754"/>
                  <a:gd name="T106" fmla="*/ 311203419 w 10230"/>
                  <a:gd name="T107" fmla="*/ 567656828 h 7754"/>
                  <a:gd name="T108" fmla="*/ 239526767 w 10230"/>
                  <a:gd name="T109" fmla="*/ 570118326 h 7754"/>
                  <a:gd name="T110" fmla="*/ 140760804 w 10230"/>
                  <a:gd name="T111" fmla="*/ 545375578 h 7754"/>
                  <a:gd name="T112" fmla="*/ 2462534 w 10230"/>
                  <a:gd name="T113" fmla="*/ 422050915 h 77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0230" h="7754">
                    <a:moveTo>
                      <a:pt x="19" y="3258"/>
                    </a:moveTo>
                    <a:lnTo>
                      <a:pt x="58" y="3124"/>
                    </a:lnTo>
                    <a:lnTo>
                      <a:pt x="58" y="2991"/>
                    </a:lnTo>
                    <a:lnTo>
                      <a:pt x="0" y="2838"/>
                    </a:lnTo>
                    <a:lnTo>
                      <a:pt x="0" y="2762"/>
                    </a:lnTo>
                    <a:lnTo>
                      <a:pt x="0" y="2686"/>
                    </a:lnTo>
                    <a:lnTo>
                      <a:pt x="0" y="2629"/>
                    </a:lnTo>
                    <a:lnTo>
                      <a:pt x="267" y="1829"/>
                    </a:lnTo>
                    <a:lnTo>
                      <a:pt x="324" y="1829"/>
                    </a:lnTo>
                    <a:lnTo>
                      <a:pt x="344" y="1772"/>
                    </a:lnTo>
                    <a:lnTo>
                      <a:pt x="381" y="1734"/>
                    </a:lnTo>
                    <a:lnTo>
                      <a:pt x="420" y="1715"/>
                    </a:lnTo>
                    <a:lnTo>
                      <a:pt x="477" y="1715"/>
                    </a:lnTo>
                    <a:lnTo>
                      <a:pt x="515" y="1715"/>
                    </a:lnTo>
                    <a:lnTo>
                      <a:pt x="610" y="1677"/>
                    </a:lnTo>
                    <a:lnTo>
                      <a:pt x="667" y="1658"/>
                    </a:lnTo>
                    <a:lnTo>
                      <a:pt x="801" y="1658"/>
                    </a:lnTo>
                    <a:lnTo>
                      <a:pt x="820" y="1658"/>
                    </a:lnTo>
                    <a:lnTo>
                      <a:pt x="877" y="1619"/>
                    </a:lnTo>
                    <a:lnTo>
                      <a:pt x="896" y="1619"/>
                    </a:lnTo>
                    <a:lnTo>
                      <a:pt x="1086" y="1619"/>
                    </a:lnTo>
                    <a:lnTo>
                      <a:pt x="1182" y="1639"/>
                    </a:lnTo>
                    <a:lnTo>
                      <a:pt x="1372" y="1677"/>
                    </a:lnTo>
                    <a:lnTo>
                      <a:pt x="1467" y="1696"/>
                    </a:lnTo>
                    <a:lnTo>
                      <a:pt x="1487" y="1715"/>
                    </a:lnTo>
                    <a:lnTo>
                      <a:pt x="1543" y="1791"/>
                    </a:lnTo>
                    <a:lnTo>
                      <a:pt x="1563" y="1791"/>
                    </a:lnTo>
                    <a:lnTo>
                      <a:pt x="1582" y="1810"/>
                    </a:lnTo>
                    <a:lnTo>
                      <a:pt x="1601" y="1810"/>
                    </a:lnTo>
                    <a:lnTo>
                      <a:pt x="1639" y="1829"/>
                    </a:lnTo>
                    <a:lnTo>
                      <a:pt x="1658" y="1810"/>
                    </a:lnTo>
                    <a:lnTo>
                      <a:pt x="1696" y="1791"/>
                    </a:lnTo>
                    <a:lnTo>
                      <a:pt x="1715" y="1772"/>
                    </a:lnTo>
                    <a:lnTo>
                      <a:pt x="1772" y="1791"/>
                    </a:lnTo>
                    <a:lnTo>
                      <a:pt x="1791" y="1791"/>
                    </a:lnTo>
                    <a:lnTo>
                      <a:pt x="1829" y="1753"/>
                    </a:lnTo>
                    <a:lnTo>
                      <a:pt x="1868" y="1715"/>
                    </a:lnTo>
                    <a:lnTo>
                      <a:pt x="1886" y="1677"/>
                    </a:lnTo>
                    <a:lnTo>
                      <a:pt x="1886" y="1600"/>
                    </a:lnTo>
                    <a:lnTo>
                      <a:pt x="1886" y="1543"/>
                    </a:lnTo>
                    <a:lnTo>
                      <a:pt x="1905" y="1486"/>
                    </a:lnTo>
                    <a:lnTo>
                      <a:pt x="1924" y="1410"/>
                    </a:lnTo>
                    <a:lnTo>
                      <a:pt x="1963" y="1353"/>
                    </a:lnTo>
                    <a:lnTo>
                      <a:pt x="2058" y="1296"/>
                    </a:lnTo>
                    <a:lnTo>
                      <a:pt x="2153" y="1277"/>
                    </a:lnTo>
                    <a:lnTo>
                      <a:pt x="2362" y="1277"/>
                    </a:lnTo>
                    <a:lnTo>
                      <a:pt x="2420" y="1258"/>
                    </a:lnTo>
                    <a:lnTo>
                      <a:pt x="2458" y="1238"/>
                    </a:lnTo>
                    <a:lnTo>
                      <a:pt x="2534" y="1315"/>
                    </a:lnTo>
                    <a:lnTo>
                      <a:pt x="2591" y="1334"/>
                    </a:lnTo>
                    <a:lnTo>
                      <a:pt x="2706" y="1505"/>
                    </a:lnTo>
                    <a:lnTo>
                      <a:pt x="2743" y="1543"/>
                    </a:lnTo>
                    <a:lnTo>
                      <a:pt x="2762" y="1563"/>
                    </a:lnTo>
                    <a:lnTo>
                      <a:pt x="2762" y="1600"/>
                    </a:lnTo>
                    <a:lnTo>
                      <a:pt x="2762" y="1677"/>
                    </a:lnTo>
                    <a:lnTo>
                      <a:pt x="2762" y="1715"/>
                    </a:lnTo>
                    <a:lnTo>
                      <a:pt x="2801" y="1734"/>
                    </a:lnTo>
                    <a:lnTo>
                      <a:pt x="2915" y="1829"/>
                    </a:lnTo>
                    <a:lnTo>
                      <a:pt x="2934" y="1848"/>
                    </a:lnTo>
                    <a:lnTo>
                      <a:pt x="2953" y="1905"/>
                    </a:lnTo>
                    <a:lnTo>
                      <a:pt x="2972" y="1981"/>
                    </a:lnTo>
                    <a:lnTo>
                      <a:pt x="2991" y="2020"/>
                    </a:lnTo>
                    <a:lnTo>
                      <a:pt x="3029" y="2020"/>
                    </a:lnTo>
                    <a:lnTo>
                      <a:pt x="3048" y="2039"/>
                    </a:lnTo>
                    <a:lnTo>
                      <a:pt x="3087" y="2039"/>
                    </a:lnTo>
                    <a:lnTo>
                      <a:pt x="3106" y="2058"/>
                    </a:lnTo>
                    <a:lnTo>
                      <a:pt x="3106" y="2096"/>
                    </a:lnTo>
                    <a:lnTo>
                      <a:pt x="3124" y="2172"/>
                    </a:lnTo>
                    <a:lnTo>
                      <a:pt x="3124" y="2229"/>
                    </a:lnTo>
                    <a:lnTo>
                      <a:pt x="3163" y="2248"/>
                    </a:lnTo>
                    <a:lnTo>
                      <a:pt x="3220" y="2286"/>
                    </a:lnTo>
                    <a:lnTo>
                      <a:pt x="3239" y="2248"/>
                    </a:lnTo>
                    <a:lnTo>
                      <a:pt x="3353" y="2000"/>
                    </a:lnTo>
                    <a:lnTo>
                      <a:pt x="3505" y="1600"/>
                    </a:lnTo>
                    <a:lnTo>
                      <a:pt x="3696" y="1182"/>
                    </a:lnTo>
                    <a:lnTo>
                      <a:pt x="3886" y="725"/>
                    </a:lnTo>
                    <a:lnTo>
                      <a:pt x="4058" y="286"/>
                    </a:lnTo>
                    <a:lnTo>
                      <a:pt x="4191" y="0"/>
                    </a:lnTo>
                    <a:lnTo>
                      <a:pt x="4230" y="39"/>
                    </a:lnTo>
                    <a:lnTo>
                      <a:pt x="4267" y="95"/>
                    </a:lnTo>
                    <a:lnTo>
                      <a:pt x="4325" y="191"/>
                    </a:lnTo>
                    <a:lnTo>
                      <a:pt x="4344" y="210"/>
                    </a:lnTo>
                    <a:lnTo>
                      <a:pt x="4362" y="210"/>
                    </a:lnTo>
                    <a:lnTo>
                      <a:pt x="4382" y="229"/>
                    </a:lnTo>
                    <a:lnTo>
                      <a:pt x="4382" y="267"/>
                    </a:lnTo>
                    <a:lnTo>
                      <a:pt x="4382" y="286"/>
                    </a:lnTo>
                    <a:lnTo>
                      <a:pt x="4401" y="324"/>
                    </a:lnTo>
                    <a:lnTo>
                      <a:pt x="4439" y="344"/>
                    </a:lnTo>
                    <a:lnTo>
                      <a:pt x="4458" y="362"/>
                    </a:lnTo>
                    <a:lnTo>
                      <a:pt x="4477" y="381"/>
                    </a:lnTo>
                    <a:lnTo>
                      <a:pt x="4477" y="400"/>
                    </a:lnTo>
                    <a:lnTo>
                      <a:pt x="4496" y="439"/>
                    </a:lnTo>
                    <a:lnTo>
                      <a:pt x="4515" y="458"/>
                    </a:lnTo>
                    <a:lnTo>
                      <a:pt x="4820" y="591"/>
                    </a:lnTo>
                    <a:lnTo>
                      <a:pt x="4877" y="591"/>
                    </a:lnTo>
                    <a:lnTo>
                      <a:pt x="5048" y="572"/>
                    </a:lnTo>
                    <a:lnTo>
                      <a:pt x="5105" y="572"/>
                    </a:lnTo>
                    <a:lnTo>
                      <a:pt x="5144" y="591"/>
                    </a:lnTo>
                    <a:lnTo>
                      <a:pt x="5182" y="629"/>
                    </a:lnTo>
                    <a:lnTo>
                      <a:pt x="5201" y="667"/>
                    </a:lnTo>
                    <a:lnTo>
                      <a:pt x="5201" y="686"/>
                    </a:lnTo>
                    <a:lnTo>
                      <a:pt x="5220" y="762"/>
                    </a:lnTo>
                    <a:lnTo>
                      <a:pt x="5239" y="801"/>
                    </a:lnTo>
                    <a:lnTo>
                      <a:pt x="5258" y="820"/>
                    </a:lnTo>
                    <a:lnTo>
                      <a:pt x="5296" y="839"/>
                    </a:lnTo>
                    <a:lnTo>
                      <a:pt x="5334" y="857"/>
                    </a:lnTo>
                    <a:lnTo>
                      <a:pt x="5334" y="896"/>
                    </a:lnTo>
                    <a:lnTo>
                      <a:pt x="5372" y="1010"/>
                    </a:lnTo>
                    <a:lnTo>
                      <a:pt x="5391" y="1067"/>
                    </a:lnTo>
                    <a:lnTo>
                      <a:pt x="5429" y="1105"/>
                    </a:lnTo>
                    <a:lnTo>
                      <a:pt x="5468" y="1143"/>
                    </a:lnTo>
                    <a:lnTo>
                      <a:pt x="5620" y="1219"/>
                    </a:lnTo>
                    <a:lnTo>
                      <a:pt x="5658" y="1238"/>
                    </a:lnTo>
                    <a:lnTo>
                      <a:pt x="5677" y="1315"/>
                    </a:lnTo>
                    <a:lnTo>
                      <a:pt x="5677" y="1334"/>
                    </a:lnTo>
                    <a:lnTo>
                      <a:pt x="5715" y="1372"/>
                    </a:lnTo>
                    <a:lnTo>
                      <a:pt x="5753" y="1372"/>
                    </a:lnTo>
                    <a:lnTo>
                      <a:pt x="5772" y="1353"/>
                    </a:lnTo>
                    <a:lnTo>
                      <a:pt x="5906" y="1353"/>
                    </a:lnTo>
                    <a:lnTo>
                      <a:pt x="6134" y="1334"/>
                    </a:lnTo>
                    <a:lnTo>
                      <a:pt x="6229" y="1315"/>
                    </a:lnTo>
                    <a:lnTo>
                      <a:pt x="6420" y="1219"/>
                    </a:lnTo>
                    <a:lnTo>
                      <a:pt x="6477" y="1219"/>
                    </a:lnTo>
                    <a:lnTo>
                      <a:pt x="6515" y="1238"/>
                    </a:lnTo>
                    <a:lnTo>
                      <a:pt x="6572" y="1238"/>
                    </a:lnTo>
                    <a:lnTo>
                      <a:pt x="6629" y="1238"/>
                    </a:lnTo>
                    <a:lnTo>
                      <a:pt x="6687" y="1219"/>
                    </a:lnTo>
                    <a:lnTo>
                      <a:pt x="6858" y="1143"/>
                    </a:lnTo>
                    <a:lnTo>
                      <a:pt x="6972" y="1143"/>
                    </a:lnTo>
                    <a:lnTo>
                      <a:pt x="7029" y="1105"/>
                    </a:lnTo>
                    <a:lnTo>
                      <a:pt x="7125" y="1010"/>
                    </a:lnTo>
                    <a:lnTo>
                      <a:pt x="7239" y="953"/>
                    </a:lnTo>
                    <a:lnTo>
                      <a:pt x="7315" y="915"/>
                    </a:lnTo>
                    <a:lnTo>
                      <a:pt x="7353" y="877"/>
                    </a:lnTo>
                    <a:lnTo>
                      <a:pt x="7353" y="820"/>
                    </a:lnTo>
                    <a:lnTo>
                      <a:pt x="7353" y="762"/>
                    </a:lnTo>
                    <a:lnTo>
                      <a:pt x="7353" y="705"/>
                    </a:lnTo>
                    <a:lnTo>
                      <a:pt x="7391" y="667"/>
                    </a:lnTo>
                    <a:lnTo>
                      <a:pt x="7391" y="686"/>
                    </a:lnTo>
                    <a:lnTo>
                      <a:pt x="7506" y="686"/>
                    </a:lnTo>
                    <a:lnTo>
                      <a:pt x="7582" y="705"/>
                    </a:lnTo>
                    <a:lnTo>
                      <a:pt x="7620" y="725"/>
                    </a:lnTo>
                    <a:lnTo>
                      <a:pt x="7677" y="762"/>
                    </a:lnTo>
                    <a:lnTo>
                      <a:pt x="7734" y="820"/>
                    </a:lnTo>
                    <a:lnTo>
                      <a:pt x="7772" y="877"/>
                    </a:lnTo>
                    <a:lnTo>
                      <a:pt x="7830" y="934"/>
                    </a:lnTo>
                    <a:lnTo>
                      <a:pt x="7906" y="1182"/>
                    </a:lnTo>
                    <a:lnTo>
                      <a:pt x="7963" y="1296"/>
                    </a:lnTo>
                    <a:lnTo>
                      <a:pt x="8039" y="1296"/>
                    </a:lnTo>
                    <a:lnTo>
                      <a:pt x="8096" y="1201"/>
                    </a:lnTo>
                    <a:lnTo>
                      <a:pt x="8134" y="1162"/>
                    </a:lnTo>
                    <a:lnTo>
                      <a:pt x="8210" y="1143"/>
                    </a:lnTo>
                    <a:lnTo>
                      <a:pt x="8363" y="1182"/>
                    </a:lnTo>
                    <a:lnTo>
                      <a:pt x="8420" y="1162"/>
                    </a:lnTo>
                    <a:lnTo>
                      <a:pt x="8649" y="1105"/>
                    </a:lnTo>
                    <a:lnTo>
                      <a:pt x="8763" y="1048"/>
                    </a:lnTo>
                    <a:lnTo>
                      <a:pt x="8820" y="972"/>
                    </a:lnTo>
                    <a:lnTo>
                      <a:pt x="8839" y="915"/>
                    </a:lnTo>
                    <a:lnTo>
                      <a:pt x="8896" y="915"/>
                    </a:lnTo>
                    <a:lnTo>
                      <a:pt x="8954" y="953"/>
                    </a:lnTo>
                    <a:lnTo>
                      <a:pt x="8991" y="991"/>
                    </a:lnTo>
                    <a:lnTo>
                      <a:pt x="9049" y="1067"/>
                    </a:lnTo>
                    <a:lnTo>
                      <a:pt x="9067" y="1067"/>
                    </a:lnTo>
                    <a:lnTo>
                      <a:pt x="9086" y="1086"/>
                    </a:lnTo>
                    <a:lnTo>
                      <a:pt x="9239" y="1124"/>
                    </a:lnTo>
                    <a:lnTo>
                      <a:pt x="9315" y="1143"/>
                    </a:lnTo>
                    <a:lnTo>
                      <a:pt x="9448" y="1105"/>
                    </a:lnTo>
                    <a:lnTo>
                      <a:pt x="9467" y="1105"/>
                    </a:lnTo>
                    <a:lnTo>
                      <a:pt x="9563" y="1105"/>
                    </a:lnTo>
                    <a:lnTo>
                      <a:pt x="9658" y="1143"/>
                    </a:lnTo>
                    <a:lnTo>
                      <a:pt x="9734" y="1182"/>
                    </a:lnTo>
                    <a:lnTo>
                      <a:pt x="9887" y="1315"/>
                    </a:lnTo>
                    <a:lnTo>
                      <a:pt x="9925" y="1334"/>
                    </a:lnTo>
                    <a:lnTo>
                      <a:pt x="9982" y="1353"/>
                    </a:lnTo>
                    <a:lnTo>
                      <a:pt x="10039" y="1334"/>
                    </a:lnTo>
                    <a:lnTo>
                      <a:pt x="10134" y="1258"/>
                    </a:lnTo>
                    <a:lnTo>
                      <a:pt x="10173" y="1238"/>
                    </a:lnTo>
                    <a:lnTo>
                      <a:pt x="10229" y="1258"/>
                    </a:lnTo>
                    <a:lnTo>
                      <a:pt x="10210" y="1258"/>
                    </a:lnTo>
                    <a:lnTo>
                      <a:pt x="10191" y="1277"/>
                    </a:lnTo>
                    <a:lnTo>
                      <a:pt x="10191" y="1315"/>
                    </a:lnTo>
                    <a:lnTo>
                      <a:pt x="10191" y="1353"/>
                    </a:lnTo>
                    <a:lnTo>
                      <a:pt x="10191" y="1429"/>
                    </a:lnTo>
                    <a:lnTo>
                      <a:pt x="10173" y="1467"/>
                    </a:lnTo>
                    <a:lnTo>
                      <a:pt x="10153" y="1505"/>
                    </a:lnTo>
                    <a:lnTo>
                      <a:pt x="10134" y="1505"/>
                    </a:lnTo>
                    <a:lnTo>
                      <a:pt x="10058" y="1524"/>
                    </a:lnTo>
                    <a:lnTo>
                      <a:pt x="9829" y="1486"/>
                    </a:lnTo>
                    <a:lnTo>
                      <a:pt x="9715" y="1467"/>
                    </a:lnTo>
                    <a:lnTo>
                      <a:pt x="9677" y="1448"/>
                    </a:lnTo>
                    <a:lnTo>
                      <a:pt x="9467" y="1486"/>
                    </a:lnTo>
                    <a:lnTo>
                      <a:pt x="9391" y="1543"/>
                    </a:lnTo>
                    <a:lnTo>
                      <a:pt x="9296" y="1619"/>
                    </a:lnTo>
                    <a:lnTo>
                      <a:pt x="9277" y="1639"/>
                    </a:lnTo>
                    <a:lnTo>
                      <a:pt x="9277" y="1658"/>
                    </a:lnTo>
                    <a:lnTo>
                      <a:pt x="9353" y="1696"/>
                    </a:lnTo>
                    <a:lnTo>
                      <a:pt x="9525" y="1677"/>
                    </a:lnTo>
                    <a:lnTo>
                      <a:pt x="9563" y="1734"/>
                    </a:lnTo>
                    <a:lnTo>
                      <a:pt x="9563" y="1772"/>
                    </a:lnTo>
                    <a:lnTo>
                      <a:pt x="9430" y="1905"/>
                    </a:lnTo>
                    <a:lnTo>
                      <a:pt x="9353" y="2058"/>
                    </a:lnTo>
                    <a:lnTo>
                      <a:pt x="9353" y="2115"/>
                    </a:lnTo>
                    <a:lnTo>
                      <a:pt x="9372" y="2134"/>
                    </a:lnTo>
                    <a:lnTo>
                      <a:pt x="9411" y="2134"/>
                    </a:lnTo>
                    <a:lnTo>
                      <a:pt x="9467" y="2134"/>
                    </a:lnTo>
                    <a:lnTo>
                      <a:pt x="9506" y="2153"/>
                    </a:lnTo>
                    <a:lnTo>
                      <a:pt x="9544" y="2172"/>
                    </a:lnTo>
                    <a:lnTo>
                      <a:pt x="9448" y="2267"/>
                    </a:lnTo>
                    <a:lnTo>
                      <a:pt x="9448" y="2305"/>
                    </a:lnTo>
                    <a:lnTo>
                      <a:pt x="9467" y="2362"/>
                    </a:lnTo>
                    <a:lnTo>
                      <a:pt x="9506" y="2362"/>
                    </a:lnTo>
                    <a:lnTo>
                      <a:pt x="9544" y="2343"/>
                    </a:lnTo>
                    <a:lnTo>
                      <a:pt x="9582" y="2325"/>
                    </a:lnTo>
                    <a:lnTo>
                      <a:pt x="9620" y="2362"/>
                    </a:lnTo>
                    <a:lnTo>
                      <a:pt x="9639" y="2420"/>
                    </a:lnTo>
                    <a:lnTo>
                      <a:pt x="9658" y="2477"/>
                    </a:lnTo>
                    <a:lnTo>
                      <a:pt x="9658" y="2534"/>
                    </a:lnTo>
                    <a:lnTo>
                      <a:pt x="9639" y="2629"/>
                    </a:lnTo>
                    <a:lnTo>
                      <a:pt x="9639" y="2686"/>
                    </a:lnTo>
                    <a:lnTo>
                      <a:pt x="9658" y="2706"/>
                    </a:lnTo>
                    <a:lnTo>
                      <a:pt x="9696" y="2743"/>
                    </a:lnTo>
                    <a:lnTo>
                      <a:pt x="9715" y="2762"/>
                    </a:lnTo>
                    <a:lnTo>
                      <a:pt x="9715" y="2782"/>
                    </a:lnTo>
                    <a:lnTo>
                      <a:pt x="9715" y="2801"/>
                    </a:lnTo>
                    <a:lnTo>
                      <a:pt x="9715" y="2972"/>
                    </a:lnTo>
                    <a:lnTo>
                      <a:pt x="9677" y="3258"/>
                    </a:lnTo>
                    <a:lnTo>
                      <a:pt x="9658" y="3391"/>
                    </a:lnTo>
                    <a:lnTo>
                      <a:pt x="9677" y="3486"/>
                    </a:lnTo>
                    <a:lnTo>
                      <a:pt x="9715" y="3600"/>
                    </a:lnTo>
                    <a:lnTo>
                      <a:pt x="9734" y="3734"/>
                    </a:lnTo>
                    <a:lnTo>
                      <a:pt x="9734" y="3867"/>
                    </a:lnTo>
                    <a:lnTo>
                      <a:pt x="9639" y="3925"/>
                    </a:lnTo>
                    <a:lnTo>
                      <a:pt x="9544" y="3867"/>
                    </a:lnTo>
                    <a:lnTo>
                      <a:pt x="9506" y="3905"/>
                    </a:lnTo>
                    <a:lnTo>
                      <a:pt x="9448" y="4134"/>
                    </a:lnTo>
                    <a:lnTo>
                      <a:pt x="9448" y="4210"/>
                    </a:lnTo>
                    <a:lnTo>
                      <a:pt x="9487" y="4324"/>
                    </a:lnTo>
                    <a:lnTo>
                      <a:pt x="9506" y="4401"/>
                    </a:lnTo>
                    <a:lnTo>
                      <a:pt x="9487" y="4477"/>
                    </a:lnTo>
                    <a:lnTo>
                      <a:pt x="9430" y="4763"/>
                    </a:lnTo>
                    <a:lnTo>
                      <a:pt x="9448" y="4801"/>
                    </a:lnTo>
                    <a:lnTo>
                      <a:pt x="9467" y="4858"/>
                    </a:lnTo>
                    <a:lnTo>
                      <a:pt x="9467" y="4877"/>
                    </a:lnTo>
                    <a:lnTo>
                      <a:pt x="9506" y="4915"/>
                    </a:lnTo>
                    <a:lnTo>
                      <a:pt x="9525" y="4934"/>
                    </a:lnTo>
                    <a:lnTo>
                      <a:pt x="9563" y="4934"/>
                    </a:lnTo>
                    <a:lnTo>
                      <a:pt x="9563" y="4953"/>
                    </a:lnTo>
                    <a:lnTo>
                      <a:pt x="9582" y="4991"/>
                    </a:lnTo>
                    <a:lnTo>
                      <a:pt x="9639" y="5200"/>
                    </a:lnTo>
                    <a:lnTo>
                      <a:pt x="9639" y="5239"/>
                    </a:lnTo>
                    <a:lnTo>
                      <a:pt x="9677" y="5277"/>
                    </a:lnTo>
                    <a:lnTo>
                      <a:pt x="9677" y="5296"/>
                    </a:lnTo>
                    <a:lnTo>
                      <a:pt x="9677" y="5353"/>
                    </a:lnTo>
                    <a:lnTo>
                      <a:pt x="9639" y="5391"/>
                    </a:lnTo>
                    <a:lnTo>
                      <a:pt x="9601" y="5429"/>
                    </a:lnTo>
                    <a:lnTo>
                      <a:pt x="9563" y="5448"/>
                    </a:lnTo>
                    <a:lnTo>
                      <a:pt x="9582" y="5581"/>
                    </a:lnTo>
                    <a:lnTo>
                      <a:pt x="9582" y="5639"/>
                    </a:lnTo>
                    <a:lnTo>
                      <a:pt x="9563" y="5715"/>
                    </a:lnTo>
                    <a:lnTo>
                      <a:pt x="9563" y="5791"/>
                    </a:lnTo>
                    <a:lnTo>
                      <a:pt x="9544" y="5810"/>
                    </a:lnTo>
                    <a:lnTo>
                      <a:pt x="9525" y="5867"/>
                    </a:lnTo>
                    <a:lnTo>
                      <a:pt x="9544" y="5886"/>
                    </a:lnTo>
                    <a:lnTo>
                      <a:pt x="9620" y="5962"/>
                    </a:lnTo>
                    <a:lnTo>
                      <a:pt x="9658" y="5982"/>
                    </a:lnTo>
                    <a:lnTo>
                      <a:pt x="9734" y="5982"/>
                    </a:lnTo>
                    <a:lnTo>
                      <a:pt x="9792" y="6001"/>
                    </a:lnTo>
                    <a:lnTo>
                      <a:pt x="9829" y="6038"/>
                    </a:lnTo>
                    <a:lnTo>
                      <a:pt x="9906" y="6153"/>
                    </a:lnTo>
                    <a:lnTo>
                      <a:pt x="9925" y="6267"/>
                    </a:lnTo>
                    <a:lnTo>
                      <a:pt x="9906" y="6401"/>
                    </a:lnTo>
                    <a:lnTo>
                      <a:pt x="9887" y="6534"/>
                    </a:lnTo>
                    <a:lnTo>
                      <a:pt x="9829" y="6610"/>
                    </a:lnTo>
                    <a:lnTo>
                      <a:pt x="9734" y="6724"/>
                    </a:lnTo>
                    <a:lnTo>
                      <a:pt x="9677" y="6839"/>
                    </a:lnTo>
                    <a:lnTo>
                      <a:pt x="9639" y="6953"/>
                    </a:lnTo>
                    <a:lnTo>
                      <a:pt x="9620" y="7105"/>
                    </a:lnTo>
                    <a:lnTo>
                      <a:pt x="9639" y="7144"/>
                    </a:lnTo>
                    <a:lnTo>
                      <a:pt x="9677" y="7239"/>
                    </a:lnTo>
                    <a:lnTo>
                      <a:pt x="9696" y="7296"/>
                    </a:lnTo>
                    <a:lnTo>
                      <a:pt x="9677" y="7372"/>
                    </a:lnTo>
                    <a:lnTo>
                      <a:pt x="9677" y="7429"/>
                    </a:lnTo>
                    <a:lnTo>
                      <a:pt x="9658" y="7506"/>
                    </a:lnTo>
                    <a:lnTo>
                      <a:pt x="9601" y="7543"/>
                    </a:lnTo>
                    <a:lnTo>
                      <a:pt x="9506" y="7562"/>
                    </a:lnTo>
                    <a:lnTo>
                      <a:pt x="9411" y="7582"/>
                    </a:lnTo>
                    <a:lnTo>
                      <a:pt x="9201" y="7601"/>
                    </a:lnTo>
                    <a:lnTo>
                      <a:pt x="9182" y="7601"/>
                    </a:lnTo>
                    <a:lnTo>
                      <a:pt x="8915" y="7753"/>
                    </a:lnTo>
                    <a:lnTo>
                      <a:pt x="8934" y="7696"/>
                    </a:lnTo>
                    <a:lnTo>
                      <a:pt x="8934" y="7639"/>
                    </a:lnTo>
                    <a:lnTo>
                      <a:pt x="8915" y="7582"/>
                    </a:lnTo>
                    <a:lnTo>
                      <a:pt x="8896" y="7525"/>
                    </a:lnTo>
                    <a:lnTo>
                      <a:pt x="8534" y="7525"/>
                    </a:lnTo>
                    <a:lnTo>
                      <a:pt x="8458" y="7543"/>
                    </a:lnTo>
                    <a:lnTo>
                      <a:pt x="8439" y="7601"/>
                    </a:lnTo>
                    <a:lnTo>
                      <a:pt x="8439" y="7620"/>
                    </a:lnTo>
                    <a:lnTo>
                      <a:pt x="8229" y="7620"/>
                    </a:lnTo>
                    <a:lnTo>
                      <a:pt x="8192" y="7620"/>
                    </a:lnTo>
                    <a:lnTo>
                      <a:pt x="8153" y="7582"/>
                    </a:lnTo>
                    <a:lnTo>
                      <a:pt x="8115" y="7506"/>
                    </a:lnTo>
                    <a:lnTo>
                      <a:pt x="8077" y="7429"/>
                    </a:lnTo>
                    <a:lnTo>
                      <a:pt x="8058" y="7353"/>
                    </a:lnTo>
                    <a:lnTo>
                      <a:pt x="8039" y="7029"/>
                    </a:lnTo>
                    <a:lnTo>
                      <a:pt x="7925" y="6744"/>
                    </a:lnTo>
                    <a:lnTo>
                      <a:pt x="7887" y="6629"/>
                    </a:lnTo>
                    <a:lnTo>
                      <a:pt x="7906" y="6534"/>
                    </a:lnTo>
                    <a:lnTo>
                      <a:pt x="8115" y="6153"/>
                    </a:lnTo>
                    <a:lnTo>
                      <a:pt x="8134" y="5982"/>
                    </a:lnTo>
                    <a:lnTo>
                      <a:pt x="8096" y="5848"/>
                    </a:lnTo>
                    <a:lnTo>
                      <a:pt x="8058" y="5753"/>
                    </a:lnTo>
                    <a:lnTo>
                      <a:pt x="8039" y="5658"/>
                    </a:lnTo>
                    <a:lnTo>
                      <a:pt x="8039" y="5562"/>
                    </a:lnTo>
                    <a:lnTo>
                      <a:pt x="8001" y="5505"/>
                    </a:lnTo>
                    <a:lnTo>
                      <a:pt x="7963" y="5486"/>
                    </a:lnTo>
                    <a:lnTo>
                      <a:pt x="7639" y="5544"/>
                    </a:lnTo>
                    <a:lnTo>
                      <a:pt x="7486" y="5544"/>
                    </a:lnTo>
                    <a:lnTo>
                      <a:pt x="7449" y="5544"/>
                    </a:lnTo>
                    <a:lnTo>
                      <a:pt x="7410" y="5505"/>
                    </a:lnTo>
                    <a:lnTo>
                      <a:pt x="7391" y="5467"/>
                    </a:lnTo>
                    <a:lnTo>
                      <a:pt x="7372" y="5391"/>
                    </a:lnTo>
                    <a:lnTo>
                      <a:pt x="7372" y="5334"/>
                    </a:lnTo>
                    <a:lnTo>
                      <a:pt x="7372" y="5277"/>
                    </a:lnTo>
                    <a:lnTo>
                      <a:pt x="7353" y="5181"/>
                    </a:lnTo>
                    <a:lnTo>
                      <a:pt x="7277" y="5086"/>
                    </a:lnTo>
                    <a:lnTo>
                      <a:pt x="6629" y="4458"/>
                    </a:lnTo>
                    <a:lnTo>
                      <a:pt x="6572" y="4420"/>
                    </a:lnTo>
                    <a:lnTo>
                      <a:pt x="6515" y="4401"/>
                    </a:lnTo>
                    <a:lnTo>
                      <a:pt x="6496" y="4343"/>
                    </a:lnTo>
                    <a:lnTo>
                      <a:pt x="6477" y="4210"/>
                    </a:lnTo>
                    <a:lnTo>
                      <a:pt x="6439" y="4134"/>
                    </a:lnTo>
                    <a:lnTo>
                      <a:pt x="6439" y="4096"/>
                    </a:lnTo>
                    <a:lnTo>
                      <a:pt x="6229" y="4077"/>
                    </a:lnTo>
                    <a:lnTo>
                      <a:pt x="6172" y="4096"/>
                    </a:lnTo>
                    <a:lnTo>
                      <a:pt x="6134" y="4096"/>
                    </a:lnTo>
                    <a:lnTo>
                      <a:pt x="6058" y="4115"/>
                    </a:lnTo>
                    <a:lnTo>
                      <a:pt x="5810" y="4191"/>
                    </a:lnTo>
                    <a:lnTo>
                      <a:pt x="5791" y="4172"/>
                    </a:lnTo>
                    <a:lnTo>
                      <a:pt x="5886" y="3962"/>
                    </a:lnTo>
                    <a:lnTo>
                      <a:pt x="5867" y="3905"/>
                    </a:lnTo>
                    <a:lnTo>
                      <a:pt x="5848" y="3848"/>
                    </a:lnTo>
                    <a:lnTo>
                      <a:pt x="5830" y="3829"/>
                    </a:lnTo>
                    <a:lnTo>
                      <a:pt x="5791" y="3810"/>
                    </a:lnTo>
                    <a:lnTo>
                      <a:pt x="5753" y="3829"/>
                    </a:lnTo>
                    <a:lnTo>
                      <a:pt x="5715" y="3886"/>
                    </a:lnTo>
                    <a:lnTo>
                      <a:pt x="5696" y="3925"/>
                    </a:lnTo>
                    <a:lnTo>
                      <a:pt x="5639" y="3981"/>
                    </a:lnTo>
                    <a:lnTo>
                      <a:pt x="5581" y="4001"/>
                    </a:lnTo>
                    <a:lnTo>
                      <a:pt x="5296" y="4039"/>
                    </a:lnTo>
                    <a:lnTo>
                      <a:pt x="5144" y="4039"/>
                    </a:lnTo>
                    <a:lnTo>
                      <a:pt x="4991" y="4020"/>
                    </a:lnTo>
                    <a:lnTo>
                      <a:pt x="4877" y="4001"/>
                    </a:lnTo>
                    <a:lnTo>
                      <a:pt x="4839" y="4057"/>
                    </a:lnTo>
                    <a:lnTo>
                      <a:pt x="4820" y="4096"/>
                    </a:lnTo>
                    <a:lnTo>
                      <a:pt x="4763" y="4134"/>
                    </a:lnTo>
                    <a:lnTo>
                      <a:pt x="4706" y="4153"/>
                    </a:lnTo>
                    <a:lnTo>
                      <a:pt x="4667" y="4172"/>
                    </a:lnTo>
                    <a:lnTo>
                      <a:pt x="4572" y="4153"/>
                    </a:lnTo>
                    <a:lnTo>
                      <a:pt x="4191" y="3962"/>
                    </a:lnTo>
                    <a:lnTo>
                      <a:pt x="3867" y="3886"/>
                    </a:lnTo>
                    <a:lnTo>
                      <a:pt x="3753" y="3886"/>
                    </a:lnTo>
                    <a:lnTo>
                      <a:pt x="3677" y="3943"/>
                    </a:lnTo>
                    <a:lnTo>
                      <a:pt x="3620" y="4153"/>
                    </a:lnTo>
                    <a:lnTo>
                      <a:pt x="3582" y="4191"/>
                    </a:lnTo>
                    <a:lnTo>
                      <a:pt x="3544" y="4248"/>
                    </a:lnTo>
                    <a:lnTo>
                      <a:pt x="3505" y="4286"/>
                    </a:lnTo>
                    <a:lnTo>
                      <a:pt x="3106" y="4477"/>
                    </a:lnTo>
                    <a:lnTo>
                      <a:pt x="3010" y="4496"/>
                    </a:lnTo>
                    <a:lnTo>
                      <a:pt x="2515" y="4477"/>
                    </a:lnTo>
                    <a:lnTo>
                      <a:pt x="2477" y="4458"/>
                    </a:lnTo>
                    <a:lnTo>
                      <a:pt x="2458" y="4438"/>
                    </a:lnTo>
                    <a:lnTo>
                      <a:pt x="2401" y="4382"/>
                    </a:lnTo>
                    <a:lnTo>
                      <a:pt x="2325" y="4324"/>
                    </a:lnTo>
                    <a:lnTo>
                      <a:pt x="2248" y="4286"/>
                    </a:lnTo>
                    <a:lnTo>
                      <a:pt x="2172" y="4286"/>
                    </a:lnTo>
                    <a:lnTo>
                      <a:pt x="2077" y="4286"/>
                    </a:lnTo>
                    <a:lnTo>
                      <a:pt x="2020" y="4306"/>
                    </a:lnTo>
                    <a:lnTo>
                      <a:pt x="2000" y="4306"/>
                    </a:lnTo>
                    <a:lnTo>
                      <a:pt x="1848" y="4401"/>
                    </a:lnTo>
                    <a:lnTo>
                      <a:pt x="1810" y="4420"/>
                    </a:lnTo>
                    <a:lnTo>
                      <a:pt x="1772" y="4458"/>
                    </a:lnTo>
                    <a:lnTo>
                      <a:pt x="1715" y="4458"/>
                    </a:lnTo>
                    <a:lnTo>
                      <a:pt x="1372" y="4401"/>
                    </a:lnTo>
                    <a:lnTo>
                      <a:pt x="1334" y="4382"/>
                    </a:lnTo>
                    <a:lnTo>
                      <a:pt x="1258" y="4306"/>
                    </a:lnTo>
                    <a:lnTo>
                      <a:pt x="1086" y="4210"/>
                    </a:lnTo>
                    <a:lnTo>
                      <a:pt x="781" y="3905"/>
                    </a:lnTo>
                    <a:lnTo>
                      <a:pt x="725" y="3886"/>
                    </a:lnTo>
                    <a:lnTo>
                      <a:pt x="344" y="3791"/>
                    </a:lnTo>
                    <a:lnTo>
                      <a:pt x="305" y="3791"/>
                    </a:lnTo>
                    <a:lnTo>
                      <a:pt x="248" y="3734"/>
                    </a:lnTo>
                    <a:lnTo>
                      <a:pt x="58" y="3296"/>
                    </a:lnTo>
                    <a:lnTo>
                      <a:pt x="19" y="3258"/>
                    </a:lnTo>
                  </a:path>
                </a:pathLst>
              </a:custGeom>
              <a:solidFill>
                <a:srgbClr val="C7C7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4" name="Freeform 27">
                <a:extLst>
                  <a:ext uri="{FF2B5EF4-FFF2-40B4-BE49-F238E27FC236}">
                    <a16:creationId xmlns:a16="http://schemas.microsoft.com/office/drawing/2014/main" id="{C6682596-8027-834E-AAC5-82337DF65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4088" y="5213350"/>
                <a:ext cx="3079750" cy="3414713"/>
              </a:xfrm>
              <a:custGeom>
                <a:avLst/>
                <a:gdLst>
                  <a:gd name="T0" fmla="*/ 464169780 w 8553"/>
                  <a:gd name="T1" fmla="*/ 73990848 h 9486"/>
                  <a:gd name="T2" fmla="*/ 543260266 w 8553"/>
                  <a:gd name="T3" fmla="*/ 88763099 h 9486"/>
                  <a:gd name="T4" fmla="*/ 632204656 w 8553"/>
                  <a:gd name="T5" fmla="*/ 0 h 9486"/>
                  <a:gd name="T6" fmla="*/ 686530755 w 8553"/>
                  <a:gd name="T7" fmla="*/ 9848168 h 9486"/>
                  <a:gd name="T8" fmla="*/ 733466246 w 8553"/>
                  <a:gd name="T9" fmla="*/ 51703060 h 9486"/>
                  <a:gd name="T10" fmla="*/ 775345156 w 8553"/>
                  <a:gd name="T11" fmla="*/ 135671666 h 9486"/>
                  <a:gd name="T12" fmla="*/ 847045395 w 8553"/>
                  <a:gd name="T13" fmla="*/ 91225321 h 9486"/>
                  <a:gd name="T14" fmla="*/ 881534058 w 8553"/>
                  <a:gd name="T15" fmla="*/ 212253967 h 9486"/>
                  <a:gd name="T16" fmla="*/ 901371493 w 8553"/>
                  <a:gd name="T17" fmla="*/ 288707037 h 9486"/>
                  <a:gd name="T18" fmla="*/ 891517590 w 8553"/>
                  <a:gd name="T19" fmla="*/ 340539687 h 9486"/>
                  <a:gd name="T20" fmla="*/ 847045395 w 8553"/>
                  <a:gd name="T21" fmla="*/ 429432377 h 9486"/>
                  <a:gd name="T22" fmla="*/ 837191491 w 8553"/>
                  <a:gd name="T23" fmla="*/ 491112836 h 9486"/>
                  <a:gd name="T24" fmla="*/ 844581739 w 8553"/>
                  <a:gd name="T25" fmla="*/ 557847329 h 9486"/>
                  <a:gd name="T26" fmla="*/ 906298445 w 8553"/>
                  <a:gd name="T27" fmla="*/ 592315915 h 9486"/>
                  <a:gd name="T28" fmla="*/ 926135881 w 8553"/>
                  <a:gd name="T29" fmla="*/ 629376315 h 9486"/>
                  <a:gd name="T30" fmla="*/ 1005096379 w 8553"/>
                  <a:gd name="T31" fmla="*/ 634300398 h 9486"/>
                  <a:gd name="T32" fmla="*/ 1108821624 w 8553"/>
                  <a:gd name="T33" fmla="*/ 659050408 h 9486"/>
                  <a:gd name="T34" fmla="*/ 1044641622 w 8553"/>
                  <a:gd name="T35" fmla="*/ 681208605 h 9486"/>
                  <a:gd name="T36" fmla="*/ 948306984 w 8553"/>
                  <a:gd name="T37" fmla="*/ 693518995 h 9486"/>
                  <a:gd name="T38" fmla="*/ 930932845 w 8553"/>
                  <a:gd name="T39" fmla="*/ 644148566 h 9486"/>
                  <a:gd name="T40" fmla="*/ 851972347 w 8553"/>
                  <a:gd name="T41" fmla="*/ 708291246 h 9486"/>
                  <a:gd name="T42" fmla="*/ 768084537 w 8553"/>
                  <a:gd name="T43" fmla="*/ 752737591 h 9486"/>
                  <a:gd name="T44" fmla="*/ 763027957 w 8553"/>
                  <a:gd name="T45" fmla="*/ 891000710 h 9486"/>
                  <a:gd name="T46" fmla="*/ 814890400 w 8553"/>
                  <a:gd name="T47" fmla="*/ 997127874 h 9486"/>
                  <a:gd name="T48" fmla="*/ 716092466 w 8553"/>
                  <a:gd name="T49" fmla="*/ 1063732416 h 9486"/>
                  <a:gd name="T50" fmla="*/ 666693319 w 8553"/>
                  <a:gd name="T51" fmla="*/ 1021877883 h 9486"/>
                  <a:gd name="T52" fmla="*/ 634667952 w 8553"/>
                  <a:gd name="T53" fmla="*/ 972507455 h 9486"/>
                  <a:gd name="T54" fmla="*/ 451852581 w 8553"/>
                  <a:gd name="T55" fmla="*/ 802108020 h 9486"/>
                  <a:gd name="T56" fmla="*/ 360444895 w 8553"/>
                  <a:gd name="T57" fmla="*/ 797183936 h 9486"/>
                  <a:gd name="T58" fmla="*/ 298858177 w 8553"/>
                  <a:gd name="T59" fmla="*/ 767639434 h 9486"/>
                  <a:gd name="T60" fmla="*/ 222230986 w 8553"/>
                  <a:gd name="T61" fmla="*/ 928061110 h 9486"/>
                  <a:gd name="T62" fmla="*/ 148197440 w 8553"/>
                  <a:gd name="T63" fmla="*/ 908234824 h 9486"/>
                  <a:gd name="T64" fmla="*/ 103725245 w 8553"/>
                  <a:gd name="T65" fmla="*/ 1078504667 h 9486"/>
                  <a:gd name="T66" fmla="*/ 56919023 w 8553"/>
                  <a:gd name="T67" fmla="*/ 762585759 h 9486"/>
                  <a:gd name="T68" fmla="*/ 91407686 w 8553"/>
                  <a:gd name="T69" fmla="*/ 705958615 h 9486"/>
                  <a:gd name="T70" fmla="*/ 111115493 w 8553"/>
                  <a:gd name="T71" fmla="*/ 513400984 h 9486"/>
                  <a:gd name="T72" fmla="*/ 239605126 w 8553"/>
                  <a:gd name="T73" fmla="*/ 481264668 h 9486"/>
                  <a:gd name="T74" fmla="*/ 261776229 w 8553"/>
                  <a:gd name="T75" fmla="*/ 513400984 h 9486"/>
                  <a:gd name="T76" fmla="*/ 293931225 w 8553"/>
                  <a:gd name="T77" fmla="*/ 483726890 h 9486"/>
                  <a:gd name="T78" fmla="*/ 331012812 w 8553"/>
                  <a:gd name="T79" fmla="*/ 424508294 h 9486"/>
                  <a:gd name="T80" fmla="*/ 331012812 w 8553"/>
                  <a:gd name="T81" fmla="*/ 308403372 h 9486"/>
                  <a:gd name="T82" fmla="*/ 365501475 w 8553"/>
                  <a:gd name="T83" fmla="*/ 147981696 h 9486"/>
                  <a:gd name="T84" fmla="*/ 380282330 w 8553"/>
                  <a:gd name="T85" fmla="*/ 76453070 h 9486"/>
                  <a:gd name="T86" fmla="*/ 807500152 w 8553"/>
                  <a:gd name="T87" fmla="*/ 1167267767 h 9486"/>
                  <a:gd name="T88" fmla="*/ 844581739 w 8553"/>
                  <a:gd name="T89" fmla="*/ 1164805905 h 9486"/>
                  <a:gd name="T90" fmla="*/ 879200030 w 8553"/>
                  <a:gd name="T91" fmla="*/ 1012029716 h 9486"/>
                  <a:gd name="T92" fmla="*/ 864289546 w 8553"/>
                  <a:gd name="T93" fmla="*/ 969915642 h 9486"/>
                  <a:gd name="T94" fmla="*/ 903834789 w 8553"/>
                  <a:gd name="T95" fmla="*/ 967453780 h 9486"/>
                  <a:gd name="T96" fmla="*/ 765491253 w 8553"/>
                  <a:gd name="T97" fmla="*/ 1142647348 h 9486"/>
                  <a:gd name="T98" fmla="*/ 790255640 w 8553"/>
                  <a:gd name="T99" fmla="*/ 1145109570 h 9486"/>
                  <a:gd name="T100" fmla="*/ 800109544 w 8553"/>
                  <a:gd name="T101" fmla="*/ 1164805905 h 9486"/>
                  <a:gd name="T102" fmla="*/ 809963448 w 8553"/>
                  <a:gd name="T103" fmla="*/ 1206790388 h 9486"/>
                  <a:gd name="T104" fmla="*/ 800109544 w 8553"/>
                  <a:gd name="T105" fmla="*/ 1229078176 h 9486"/>
                  <a:gd name="T106" fmla="*/ 782865392 w 8553"/>
                  <a:gd name="T107" fmla="*/ 1201865944 h 9486"/>
                  <a:gd name="T108" fmla="*/ 750710757 w 8553"/>
                  <a:gd name="T109" fmla="*/ 1204328166 h 9486"/>
                  <a:gd name="T110" fmla="*/ 731002950 w 8553"/>
                  <a:gd name="T111" fmla="*/ 1206790388 h 9486"/>
                  <a:gd name="T112" fmla="*/ 723482714 w 8553"/>
                  <a:gd name="T113" fmla="*/ 1189555915 h 9486"/>
                  <a:gd name="T114" fmla="*/ 733466246 w 8553"/>
                  <a:gd name="T115" fmla="*/ 1147571432 h 948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8553" h="9486">
                    <a:moveTo>
                      <a:pt x="3104" y="495"/>
                    </a:moveTo>
                    <a:lnTo>
                      <a:pt x="3295" y="419"/>
                    </a:lnTo>
                    <a:lnTo>
                      <a:pt x="3390" y="323"/>
                    </a:lnTo>
                    <a:lnTo>
                      <a:pt x="3390" y="285"/>
                    </a:lnTo>
                    <a:lnTo>
                      <a:pt x="3390" y="228"/>
                    </a:lnTo>
                    <a:lnTo>
                      <a:pt x="3466" y="304"/>
                    </a:lnTo>
                    <a:lnTo>
                      <a:pt x="3580" y="571"/>
                    </a:lnTo>
                    <a:lnTo>
                      <a:pt x="3657" y="647"/>
                    </a:lnTo>
                    <a:lnTo>
                      <a:pt x="3733" y="704"/>
                    </a:lnTo>
                    <a:lnTo>
                      <a:pt x="3790" y="743"/>
                    </a:lnTo>
                    <a:lnTo>
                      <a:pt x="3866" y="743"/>
                    </a:lnTo>
                    <a:lnTo>
                      <a:pt x="4019" y="704"/>
                    </a:lnTo>
                    <a:lnTo>
                      <a:pt x="4095" y="685"/>
                    </a:lnTo>
                    <a:lnTo>
                      <a:pt x="4190" y="685"/>
                    </a:lnTo>
                    <a:lnTo>
                      <a:pt x="4247" y="685"/>
                    </a:lnTo>
                    <a:lnTo>
                      <a:pt x="4304" y="628"/>
                    </a:lnTo>
                    <a:lnTo>
                      <a:pt x="4361" y="552"/>
                    </a:lnTo>
                    <a:lnTo>
                      <a:pt x="4742" y="267"/>
                    </a:lnTo>
                    <a:lnTo>
                      <a:pt x="4781" y="209"/>
                    </a:lnTo>
                    <a:lnTo>
                      <a:pt x="4857" y="18"/>
                    </a:lnTo>
                    <a:lnTo>
                      <a:pt x="4876" y="0"/>
                    </a:lnTo>
                    <a:lnTo>
                      <a:pt x="4990" y="18"/>
                    </a:lnTo>
                    <a:lnTo>
                      <a:pt x="5085" y="18"/>
                    </a:lnTo>
                    <a:lnTo>
                      <a:pt x="5104" y="18"/>
                    </a:lnTo>
                    <a:lnTo>
                      <a:pt x="5123" y="38"/>
                    </a:lnTo>
                    <a:lnTo>
                      <a:pt x="5142" y="76"/>
                    </a:lnTo>
                    <a:lnTo>
                      <a:pt x="5218" y="76"/>
                    </a:lnTo>
                    <a:lnTo>
                      <a:pt x="5295" y="76"/>
                    </a:lnTo>
                    <a:lnTo>
                      <a:pt x="5352" y="95"/>
                    </a:lnTo>
                    <a:lnTo>
                      <a:pt x="5371" y="114"/>
                    </a:lnTo>
                    <a:lnTo>
                      <a:pt x="5428" y="152"/>
                    </a:lnTo>
                    <a:lnTo>
                      <a:pt x="5466" y="190"/>
                    </a:lnTo>
                    <a:lnTo>
                      <a:pt x="5485" y="267"/>
                    </a:lnTo>
                    <a:lnTo>
                      <a:pt x="5523" y="304"/>
                    </a:lnTo>
                    <a:lnTo>
                      <a:pt x="5657" y="399"/>
                    </a:lnTo>
                    <a:lnTo>
                      <a:pt x="5657" y="419"/>
                    </a:lnTo>
                    <a:lnTo>
                      <a:pt x="5771" y="590"/>
                    </a:lnTo>
                    <a:lnTo>
                      <a:pt x="5828" y="666"/>
                    </a:lnTo>
                    <a:lnTo>
                      <a:pt x="5866" y="743"/>
                    </a:lnTo>
                    <a:lnTo>
                      <a:pt x="5885" y="895"/>
                    </a:lnTo>
                    <a:lnTo>
                      <a:pt x="5924" y="1028"/>
                    </a:lnTo>
                    <a:lnTo>
                      <a:pt x="5980" y="1047"/>
                    </a:lnTo>
                    <a:lnTo>
                      <a:pt x="6038" y="1047"/>
                    </a:lnTo>
                    <a:lnTo>
                      <a:pt x="6095" y="1009"/>
                    </a:lnTo>
                    <a:lnTo>
                      <a:pt x="6209" y="876"/>
                    </a:lnTo>
                    <a:lnTo>
                      <a:pt x="6323" y="780"/>
                    </a:lnTo>
                    <a:lnTo>
                      <a:pt x="6437" y="704"/>
                    </a:lnTo>
                    <a:lnTo>
                      <a:pt x="6514" y="685"/>
                    </a:lnTo>
                    <a:lnTo>
                      <a:pt x="6533" y="704"/>
                    </a:lnTo>
                    <a:lnTo>
                      <a:pt x="6514" y="895"/>
                    </a:lnTo>
                    <a:lnTo>
                      <a:pt x="6533" y="1161"/>
                    </a:lnTo>
                    <a:lnTo>
                      <a:pt x="6571" y="1219"/>
                    </a:lnTo>
                    <a:lnTo>
                      <a:pt x="6666" y="1314"/>
                    </a:lnTo>
                    <a:lnTo>
                      <a:pt x="6818" y="1581"/>
                    </a:lnTo>
                    <a:lnTo>
                      <a:pt x="6838" y="1600"/>
                    </a:lnTo>
                    <a:lnTo>
                      <a:pt x="6799" y="1638"/>
                    </a:lnTo>
                    <a:lnTo>
                      <a:pt x="6742" y="1695"/>
                    </a:lnTo>
                    <a:lnTo>
                      <a:pt x="6723" y="1771"/>
                    </a:lnTo>
                    <a:lnTo>
                      <a:pt x="6781" y="1828"/>
                    </a:lnTo>
                    <a:lnTo>
                      <a:pt x="6838" y="1847"/>
                    </a:lnTo>
                    <a:lnTo>
                      <a:pt x="7009" y="2038"/>
                    </a:lnTo>
                    <a:lnTo>
                      <a:pt x="6990" y="2152"/>
                    </a:lnTo>
                    <a:lnTo>
                      <a:pt x="6952" y="2228"/>
                    </a:lnTo>
                    <a:lnTo>
                      <a:pt x="6895" y="2304"/>
                    </a:lnTo>
                    <a:lnTo>
                      <a:pt x="6876" y="2362"/>
                    </a:lnTo>
                    <a:lnTo>
                      <a:pt x="6876" y="2419"/>
                    </a:lnTo>
                    <a:lnTo>
                      <a:pt x="6895" y="2476"/>
                    </a:lnTo>
                    <a:lnTo>
                      <a:pt x="6895" y="2552"/>
                    </a:lnTo>
                    <a:lnTo>
                      <a:pt x="6876" y="2590"/>
                    </a:lnTo>
                    <a:lnTo>
                      <a:pt x="6876" y="2628"/>
                    </a:lnTo>
                    <a:lnTo>
                      <a:pt x="6952" y="2819"/>
                    </a:lnTo>
                    <a:lnTo>
                      <a:pt x="6876" y="2952"/>
                    </a:lnTo>
                    <a:lnTo>
                      <a:pt x="6799" y="3028"/>
                    </a:lnTo>
                    <a:lnTo>
                      <a:pt x="6647" y="3142"/>
                    </a:lnTo>
                    <a:lnTo>
                      <a:pt x="6609" y="3200"/>
                    </a:lnTo>
                    <a:lnTo>
                      <a:pt x="6552" y="3257"/>
                    </a:lnTo>
                    <a:lnTo>
                      <a:pt x="6533" y="3314"/>
                    </a:lnTo>
                    <a:lnTo>
                      <a:pt x="6514" y="3352"/>
                    </a:lnTo>
                    <a:lnTo>
                      <a:pt x="6514" y="3390"/>
                    </a:lnTo>
                    <a:lnTo>
                      <a:pt x="6437" y="3562"/>
                    </a:lnTo>
                    <a:lnTo>
                      <a:pt x="6437" y="3657"/>
                    </a:lnTo>
                    <a:lnTo>
                      <a:pt x="6437" y="3733"/>
                    </a:lnTo>
                    <a:lnTo>
                      <a:pt x="6437" y="3790"/>
                    </a:lnTo>
                    <a:lnTo>
                      <a:pt x="6457" y="3790"/>
                    </a:lnTo>
                    <a:lnTo>
                      <a:pt x="6476" y="3714"/>
                    </a:lnTo>
                    <a:lnTo>
                      <a:pt x="6514" y="3676"/>
                    </a:lnTo>
                    <a:lnTo>
                      <a:pt x="6571" y="3657"/>
                    </a:lnTo>
                    <a:lnTo>
                      <a:pt x="6647" y="3657"/>
                    </a:lnTo>
                    <a:lnTo>
                      <a:pt x="6686" y="3714"/>
                    </a:lnTo>
                    <a:lnTo>
                      <a:pt x="6495" y="4152"/>
                    </a:lnTo>
                    <a:lnTo>
                      <a:pt x="6514" y="4305"/>
                    </a:lnTo>
                    <a:lnTo>
                      <a:pt x="6552" y="4438"/>
                    </a:lnTo>
                    <a:lnTo>
                      <a:pt x="6609" y="4514"/>
                    </a:lnTo>
                    <a:lnTo>
                      <a:pt x="6666" y="4590"/>
                    </a:lnTo>
                    <a:lnTo>
                      <a:pt x="6742" y="4647"/>
                    </a:lnTo>
                    <a:lnTo>
                      <a:pt x="6818" y="4647"/>
                    </a:lnTo>
                    <a:lnTo>
                      <a:pt x="6952" y="4571"/>
                    </a:lnTo>
                    <a:lnTo>
                      <a:pt x="6990" y="4571"/>
                    </a:lnTo>
                    <a:lnTo>
                      <a:pt x="7028" y="4590"/>
                    </a:lnTo>
                    <a:lnTo>
                      <a:pt x="7047" y="4628"/>
                    </a:lnTo>
                    <a:lnTo>
                      <a:pt x="7047" y="4686"/>
                    </a:lnTo>
                    <a:lnTo>
                      <a:pt x="7047" y="4723"/>
                    </a:lnTo>
                    <a:lnTo>
                      <a:pt x="7047" y="4781"/>
                    </a:lnTo>
                    <a:lnTo>
                      <a:pt x="7085" y="4838"/>
                    </a:lnTo>
                    <a:lnTo>
                      <a:pt x="7143" y="4857"/>
                    </a:lnTo>
                    <a:lnTo>
                      <a:pt x="7276" y="4857"/>
                    </a:lnTo>
                    <a:lnTo>
                      <a:pt x="7600" y="4895"/>
                    </a:lnTo>
                    <a:lnTo>
                      <a:pt x="7619" y="4876"/>
                    </a:lnTo>
                    <a:lnTo>
                      <a:pt x="7695" y="4857"/>
                    </a:lnTo>
                    <a:lnTo>
                      <a:pt x="7714" y="4857"/>
                    </a:lnTo>
                    <a:lnTo>
                      <a:pt x="7733" y="4876"/>
                    </a:lnTo>
                    <a:lnTo>
                      <a:pt x="7752" y="4895"/>
                    </a:lnTo>
                    <a:lnTo>
                      <a:pt x="7771" y="4914"/>
                    </a:lnTo>
                    <a:lnTo>
                      <a:pt x="7809" y="4933"/>
                    </a:lnTo>
                    <a:lnTo>
                      <a:pt x="7828" y="4933"/>
                    </a:lnTo>
                    <a:lnTo>
                      <a:pt x="7961" y="4952"/>
                    </a:lnTo>
                    <a:lnTo>
                      <a:pt x="8019" y="4952"/>
                    </a:lnTo>
                    <a:lnTo>
                      <a:pt x="8133" y="5009"/>
                    </a:lnTo>
                    <a:lnTo>
                      <a:pt x="8552" y="5086"/>
                    </a:lnTo>
                    <a:lnTo>
                      <a:pt x="8514" y="5181"/>
                    </a:lnTo>
                    <a:lnTo>
                      <a:pt x="8495" y="5238"/>
                    </a:lnTo>
                    <a:lnTo>
                      <a:pt x="8476" y="5295"/>
                    </a:lnTo>
                    <a:lnTo>
                      <a:pt x="8438" y="5333"/>
                    </a:lnTo>
                    <a:lnTo>
                      <a:pt x="8400" y="5352"/>
                    </a:lnTo>
                    <a:lnTo>
                      <a:pt x="8342" y="5352"/>
                    </a:lnTo>
                    <a:lnTo>
                      <a:pt x="8057" y="5257"/>
                    </a:lnTo>
                    <a:lnTo>
                      <a:pt x="8000" y="5200"/>
                    </a:lnTo>
                    <a:lnTo>
                      <a:pt x="7828" y="5143"/>
                    </a:lnTo>
                    <a:lnTo>
                      <a:pt x="7714" y="5067"/>
                    </a:lnTo>
                    <a:lnTo>
                      <a:pt x="7657" y="5067"/>
                    </a:lnTo>
                    <a:lnTo>
                      <a:pt x="7409" y="5200"/>
                    </a:lnTo>
                    <a:lnTo>
                      <a:pt x="7371" y="5219"/>
                    </a:lnTo>
                    <a:lnTo>
                      <a:pt x="7314" y="5352"/>
                    </a:lnTo>
                    <a:lnTo>
                      <a:pt x="7238" y="5371"/>
                    </a:lnTo>
                    <a:lnTo>
                      <a:pt x="7199" y="5352"/>
                    </a:lnTo>
                    <a:lnTo>
                      <a:pt x="7143" y="5333"/>
                    </a:lnTo>
                    <a:lnTo>
                      <a:pt x="7104" y="5314"/>
                    </a:lnTo>
                    <a:lnTo>
                      <a:pt x="7085" y="5295"/>
                    </a:lnTo>
                    <a:lnTo>
                      <a:pt x="7085" y="5257"/>
                    </a:lnTo>
                    <a:lnTo>
                      <a:pt x="7180" y="4971"/>
                    </a:lnTo>
                    <a:lnTo>
                      <a:pt x="6990" y="4990"/>
                    </a:lnTo>
                    <a:lnTo>
                      <a:pt x="6933" y="5009"/>
                    </a:lnTo>
                    <a:lnTo>
                      <a:pt x="6876" y="5047"/>
                    </a:lnTo>
                    <a:lnTo>
                      <a:pt x="6781" y="5162"/>
                    </a:lnTo>
                    <a:lnTo>
                      <a:pt x="6723" y="5219"/>
                    </a:lnTo>
                    <a:lnTo>
                      <a:pt x="6571" y="5466"/>
                    </a:lnTo>
                    <a:lnTo>
                      <a:pt x="6476" y="5580"/>
                    </a:lnTo>
                    <a:lnTo>
                      <a:pt x="6228" y="5771"/>
                    </a:lnTo>
                    <a:lnTo>
                      <a:pt x="6114" y="5829"/>
                    </a:lnTo>
                    <a:lnTo>
                      <a:pt x="6056" y="5847"/>
                    </a:lnTo>
                    <a:lnTo>
                      <a:pt x="6000" y="5847"/>
                    </a:lnTo>
                    <a:lnTo>
                      <a:pt x="5942" y="5809"/>
                    </a:lnTo>
                    <a:lnTo>
                      <a:pt x="5924" y="5809"/>
                    </a:lnTo>
                    <a:lnTo>
                      <a:pt x="5942" y="6324"/>
                    </a:lnTo>
                    <a:lnTo>
                      <a:pt x="5924" y="6609"/>
                    </a:lnTo>
                    <a:lnTo>
                      <a:pt x="5942" y="6667"/>
                    </a:lnTo>
                    <a:lnTo>
                      <a:pt x="5980" y="6723"/>
                    </a:lnTo>
                    <a:lnTo>
                      <a:pt x="5980" y="6800"/>
                    </a:lnTo>
                    <a:lnTo>
                      <a:pt x="5942" y="6838"/>
                    </a:lnTo>
                    <a:lnTo>
                      <a:pt x="5885" y="6876"/>
                    </a:lnTo>
                    <a:lnTo>
                      <a:pt x="5885" y="6895"/>
                    </a:lnTo>
                    <a:lnTo>
                      <a:pt x="5980" y="6971"/>
                    </a:lnTo>
                    <a:lnTo>
                      <a:pt x="6171" y="7200"/>
                    </a:lnTo>
                    <a:lnTo>
                      <a:pt x="6228" y="7238"/>
                    </a:lnTo>
                    <a:lnTo>
                      <a:pt x="6305" y="7314"/>
                    </a:lnTo>
                    <a:lnTo>
                      <a:pt x="6323" y="7485"/>
                    </a:lnTo>
                    <a:lnTo>
                      <a:pt x="6285" y="7695"/>
                    </a:lnTo>
                    <a:lnTo>
                      <a:pt x="6209" y="7924"/>
                    </a:lnTo>
                    <a:lnTo>
                      <a:pt x="5790" y="8475"/>
                    </a:lnTo>
                    <a:lnTo>
                      <a:pt x="5733" y="8437"/>
                    </a:lnTo>
                    <a:lnTo>
                      <a:pt x="5675" y="8267"/>
                    </a:lnTo>
                    <a:lnTo>
                      <a:pt x="5638" y="8209"/>
                    </a:lnTo>
                    <a:lnTo>
                      <a:pt x="5543" y="8228"/>
                    </a:lnTo>
                    <a:lnTo>
                      <a:pt x="5523" y="8209"/>
                    </a:lnTo>
                    <a:lnTo>
                      <a:pt x="5485" y="8171"/>
                    </a:lnTo>
                    <a:lnTo>
                      <a:pt x="5390" y="8000"/>
                    </a:lnTo>
                    <a:lnTo>
                      <a:pt x="5352" y="7942"/>
                    </a:lnTo>
                    <a:lnTo>
                      <a:pt x="5333" y="7905"/>
                    </a:lnTo>
                    <a:lnTo>
                      <a:pt x="5314" y="7886"/>
                    </a:lnTo>
                    <a:lnTo>
                      <a:pt x="5257" y="7886"/>
                    </a:lnTo>
                    <a:lnTo>
                      <a:pt x="5142" y="7886"/>
                    </a:lnTo>
                    <a:lnTo>
                      <a:pt x="5066" y="7886"/>
                    </a:lnTo>
                    <a:lnTo>
                      <a:pt x="5028" y="7886"/>
                    </a:lnTo>
                    <a:lnTo>
                      <a:pt x="4990" y="7866"/>
                    </a:lnTo>
                    <a:lnTo>
                      <a:pt x="4952" y="7828"/>
                    </a:lnTo>
                    <a:lnTo>
                      <a:pt x="4952" y="7676"/>
                    </a:lnTo>
                    <a:lnTo>
                      <a:pt x="4952" y="7638"/>
                    </a:lnTo>
                    <a:lnTo>
                      <a:pt x="4895" y="7505"/>
                    </a:lnTo>
                    <a:lnTo>
                      <a:pt x="4857" y="7466"/>
                    </a:lnTo>
                    <a:lnTo>
                      <a:pt x="4818" y="7447"/>
                    </a:lnTo>
                    <a:lnTo>
                      <a:pt x="4704" y="7466"/>
                    </a:lnTo>
                    <a:lnTo>
                      <a:pt x="4552" y="7333"/>
                    </a:lnTo>
                    <a:lnTo>
                      <a:pt x="4171" y="6857"/>
                    </a:lnTo>
                    <a:lnTo>
                      <a:pt x="3580" y="6266"/>
                    </a:lnTo>
                    <a:lnTo>
                      <a:pt x="3485" y="6190"/>
                    </a:lnTo>
                    <a:lnTo>
                      <a:pt x="3428" y="6152"/>
                    </a:lnTo>
                    <a:lnTo>
                      <a:pt x="3371" y="6152"/>
                    </a:lnTo>
                    <a:lnTo>
                      <a:pt x="3313" y="6152"/>
                    </a:lnTo>
                    <a:lnTo>
                      <a:pt x="3181" y="6133"/>
                    </a:lnTo>
                    <a:lnTo>
                      <a:pt x="3085" y="6133"/>
                    </a:lnTo>
                    <a:lnTo>
                      <a:pt x="2856" y="6152"/>
                    </a:lnTo>
                    <a:lnTo>
                      <a:pt x="2780" y="6152"/>
                    </a:lnTo>
                    <a:lnTo>
                      <a:pt x="2742" y="6114"/>
                    </a:lnTo>
                    <a:lnTo>
                      <a:pt x="2742" y="6038"/>
                    </a:lnTo>
                    <a:lnTo>
                      <a:pt x="2742" y="5961"/>
                    </a:lnTo>
                    <a:lnTo>
                      <a:pt x="2742" y="5924"/>
                    </a:lnTo>
                    <a:lnTo>
                      <a:pt x="2686" y="5924"/>
                    </a:lnTo>
                    <a:lnTo>
                      <a:pt x="2324" y="5885"/>
                    </a:lnTo>
                    <a:lnTo>
                      <a:pt x="2305" y="5924"/>
                    </a:lnTo>
                    <a:lnTo>
                      <a:pt x="2324" y="5981"/>
                    </a:lnTo>
                    <a:lnTo>
                      <a:pt x="2381" y="6019"/>
                    </a:lnTo>
                    <a:lnTo>
                      <a:pt x="2400" y="6076"/>
                    </a:lnTo>
                    <a:lnTo>
                      <a:pt x="2229" y="6609"/>
                    </a:lnTo>
                    <a:lnTo>
                      <a:pt x="2115" y="6800"/>
                    </a:lnTo>
                    <a:lnTo>
                      <a:pt x="1791" y="7162"/>
                    </a:lnTo>
                    <a:lnTo>
                      <a:pt x="1714" y="7162"/>
                    </a:lnTo>
                    <a:lnTo>
                      <a:pt x="1638" y="7124"/>
                    </a:lnTo>
                    <a:lnTo>
                      <a:pt x="1505" y="7009"/>
                    </a:lnTo>
                    <a:lnTo>
                      <a:pt x="1429" y="6971"/>
                    </a:lnTo>
                    <a:lnTo>
                      <a:pt x="1391" y="6952"/>
                    </a:lnTo>
                    <a:lnTo>
                      <a:pt x="1277" y="6971"/>
                    </a:lnTo>
                    <a:lnTo>
                      <a:pt x="1219" y="6971"/>
                    </a:lnTo>
                    <a:lnTo>
                      <a:pt x="1143" y="7009"/>
                    </a:lnTo>
                    <a:lnTo>
                      <a:pt x="1086" y="7561"/>
                    </a:lnTo>
                    <a:lnTo>
                      <a:pt x="972" y="8057"/>
                    </a:lnTo>
                    <a:lnTo>
                      <a:pt x="952" y="8133"/>
                    </a:lnTo>
                    <a:lnTo>
                      <a:pt x="915" y="8171"/>
                    </a:lnTo>
                    <a:lnTo>
                      <a:pt x="896" y="8228"/>
                    </a:lnTo>
                    <a:lnTo>
                      <a:pt x="857" y="8286"/>
                    </a:lnTo>
                    <a:lnTo>
                      <a:pt x="800" y="8323"/>
                    </a:lnTo>
                    <a:lnTo>
                      <a:pt x="724" y="8323"/>
                    </a:lnTo>
                    <a:lnTo>
                      <a:pt x="172" y="8286"/>
                    </a:lnTo>
                    <a:lnTo>
                      <a:pt x="38" y="8286"/>
                    </a:lnTo>
                    <a:lnTo>
                      <a:pt x="19" y="7561"/>
                    </a:lnTo>
                    <a:lnTo>
                      <a:pt x="0" y="7333"/>
                    </a:lnTo>
                    <a:lnTo>
                      <a:pt x="95" y="6895"/>
                    </a:lnTo>
                    <a:lnTo>
                      <a:pt x="439" y="5885"/>
                    </a:lnTo>
                    <a:lnTo>
                      <a:pt x="610" y="5733"/>
                    </a:lnTo>
                    <a:lnTo>
                      <a:pt x="686" y="5638"/>
                    </a:lnTo>
                    <a:lnTo>
                      <a:pt x="686" y="5600"/>
                    </a:lnTo>
                    <a:lnTo>
                      <a:pt x="667" y="5524"/>
                    </a:lnTo>
                    <a:lnTo>
                      <a:pt x="667" y="5504"/>
                    </a:lnTo>
                    <a:lnTo>
                      <a:pt x="686" y="5485"/>
                    </a:lnTo>
                    <a:lnTo>
                      <a:pt x="705" y="5448"/>
                    </a:lnTo>
                    <a:lnTo>
                      <a:pt x="724" y="5428"/>
                    </a:lnTo>
                    <a:lnTo>
                      <a:pt x="743" y="5314"/>
                    </a:lnTo>
                    <a:lnTo>
                      <a:pt x="743" y="5181"/>
                    </a:lnTo>
                    <a:lnTo>
                      <a:pt x="610" y="4533"/>
                    </a:lnTo>
                    <a:lnTo>
                      <a:pt x="591" y="4419"/>
                    </a:lnTo>
                    <a:lnTo>
                      <a:pt x="610" y="4324"/>
                    </a:lnTo>
                    <a:lnTo>
                      <a:pt x="857" y="3962"/>
                    </a:lnTo>
                    <a:lnTo>
                      <a:pt x="972" y="3752"/>
                    </a:lnTo>
                    <a:lnTo>
                      <a:pt x="1010" y="3676"/>
                    </a:lnTo>
                    <a:lnTo>
                      <a:pt x="1067" y="3638"/>
                    </a:lnTo>
                    <a:lnTo>
                      <a:pt x="1410" y="3409"/>
                    </a:lnTo>
                    <a:lnTo>
                      <a:pt x="1467" y="3390"/>
                    </a:lnTo>
                    <a:lnTo>
                      <a:pt x="1486" y="3390"/>
                    </a:lnTo>
                    <a:lnTo>
                      <a:pt x="1848" y="3714"/>
                    </a:lnTo>
                    <a:lnTo>
                      <a:pt x="1924" y="3752"/>
                    </a:lnTo>
                    <a:lnTo>
                      <a:pt x="1963" y="3790"/>
                    </a:lnTo>
                    <a:lnTo>
                      <a:pt x="1981" y="3828"/>
                    </a:lnTo>
                    <a:lnTo>
                      <a:pt x="1963" y="3924"/>
                    </a:lnTo>
                    <a:lnTo>
                      <a:pt x="1981" y="3962"/>
                    </a:lnTo>
                    <a:lnTo>
                      <a:pt x="2000" y="3980"/>
                    </a:lnTo>
                    <a:lnTo>
                      <a:pt x="2019" y="3962"/>
                    </a:lnTo>
                    <a:lnTo>
                      <a:pt x="2058" y="3866"/>
                    </a:lnTo>
                    <a:lnTo>
                      <a:pt x="2095" y="3828"/>
                    </a:lnTo>
                    <a:lnTo>
                      <a:pt x="2153" y="3828"/>
                    </a:lnTo>
                    <a:lnTo>
                      <a:pt x="2191" y="3848"/>
                    </a:lnTo>
                    <a:lnTo>
                      <a:pt x="2210" y="3828"/>
                    </a:lnTo>
                    <a:lnTo>
                      <a:pt x="2248" y="3790"/>
                    </a:lnTo>
                    <a:lnTo>
                      <a:pt x="2267" y="3733"/>
                    </a:lnTo>
                    <a:lnTo>
                      <a:pt x="2267" y="3695"/>
                    </a:lnTo>
                    <a:lnTo>
                      <a:pt x="2286" y="3657"/>
                    </a:lnTo>
                    <a:lnTo>
                      <a:pt x="2343" y="3619"/>
                    </a:lnTo>
                    <a:lnTo>
                      <a:pt x="2496" y="3504"/>
                    </a:lnTo>
                    <a:lnTo>
                      <a:pt x="2534" y="3428"/>
                    </a:lnTo>
                    <a:lnTo>
                      <a:pt x="2553" y="3333"/>
                    </a:lnTo>
                    <a:lnTo>
                      <a:pt x="2553" y="3276"/>
                    </a:lnTo>
                    <a:lnTo>
                      <a:pt x="2457" y="3219"/>
                    </a:lnTo>
                    <a:lnTo>
                      <a:pt x="2439" y="3181"/>
                    </a:lnTo>
                    <a:lnTo>
                      <a:pt x="2439" y="3142"/>
                    </a:lnTo>
                    <a:lnTo>
                      <a:pt x="2629" y="2590"/>
                    </a:lnTo>
                    <a:lnTo>
                      <a:pt x="2629" y="2495"/>
                    </a:lnTo>
                    <a:lnTo>
                      <a:pt x="2591" y="2438"/>
                    </a:lnTo>
                    <a:lnTo>
                      <a:pt x="2553" y="2380"/>
                    </a:lnTo>
                    <a:lnTo>
                      <a:pt x="2515" y="2304"/>
                    </a:lnTo>
                    <a:lnTo>
                      <a:pt x="2534" y="2248"/>
                    </a:lnTo>
                    <a:lnTo>
                      <a:pt x="2895" y="1428"/>
                    </a:lnTo>
                    <a:lnTo>
                      <a:pt x="2895" y="1371"/>
                    </a:lnTo>
                    <a:lnTo>
                      <a:pt x="2895" y="1333"/>
                    </a:lnTo>
                    <a:lnTo>
                      <a:pt x="2837" y="1200"/>
                    </a:lnTo>
                    <a:lnTo>
                      <a:pt x="2819" y="1142"/>
                    </a:lnTo>
                    <a:lnTo>
                      <a:pt x="2819" y="1028"/>
                    </a:lnTo>
                    <a:lnTo>
                      <a:pt x="2800" y="914"/>
                    </a:lnTo>
                    <a:lnTo>
                      <a:pt x="2800" y="857"/>
                    </a:lnTo>
                    <a:lnTo>
                      <a:pt x="2819" y="780"/>
                    </a:lnTo>
                    <a:lnTo>
                      <a:pt x="2856" y="704"/>
                    </a:lnTo>
                    <a:lnTo>
                      <a:pt x="2895" y="647"/>
                    </a:lnTo>
                    <a:lnTo>
                      <a:pt x="2933" y="590"/>
                    </a:lnTo>
                    <a:lnTo>
                      <a:pt x="3047" y="514"/>
                    </a:lnTo>
                    <a:lnTo>
                      <a:pt x="3104" y="495"/>
                    </a:lnTo>
                    <a:close/>
                    <a:moveTo>
                      <a:pt x="6342" y="9065"/>
                    </a:moveTo>
                    <a:lnTo>
                      <a:pt x="6323" y="9065"/>
                    </a:lnTo>
                    <a:lnTo>
                      <a:pt x="6305" y="9047"/>
                    </a:lnTo>
                    <a:lnTo>
                      <a:pt x="6247" y="9028"/>
                    </a:lnTo>
                    <a:lnTo>
                      <a:pt x="6228" y="9008"/>
                    </a:lnTo>
                    <a:lnTo>
                      <a:pt x="6228" y="8989"/>
                    </a:lnTo>
                    <a:lnTo>
                      <a:pt x="6247" y="8970"/>
                    </a:lnTo>
                    <a:lnTo>
                      <a:pt x="6266" y="8951"/>
                    </a:lnTo>
                    <a:lnTo>
                      <a:pt x="6381" y="8875"/>
                    </a:lnTo>
                    <a:lnTo>
                      <a:pt x="6419" y="8913"/>
                    </a:lnTo>
                    <a:lnTo>
                      <a:pt x="6476" y="8970"/>
                    </a:lnTo>
                    <a:lnTo>
                      <a:pt x="6514" y="8989"/>
                    </a:lnTo>
                    <a:lnTo>
                      <a:pt x="6495" y="9028"/>
                    </a:lnTo>
                    <a:lnTo>
                      <a:pt x="6457" y="9047"/>
                    </a:lnTo>
                    <a:lnTo>
                      <a:pt x="6437" y="9047"/>
                    </a:lnTo>
                    <a:lnTo>
                      <a:pt x="6400" y="9065"/>
                    </a:lnTo>
                    <a:lnTo>
                      <a:pt x="6342" y="9065"/>
                    </a:lnTo>
                    <a:close/>
                    <a:moveTo>
                      <a:pt x="6876" y="7828"/>
                    </a:moveTo>
                    <a:lnTo>
                      <a:pt x="6781" y="7810"/>
                    </a:lnTo>
                    <a:lnTo>
                      <a:pt x="6762" y="7828"/>
                    </a:lnTo>
                    <a:lnTo>
                      <a:pt x="6742" y="7886"/>
                    </a:lnTo>
                    <a:lnTo>
                      <a:pt x="6723" y="7886"/>
                    </a:lnTo>
                    <a:lnTo>
                      <a:pt x="6704" y="7828"/>
                    </a:lnTo>
                    <a:lnTo>
                      <a:pt x="6628" y="7600"/>
                    </a:lnTo>
                    <a:lnTo>
                      <a:pt x="6666" y="7485"/>
                    </a:lnTo>
                    <a:lnTo>
                      <a:pt x="6666" y="7447"/>
                    </a:lnTo>
                    <a:lnTo>
                      <a:pt x="6704" y="7409"/>
                    </a:lnTo>
                    <a:lnTo>
                      <a:pt x="6762" y="7371"/>
                    </a:lnTo>
                    <a:lnTo>
                      <a:pt x="6818" y="7352"/>
                    </a:lnTo>
                    <a:lnTo>
                      <a:pt x="6876" y="7371"/>
                    </a:lnTo>
                    <a:lnTo>
                      <a:pt x="6971" y="7447"/>
                    </a:lnTo>
                    <a:lnTo>
                      <a:pt x="6971" y="7466"/>
                    </a:lnTo>
                    <a:lnTo>
                      <a:pt x="6971" y="7505"/>
                    </a:lnTo>
                    <a:lnTo>
                      <a:pt x="6952" y="7524"/>
                    </a:lnTo>
                    <a:lnTo>
                      <a:pt x="6838" y="7581"/>
                    </a:lnTo>
                    <a:lnTo>
                      <a:pt x="6818" y="7619"/>
                    </a:lnTo>
                    <a:lnTo>
                      <a:pt x="6818" y="7695"/>
                    </a:lnTo>
                    <a:lnTo>
                      <a:pt x="6876" y="7828"/>
                    </a:lnTo>
                    <a:close/>
                    <a:moveTo>
                      <a:pt x="5904" y="8818"/>
                    </a:moveTo>
                    <a:lnTo>
                      <a:pt x="5942" y="8799"/>
                    </a:lnTo>
                    <a:lnTo>
                      <a:pt x="5980" y="8799"/>
                    </a:lnTo>
                    <a:lnTo>
                      <a:pt x="6019" y="8818"/>
                    </a:lnTo>
                    <a:lnTo>
                      <a:pt x="6056" y="8837"/>
                    </a:lnTo>
                    <a:lnTo>
                      <a:pt x="6076" y="8837"/>
                    </a:lnTo>
                    <a:lnTo>
                      <a:pt x="6095" y="8837"/>
                    </a:lnTo>
                    <a:lnTo>
                      <a:pt x="6056" y="8875"/>
                    </a:lnTo>
                    <a:lnTo>
                      <a:pt x="6038" y="8894"/>
                    </a:lnTo>
                    <a:lnTo>
                      <a:pt x="6076" y="8932"/>
                    </a:lnTo>
                    <a:lnTo>
                      <a:pt x="6095" y="8970"/>
                    </a:lnTo>
                    <a:lnTo>
                      <a:pt x="6133" y="8989"/>
                    </a:lnTo>
                    <a:lnTo>
                      <a:pt x="6171" y="8989"/>
                    </a:lnTo>
                    <a:lnTo>
                      <a:pt x="6209" y="8970"/>
                    </a:lnTo>
                    <a:lnTo>
                      <a:pt x="6190" y="9028"/>
                    </a:lnTo>
                    <a:lnTo>
                      <a:pt x="6171" y="9123"/>
                    </a:lnTo>
                    <a:lnTo>
                      <a:pt x="6171" y="9199"/>
                    </a:lnTo>
                    <a:lnTo>
                      <a:pt x="6171" y="9275"/>
                    </a:lnTo>
                    <a:lnTo>
                      <a:pt x="6209" y="9275"/>
                    </a:lnTo>
                    <a:lnTo>
                      <a:pt x="6247" y="9313"/>
                    </a:lnTo>
                    <a:lnTo>
                      <a:pt x="6247" y="9370"/>
                    </a:lnTo>
                    <a:lnTo>
                      <a:pt x="6209" y="9389"/>
                    </a:lnTo>
                    <a:lnTo>
                      <a:pt x="6228" y="9427"/>
                    </a:lnTo>
                    <a:lnTo>
                      <a:pt x="6247" y="9465"/>
                    </a:lnTo>
                    <a:lnTo>
                      <a:pt x="6247" y="9485"/>
                    </a:lnTo>
                    <a:lnTo>
                      <a:pt x="6209" y="9485"/>
                    </a:lnTo>
                    <a:lnTo>
                      <a:pt x="6171" y="9485"/>
                    </a:lnTo>
                    <a:lnTo>
                      <a:pt x="6152" y="9465"/>
                    </a:lnTo>
                    <a:lnTo>
                      <a:pt x="6133" y="9427"/>
                    </a:lnTo>
                    <a:lnTo>
                      <a:pt x="6133" y="9409"/>
                    </a:lnTo>
                    <a:lnTo>
                      <a:pt x="6152" y="9389"/>
                    </a:lnTo>
                    <a:lnTo>
                      <a:pt x="6133" y="9370"/>
                    </a:lnTo>
                    <a:lnTo>
                      <a:pt x="6114" y="9332"/>
                    </a:lnTo>
                    <a:lnTo>
                      <a:pt x="6038" y="9275"/>
                    </a:lnTo>
                    <a:lnTo>
                      <a:pt x="6019" y="9237"/>
                    </a:lnTo>
                    <a:lnTo>
                      <a:pt x="5942" y="9313"/>
                    </a:lnTo>
                    <a:lnTo>
                      <a:pt x="5904" y="9332"/>
                    </a:lnTo>
                    <a:lnTo>
                      <a:pt x="5828" y="9332"/>
                    </a:lnTo>
                    <a:lnTo>
                      <a:pt x="5809" y="9294"/>
                    </a:lnTo>
                    <a:lnTo>
                      <a:pt x="5790" y="9294"/>
                    </a:lnTo>
                    <a:lnTo>
                      <a:pt x="5752" y="9294"/>
                    </a:lnTo>
                    <a:lnTo>
                      <a:pt x="5733" y="9294"/>
                    </a:lnTo>
                    <a:lnTo>
                      <a:pt x="5675" y="9294"/>
                    </a:lnTo>
                    <a:lnTo>
                      <a:pt x="5675" y="9313"/>
                    </a:lnTo>
                    <a:lnTo>
                      <a:pt x="5657" y="9313"/>
                    </a:lnTo>
                    <a:lnTo>
                      <a:pt x="5638" y="9313"/>
                    </a:lnTo>
                    <a:lnTo>
                      <a:pt x="5599" y="9294"/>
                    </a:lnTo>
                    <a:lnTo>
                      <a:pt x="5580" y="9275"/>
                    </a:lnTo>
                    <a:lnTo>
                      <a:pt x="5580" y="9237"/>
                    </a:lnTo>
                    <a:lnTo>
                      <a:pt x="5580" y="9218"/>
                    </a:lnTo>
                    <a:lnTo>
                      <a:pt x="5580" y="9180"/>
                    </a:lnTo>
                    <a:lnTo>
                      <a:pt x="5580" y="9104"/>
                    </a:lnTo>
                    <a:lnTo>
                      <a:pt x="5580" y="9065"/>
                    </a:lnTo>
                    <a:lnTo>
                      <a:pt x="5599" y="9047"/>
                    </a:lnTo>
                    <a:lnTo>
                      <a:pt x="5638" y="8989"/>
                    </a:lnTo>
                    <a:lnTo>
                      <a:pt x="5657" y="8951"/>
                    </a:lnTo>
                    <a:lnTo>
                      <a:pt x="5657" y="8913"/>
                    </a:lnTo>
                    <a:lnTo>
                      <a:pt x="5657" y="8856"/>
                    </a:lnTo>
                    <a:lnTo>
                      <a:pt x="5675" y="8799"/>
                    </a:lnTo>
                    <a:lnTo>
                      <a:pt x="5695" y="8780"/>
                    </a:lnTo>
                    <a:lnTo>
                      <a:pt x="5733" y="8780"/>
                    </a:lnTo>
                    <a:lnTo>
                      <a:pt x="5847" y="8799"/>
                    </a:lnTo>
                    <a:lnTo>
                      <a:pt x="5904" y="8818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5" name="Freeform 28">
                <a:extLst>
                  <a:ext uri="{FF2B5EF4-FFF2-40B4-BE49-F238E27FC236}">
                    <a16:creationId xmlns:a16="http://schemas.microsoft.com/office/drawing/2014/main" id="{245FE455-B36B-1747-9A8A-4093E304C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2838" y="8818563"/>
                <a:ext cx="2455862" cy="1666875"/>
              </a:xfrm>
              <a:custGeom>
                <a:avLst/>
                <a:gdLst>
                  <a:gd name="T0" fmla="*/ 439710568 w 6820"/>
                  <a:gd name="T1" fmla="*/ 14782218 h 4629"/>
                  <a:gd name="T2" fmla="*/ 506490569 w 6820"/>
                  <a:gd name="T3" fmla="*/ 17245621 h 4629"/>
                  <a:gd name="T4" fmla="*/ 620081389 w 6820"/>
                  <a:gd name="T5" fmla="*/ 111125360 h 4629"/>
                  <a:gd name="T6" fmla="*/ 671819775 w 6820"/>
                  <a:gd name="T7" fmla="*/ 145746595 h 4629"/>
                  <a:gd name="T8" fmla="*/ 750918337 w 6820"/>
                  <a:gd name="T9" fmla="*/ 155601287 h 4629"/>
                  <a:gd name="T10" fmla="*/ 750918337 w 6820"/>
                  <a:gd name="T11" fmla="*/ 182701599 h 4629"/>
                  <a:gd name="T12" fmla="*/ 728745000 w 6820"/>
                  <a:gd name="T13" fmla="*/ 217322834 h 4629"/>
                  <a:gd name="T14" fmla="*/ 699050315 w 6820"/>
                  <a:gd name="T15" fmla="*/ 291492830 h 4629"/>
                  <a:gd name="T16" fmla="*/ 748454553 w 6820"/>
                  <a:gd name="T17" fmla="*/ 350750975 h 4629"/>
                  <a:gd name="T18" fmla="*/ 802656723 w 6820"/>
                  <a:gd name="T19" fmla="*/ 397690664 h 4629"/>
                  <a:gd name="T20" fmla="*/ 792801587 w 6820"/>
                  <a:gd name="T21" fmla="*/ 424791337 h 4629"/>
                  <a:gd name="T22" fmla="*/ 822496271 w 6820"/>
                  <a:gd name="T23" fmla="*/ 427255100 h 4629"/>
                  <a:gd name="T24" fmla="*/ 844669608 w 6820"/>
                  <a:gd name="T25" fmla="*/ 400154427 h 4629"/>
                  <a:gd name="T26" fmla="*/ 881755285 w 6820"/>
                  <a:gd name="T27" fmla="*/ 444630354 h 4629"/>
                  <a:gd name="T28" fmla="*/ 874364293 w 6820"/>
                  <a:gd name="T29" fmla="*/ 496497570 h 4629"/>
                  <a:gd name="T30" fmla="*/ 866843306 w 6820"/>
                  <a:gd name="T31" fmla="*/ 528525408 h 4629"/>
                  <a:gd name="T32" fmla="*/ 869307090 w 6820"/>
                  <a:gd name="T33" fmla="*/ 553291951 h 4629"/>
                  <a:gd name="T34" fmla="*/ 805120508 w 6820"/>
                  <a:gd name="T35" fmla="*/ 560682880 h 4629"/>
                  <a:gd name="T36" fmla="*/ 765700682 w 6820"/>
                  <a:gd name="T37" fmla="*/ 548364425 h 4629"/>
                  <a:gd name="T38" fmla="*/ 728745000 w 6820"/>
                  <a:gd name="T39" fmla="*/ 565610406 h 4629"/>
                  <a:gd name="T40" fmla="*/ 659501215 w 6820"/>
                  <a:gd name="T41" fmla="*/ 580392624 h 4629"/>
                  <a:gd name="T42" fmla="*/ 610096977 w 6820"/>
                  <a:gd name="T43" fmla="*/ 600102007 h 4629"/>
                  <a:gd name="T44" fmla="*/ 553301387 w 6820"/>
                  <a:gd name="T45" fmla="*/ 573001335 h 4629"/>
                  <a:gd name="T46" fmla="*/ 486651021 w 6820"/>
                  <a:gd name="T47" fmla="*/ 585319789 h 4629"/>
                  <a:gd name="T48" fmla="*/ 447101920 w 6820"/>
                  <a:gd name="T49" fmla="*/ 555755714 h 4629"/>
                  <a:gd name="T50" fmla="*/ 424928223 w 6820"/>
                  <a:gd name="T51" fmla="*/ 543437259 h 4629"/>
                  <a:gd name="T52" fmla="*/ 387842546 w 6820"/>
                  <a:gd name="T53" fmla="*/ 508816024 h 4629"/>
                  <a:gd name="T54" fmla="*/ 321192180 w 6820"/>
                  <a:gd name="T55" fmla="*/ 395226901 h 4629"/>
                  <a:gd name="T56" fmla="*/ 274251727 w 6820"/>
                  <a:gd name="T57" fmla="*/ 363069429 h 4629"/>
                  <a:gd name="T58" fmla="*/ 239629834 w 6820"/>
                  <a:gd name="T59" fmla="*/ 343230412 h 4629"/>
                  <a:gd name="T60" fmla="*/ 195153165 w 6820"/>
                  <a:gd name="T61" fmla="*/ 330911957 h 4629"/>
                  <a:gd name="T62" fmla="*/ 165588476 w 6820"/>
                  <a:gd name="T63" fmla="*/ 323520668 h 4629"/>
                  <a:gd name="T64" fmla="*/ 111256670 w 6820"/>
                  <a:gd name="T65" fmla="*/ 328448194 h 4629"/>
                  <a:gd name="T66" fmla="*/ 76634778 w 6820"/>
                  <a:gd name="T67" fmla="*/ 308738811 h 4629"/>
                  <a:gd name="T68" fmla="*/ 46940453 w 6820"/>
                  <a:gd name="T69" fmla="*/ 308738811 h 4629"/>
                  <a:gd name="T70" fmla="*/ 19839548 w 6820"/>
                  <a:gd name="T71" fmla="*/ 301347522 h 4629"/>
                  <a:gd name="T72" fmla="*/ 0 w 6820"/>
                  <a:gd name="T73" fmla="*/ 259335358 h 4629"/>
                  <a:gd name="T74" fmla="*/ 9854776 w 6820"/>
                  <a:gd name="T75" fmla="*/ 244423507 h 4629"/>
                  <a:gd name="T76" fmla="*/ 39549461 w 6820"/>
                  <a:gd name="T77" fmla="*/ 202540977 h 4629"/>
                  <a:gd name="T78" fmla="*/ 56925225 w 6820"/>
                  <a:gd name="T79" fmla="*/ 187758759 h 4629"/>
                  <a:gd name="T80" fmla="*/ 71707569 w 6820"/>
                  <a:gd name="T81" fmla="*/ 165455979 h 4629"/>
                  <a:gd name="T82" fmla="*/ 66780001 w 6820"/>
                  <a:gd name="T83" fmla="*/ 148209998 h 4629"/>
                  <a:gd name="T84" fmla="*/ 81562346 w 6820"/>
                  <a:gd name="T85" fmla="*/ 133298507 h 4629"/>
                  <a:gd name="T86" fmla="*/ 64316217 w 6820"/>
                  <a:gd name="T87" fmla="*/ 118516289 h 4629"/>
                  <a:gd name="T88" fmla="*/ 66780001 w 6820"/>
                  <a:gd name="T89" fmla="*/ 98806905 h 4629"/>
                  <a:gd name="T90" fmla="*/ 64316217 w 6820"/>
                  <a:gd name="T91" fmla="*/ 88951854 h 4629"/>
                  <a:gd name="T92" fmla="*/ 79098562 w 6820"/>
                  <a:gd name="T93" fmla="*/ 71576599 h 4629"/>
                  <a:gd name="T94" fmla="*/ 96344691 w 6820"/>
                  <a:gd name="T95" fmla="*/ 56794381 h 4629"/>
                  <a:gd name="T96" fmla="*/ 150806131 w 6820"/>
                  <a:gd name="T97" fmla="*/ 56794381 h 4629"/>
                  <a:gd name="T98" fmla="*/ 182834605 w 6820"/>
                  <a:gd name="T99" fmla="*/ 49403453 h 4629"/>
                  <a:gd name="T100" fmla="*/ 214992713 w 6820"/>
                  <a:gd name="T101" fmla="*/ 59258144 h 4629"/>
                  <a:gd name="T102" fmla="*/ 251948755 w 6820"/>
                  <a:gd name="T103" fmla="*/ 76503765 h 4629"/>
                  <a:gd name="T104" fmla="*/ 299018843 w 6820"/>
                  <a:gd name="T105" fmla="*/ 76503765 h 4629"/>
                  <a:gd name="T106" fmla="*/ 350757230 w 6820"/>
                  <a:gd name="T107" fmla="*/ 66649073 h 4629"/>
                  <a:gd name="T108" fmla="*/ 412480028 w 6820"/>
                  <a:gd name="T109" fmla="*/ 9854692 h 462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6820" h="4629">
                    <a:moveTo>
                      <a:pt x="3200" y="19"/>
                    </a:moveTo>
                    <a:lnTo>
                      <a:pt x="3277" y="57"/>
                    </a:lnTo>
                    <a:lnTo>
                      <a:pt x="3315" y="95"/>
                    </a:lnTo>
                    <a:lnTo>
                      <a:pt x="3353" y="133"/>
                    </a:lnTo>
                    <a:lnTo>
                      <a:pt x="3391" y="114"/>
                    </a:lnTo>
                    <a:lnTo>
                      <a:pt x="3525" y="19"/>
                    </a:lnTo>
                    <a:lnTo>
                      <a:pt x="3601" y="0"/>
                    </a:lnTo>
                    <a:lnTo>
                      <a:pt x="3677" y="0"/>
                    </a:lnTo>
                    <a:lnTo>
                      <a:pt x="3753" y="38"/>
                    </a:lnTo>
                    <a:lnTo>
                      <a:pt x="3906" y="133"/>
                    </a:lnTo>
                    <a:lnTo>
                      <a:pt x="4153" y="381"/>
                    </a:lnTo>
                    <a:lnTo>
                      <a:pt x="4305" y="495"/>
                    </a:lnTo>
                    <a:lnTo>
                      <a:pt x="4591" y="647"/>
                    </a:lnTo>
                    <a:lnTo>
                      <a:pt x="4668" y="705"/>
                    </a:lnTo>
                    <a:lnTo>
                      <a:pt x="4782" y="857"/>
                    </a:lnTo>
                    <a:lnTo>
                      <a:pt x="4839" y="933"/>
                    </a:lnTo>
                    <a:lnTo>
                      <a:pt x="4915" y="971"/>
                    </a:lnTo>
                    <a:lnTo>
                      <a:pt x="5086" y="991"/>
                    </a:lnTo>
                    <a:lnTo>
                      <a:pt x="5144" y="1047"/>
                    </a:lnTo>
                    <a:lnTo>
                      <a:pt x="5181" y="1124"/>
                    </a:lnTo>
                    <a:lnTo>
                      <a:pt x="5239" y="1200"/>
                    </a:lnTo>
                    <a:lnTo>
                      <a:pt x="5315" y="1238"/>
                    </a:lnTo>
                    <a:lnTo>
                      <a:pt x="5410" y="1238"/>
                    </a:lnTo>
                    <a:lnTo>
                      <a:pt x="5620" y="1200"/>
                    </a:lnTo>
                    <a:lnTo>
                      <a:pt x="5791" y="1200"/>
                    </a:lnTo>
                    <a:lnTo>
                      <a:pt x="5942" y="1219"/>
                    </a:lnTo>
                    <a:lnTo>
                      <a:pt x="6019" y="1276"/>
                    </a:lnTo>
                    <a:lnTo>
                      <a:pt x="6000" y="1314"/>
                    </a:lnTo>
                    <a:lnTo>
                      <a:pt x="5923" y="1352"/>
                    </a:lnTo>
                    <a:lnTo>
                      <a:pt x="5791" y="1409"/>
                    </a:lnTo>
                    <a:lnTo>
                      <a:pt x="5620" y="1504"/>
                    </a:lnTo>
                    <a:lnTo>
                      <a:pt x="5486" y="1562"/>
                    </a:lnTo>
                    <a:lnTo>
                      <a:pt x="5448" y="1600"/>
                    </a:lnTo>
                    <a:lnTo>
                      <a:pt x="5486" y="1619"/>
                    </a:lnTo>
                    <a:lnTo>
                      <a:pt x="5620" y="1676"/>
                    </a:lnTo>
                    <a:lnTo>
                      <a:pt x="5639" y="1695"/>
                    </a:lnTo>
                    <a:lnTo>
                      <a:pt x="5620" y="1733"/>
                    </a:lnTo>
                    <a:lnTo>
                      <a:pt x="5448" y="2000"/>
                    </a:lnTo>
                    <a:lnTo>
                      <a:pt x="5391" y="2114"/>
                    </a:lnTo>
                    <a:lnTo>
                      <a:pt x="5391" y="2248"/>
                    </a:lnTo>
                    <a:lnTo>
                      <a:pt x="5448" y="2381"/>
                    </a:lnTo>
                    <a:lnTo>
                      <a:pt x="5543" y="2476"/>
                    </a:lnTo>
                    <a:lnTo>
                      <a:pt x="5658" y="2552"/>
                    </a:lnTo>
                    <a:lnTo>
                      <a:pt x="5753" y="2647"/>
                    </a:lnTo>
                    <a:lnTo>
                      <a:pt x="5772" y="2705"/>
                    </a:lnTo>
                    <a:lnTo>
                      <a:pt x="5791" y="2838"/>
                    </a:lnTo>
                    <a:lnTo>
                      <a:pt x="5809" y="2895"/>
                    </a:lnTo>
                    <a:lnTo>
                      <a:pt x="5866" y="2933"/>
                    </a:lnTo>
                    <a:lnTo>
                      <a:pt x="6152" y="3028"/>
                    </a:lnTo>
                    <a:lnTo>
                      <a:pt x="6190" y="3067"/>
                    </a:lnTo>
                    <a:lnTo>
                      <a:pt x="6171" y="3124"/>
                    </a:lnTo>
                    <a:lnTo>
                      <a:pt x="6114" y="3162"/>
                    </a:lnTo>
                    <a:lnTo>
                      <a:pt x="6076" y="3200"/>
                    </a:lnTo>
                    <a:lnTo>
                      <a:pt x="6057" y="3257"/>
                    </a:lnTo>
                    <a:lnTo>
                      <a:pt x="6114" y="3276"/>
                    </a:lnTo>
                    <a:lnTo>
                      <a:pt x="6209" y="3276"/>
                    </a:lnTo>
                    <a:lnTo>
                      <a:pt x="6247" y="3295"/>
                    </a:lnTo>
                    <a:lnTo>
                      <a:pt x="6304" y="3314"/>
                    </a:lnTo>
                    <a:lnTo>
                      <a:pt x="6323" y="3314"/>
                    </a:lnTo>
                    <a:lnTo>
                      <a:pt x="6343" y="3295"/>
                    </a:lnTo>
                    <a:lnTo>
                      <a:pt x="6381" y="3276"/>
                    </a:lnTo>
                    <a:lnTo>
                      <a:pt x="6438" y="3257"/>
                    </a:lnTo>
                    <a:lnTo>
                      <a:pt x="6495" y="3200"/>
                    </a:lnTo>
                    <a:lnTo>
                      <a:pt x="6533" y="3162"/>
                    </a:lnTo>
                    <a:lnTo>
                      <a:pt x="6514" y="3086"/>
                    </a:lnTo>
                    <a:lnTo>
                      <a:pt x="6552" y="3143"/>
                    </a:lnTo>
                    <a:lnTo>
                      <a:pt x="6514" y="3238"/>
                    </a:lnTo>
                    <a:lnTo>
                      <a:pt x="6552" y="3276"/>
                    </a:lnTo>
                    <a:lnTo>
                      <a:pt x="6743" y="3371"/>
                    </a:lnTo>
                    <a:lnTo>
                      <a:pt x="6800" y="3429"/>
                    </a:lnTo>
                    <a:lnTo>
                      <a:pt x="6819" y="3485"/>
                    </a:lnTo>
                    <a:lnTo>
                      <a:pt x="6800" y="3543"/>
                    </a:lnTo>
                    <a:lnTo>
                      <a:pt x="6743" y="3752"/>
                    </a:lnTo>
                    <a:lnTo>
                      <a:pt x="6743" y="3790"/>
                    </a:lnTo>
                    <a:lnTo>
                      <a:pt x="6743" y="3829"/>
                    </a:lnTo>
                    <a:lnTo>
                      <a:pt x="6743" y="3866"/>
                    </a:lnTo>
                    <a:lnTo>
                      <a:pt x="6704" y="3943"/>
                    </a:lnTo>
                    <a:lnTo>
                      <a:pt x="6704" y="3981"/>
                    </a:lnTo>
                    <a:lnTo>
                      <a:pt x="6704" y="4000"/>
                    </a:lnTo>
                    <a:lnTo>
                      <a:pt x="6685" y="4076"/>
                    </a:lnTo>
                    <a:lnTo>
                      <a:pt x="6685" y="4095"/>
                    </a:lnTo>
                    <a:lnTo>
                      <a:pt x="6704" y="4133"/>
                    </a:lnTo>
                    <a:lnTo>
                      <a:pt x="6724" y="4191"/>
                    </a:lnTo>
                    <a:lnTo>
                      <a:pt x="6724" y="4210"/>
                    </a:lnTo>
                    <a:lnTo>
                      <a:pt x="6704" y="4267"/>
                    </a:lnTo>
                    <a:lnTo>
                      <a:pt x="6648" y="4286"/>
                    </a:lnTo>
                    <a:lnTo>
                      <a:pt x="6476" y="4247"/>
                    </a:lnTo>
                    <a:lnTo>
                      <a:pt x="6399" y="4267"/>
                    </a:lnTo>
                    <a:lnTo>
                      <a:pt x="6286" y="4324"/>
                    </a:lnTo>
                    <a:lnTo>
                      <a:pt x="6209" y="4324"/>
                    </a:lnTo>
                    <a:lnTo>
                      <a:pt x="6152" y="4305"/>
                    </a:lnTo>
                    <a:lnTo>
                      <a:pt x="6076" y="4267"/>
                    </a:lnTo>
                    <a:lnTo>
                      <a:pt x="6000" y="4229"/>
                    </a:lnTo>
                    <a:lnTo>
                      <a:pt x="5942" y="4191"/>
                    </a:lnTo>
                    <a:lnTo>
                      <a:pt x="5905" y="4229"/>
                    </a:lnTo>
                    <a:lnTo>
                      <a:pt x="5847" y="4267"/>
                    </a:lnTo>
                    <a:lnTo>
                      <a:pt x="5772" y="4286"/>
                    </a:lnTo>
                    <a:lnTo>
                      <a:pt x="5734" y="4267"/>
                    </a:lnTo>
                    <a:lnTo>
                      <a:pt x="5696" y="4324"/>
                    </a:lnTo>
                    <a:lnTo>
                      <a:pt x="5620" y="4362"/>
                    </a:lnTo>
                    <a:lnTo>
                      <a:pt x="5448" y="4343"/>
                    </a:lnTo>
                    <a:lnTo>
                      <a:pt x="5334" y="4343"/>
                    </a:lnTo>
                    <a:lnTo>
                      <a:pt x="5239" y="4362"/>
                    </a:lnTo>
                    <a:lnTo>
                      <a:pt x="5162" y="4400"/>
                    </a:lnTo>
                    <a:lnTo>
                      <a:pt x="5086" y="4476"/>
                    </a:lnTo>
                    <a:lnTo>
                      <a:pt x="5010" y="4533"/>
                    </a:lnTo>
                    <a:lnTo>
                      <a:pt x="4953" y="4572"/>
                    </a:lnTo>
                    <a:lnTo>
                      <a:pt x="4896" y="4609"/>
                    </a:lnTo>
                    <a:lnTo>
                      <a:pt x="4800" y="4628"/>
                    </a:lnTo>
                    <a:lnTo>
                      <a:pt x="4705" y="4628"/>
                    </a:lnTo>
                    <a:lnTo>
                      <a:pt x="4610" y="4609"/>
                    </a:lnTo>
                    <a:lnTo>
                      <a:pt x="4534" y="4572"/>
                    </a:lnTo>
                    <a:lnTo>
                      <a:pt x="4458" y="4514"/>
                    </a:lnTo>
                    <a:lnTo>
                      <a:pt x="4363" y="4457"/>
                    </a:lnTo>
                    <a:lnTo>
                      <a:pt x="4267" y="4419"/>
                    </a:lnTo>
                    <a:lnTo>
                      <a:pt x="4153" y="4419"/>
                    </a:lnTo>
                    <a:lnTo>
                      <a:pt x="4038" y="4438"/>
                    </a:lnTo>
                    <a:lnTo>
                      <a:pt x="3906" y="4495"/>
                    </a:lnTo>
                    <a:lnTo>
                      <a:pt x="3829" y="4514"/>
                    </a:lnTo>
                    <a:lnTo>
                      <a:pt x="3753" y="4514"/>
                    </a:lnTo>
                    <a:lnTo>
                      <a:pt x="3696" y="4476"/>
                    </a:lnTo>
                    <a:lnTo>
                      <a:pt x="3601" y="4400"/>
                    </a:lnTo>
                    <a:lnTo>
                      <a:pt x="3525" y="4343"/>
                    </a:lnTo>
                    <a:lnTo>
                      <a:pt x="3448" y="4381"/>
                    </a:lnTo>
                    <a:lnTo>
                      <a:pt x="3448" y="4286"/>
                    </a:lnTo>
                    <a:lnTo>
                      <a:pt x="3448" y="4229"/>
                    </a:lnTo>
                    <a:lnTo>
                      <a:pt x="3410" y="4171"/>
                    </a:lnTo>
                    <a:lnTo>
                      <a:pt x="3372" y="4152"/>
                    </a:lnTo>
                    <a:lnTo>
                      <a:pt x="3334" y="4171"/>
                    </a:lnTo>
                    <a:lnTo>
                      <a:pt x="3277" y="4191"/>
                    </a:lnTo>
                    <a:lnTo>
                      <a:pt x="3220" y="4152"/>
                    </a:lnTo>
                    <a:lnTo>
                      <a:pt x="3144" y="4038"/>
                    </a:lnTo>
                    <a:lnTo>
                      <a:pt x="3010" y="3943"/>
                    </a:lnTo>
                    <a:lnTo>
                      <a:pt x="2991" y="3924"/>
                    </a:lnTo>
                    <a:lnTo>
                      <a:pt x="2972" y="3657"/>
                    </a:lnTo>
                    <a:lnTo>
                      <a:pt x="2953" y="3543"/>
                    </a:lnTo>
                    <a:lnTo>
                      <a:pt x="2915" y="3467"/>
                    </a:lnTo>
                    <a:lnTo>
                      <a:pt x="2553" y="3105"/>
                    </a:lnTo>
                    <a:lnTo>
                      <a:pt x="2477" y="3048"/>
                    </a:lnTo>
                    <a:lnTo>
                      <a:pt x="2438" y="3048"/>
                    </a:lnTo>
                    <a:lnTo>
                      <a:pt x="2382" y="3048"/>
                    </a:lnTo>
                    <a:lnTo>
                      <a:pt x="2343" y="3028"/>
                    </a:lnTo>
                    <a:lnTo>
                      <a:pt x="2210" y="2933"/>
                    </a:lnTo>
                    <a:lnTo>
                      <a:pt x="2115" y="2800"/>
                    </a:lnTo>
                    <a:lnTo>
                      <a:pt x="2077" y="2762"/>
                    </a:lnTo>
                    <a:lnTo>
                      <a:pt x="2057" y="2743"/>
                    </a:lnTo>
                    <a:lnTo>
                      <a:pt x="1962" y="2724"/>
                    </a:lnTo>
                    <a:lnTo>
                      <a:pt x="1886" y="2667"/>
                    </a:lnTo>
                    <a:lnTo>
                      <a:pt x="1848" y="2647"/>
                    </a:lnTo>
                    <a:lnTo>
                      <a:pt x="1658" y="2667"/>
                    </a:lnTo>
                    <a:lnTo>
                      <a:pt x="1600" y="2647"/>
                    </a:lnTo>
                    <a:lnTo>
                      <a:pt x="1581" y="2628"/>
                    </a:lnTo>
                    <a:lnTo>
                      <a:pt x="1524" y="2571"/>
                    </a:lnTo>
                    <a:lnTo>
                      <a:pt x="1505" y="2552"/>
                    </a:lnTo>
                    <a:lnTo>
                      <a:pt x="1486" y="2533"/>
                    </a:lnTo>
                    <a:lnTo>
                      <a:pt x="1429" y="2533"/>
                    </a:lnTo>
                    <a:lnTo>
                      <a:pt x="1391" y="2514"/>
                    </a:lnTo>
                    <a:lnTo>
                      <a:pt x="1353" y="2495"/>
                    </a:lnTo>
                    <a:lnTo>
                      <a:pt x="1277" y="2495"/>
                    </a:lnTo>
                    <a:lnTo>
                      <a:pt x="1143" y="2514"/>
                    </a:lnTo>
                    <a:lnTo>
                      <a:pt x="1124" y="2533"/>
                    </a:lnTo>
                    <a:lnTo>
                      <a:pt x="1048" y="2571"/>
                    </a:lnTo>
                    <a:lnTo>
                      <a:pt x="1010" y="2571"/>
                    </a:lnTo>
                    <a:lnTo>
                      <a:pt x="858" y="2533"/>
                    </a:lnTo>
                    <a:lnTo>
                      <a:pt x="801" y="2495"/>
                    </a:lnTo>
                    <a:lnTo>
                      <a:pt x="762" y="2438"/>
                    </a:lnTo>
                    <a:lnTo>
                      <a:pt x="724" y="2400"/>
                    </a:lnTo>
                    <a:lnTo>
                      <a:pt x="686" y="2381"/>
                    </a:lnTo>
                    <a:lnTo>
                      <a:pt x="591" y="2381"/>
                    </a:lnTo>
                    <a:lnTo>
                      <a:pt x="515" y="2343"/>
                    </a:lnTo>
                    <a:lnTo>
                      <a:pt x="496" y="2343"/>
                    </a:lnTo>
                    <a:lnTo>
                      <a:pt x="401" y="2362"/>
                    </a:lnTo>
                    <a:lnTo>
                      <a:pt x="381" y="2362"/>
                    </a:lnTo>
                    <a:lnTo>
                      <a:pt x="362" y="2381"/>
                    </a:lnTo>
                    <a:lnTo>
                      <a:pt x="325" y="2381"/>
                    </a:lnTo>
                    <a:lnTo>
                      <a:pt x="267" y="2362"/>
                    </a:lnTo>
                    <a:lnTo>
                      <a:pt x="191" y="2343"/>
                    </a:lnTo>
                    <a:lnTo>
                      <a:pt x="172" y="2343"/>
                    </a:lnTo>
                    <a:lnTo>
                      <a:pt x="153" y="2324"/>
                    </a:lnTo>
                    <a:lnTo>
                      <a:pt x="153" y="2286"/>
                    </a:lnTo>
                    <a:lnTo>
                      <a:pt x="134" y="2266"/>
                    </a:lnTo>
                    <a:lnTo>
                      <a:pt x="96" y="2248"/>
                    </a:lnTo>
                    <a:lnTo>
                      <a:pt x="58" y="2190"/>
                    </a:lnTo>
                    <a:lnTo>
                      <a:pt x="0" y="2000"/>
                    </a:lnTo>
                    <a:lnTo>
                      <a:pt x="0" y="1962"/>
                    </a:lnTo>
                    <a:lnTo>
                      <a:pt x="39" y="1924"/>
                    </a:lnTo>
                    <a:lnTo>
                      <a:pt x="58" y="1905"/>
                    </a:lnTo>
                    <a:lnTo>
                      <a:pt x="76" y="1885"/>
                    </a:lnTo>
                    <a:lnTo>
                      <a:pt x="76" y="1867"/>
                    </a:lnTo>
                    <a:lnTo>
                      <a:pt x="96" y="1809"/>
                    </a:lnTo>
                    <a:lnTo>
                      <a:pt x="115" y="1771"/>
                    </a:lnTo>
                    <a:lnTo>
                      <a:pt x="153" y="1714"/>
                    </a:lnTo>
                    <a:lnTo>
                      <a:pt x="305" y="1562"/>
                    </a:lnTo>
                    <a:lnTo>
                      <a:pt x="325" y="1524"/>
                    </a:lnTo>
                    <a:lnTo>
                      <a:pt x="343" y="1504"/>
                    </a:lnTo>
                    <a:lnTo>
                      <a:pt x="343" y="1467"/>
                    </a:lnTo>
                    <a:lnTo>
                      <a:pt x="362" y="1467"/>
                    </a:lnTo>
                    <a:lnTo>
                      <a:pt x="439" y="1448"/>
                    </a:lnTo>
                    <a:lnTo>
                      <a:pt x="496" y="1428"/>
                    </a:lnTo>
                    <a:lnTo>
                      <a:pt x="534" y="1390"/>
                    </a:lnTo>
                    <a:lnTo>
                      <a:pt x="553" y="1352"/>
                    </a:lnTo>
                    <a:lnTo>
                      <a:pt x="553" y="1295"/>
                    </a:lnTo>
                    <a:lnTo>
                      <a:pt x="553" y="1276"/>
                    </a:lnTo>
                    <a:lnTo>
                      <a:pt x="515" y="1257"/>
                    </a:lnTo>
                    <a:lnTo>
                      <a:pt x="496" y="1238"/>
                    </a:lnTo>
                    <a:lnTo>
                      <a:pt x="496" y="1200"/>
                    </a:lnTo>
                    <a:lnTo>
                      <a:pt x="515" y="1162"/>
                    </a:lnTo>
                    <a:lnTo>
                      <a:pt x="515" y="1143"/>
                    </a:lnTo>
                    <a:lnTo>
                      <a:pt x="553" y="1105"/>
                    </a:lnTo>
                    <a:lnTo>
                      <a:pt x="572" y="1086"/>
                    </a:lnTo>
                    <a:lnTo>
                      <a:pt x="591" y="1086"/>
                    </a:lnTo>
                    <a:lnTo>
                      <a:pt x="610" y="1067"/>
                    </a:lnTo>
                    <a:lnTo>
                      <a:pt x="629" y="1028"/>
                    </a:lnTo>
                    <a:lnTo>
                      <a:pt x="572" y="1010"/>
                    </a:lnTo>
                    <a:lnTo>
                      <a:pt x="553" y="991"/>
                    </a:lnTo>
                    <a:lnTo>
                      <a:pt x="534" y="952"/>
                    </a:lnTo>
                    <a:lnTo>
                      <a:pt x="515" y="933"/>
                    </a:lnTo>
                    <a:lnTo>
                      <a:pt x="496" y="914"/>
                    </a:lnTo>
                    <a:lnTo>
                      <a:pt x="477" y="876"/>
                    </a:lnTo>
                    <a:lnTo>
                      <a:pt x="496" y="857"/>
                    </a:lnTo>
                    <a:lnTo>
                      <a:pt x="515" y="800"/>
                    </a:lnTo>
                    <a:lnTo>
                      <a:pt x="515" y="762"/>
                    </a:lnTo>
                    <a:lnTo>
                      <a:pt x="496" y="743"/>
                    </a:lnTo>
                    <a:lnTo>
                      <a:pt x="477" y="724"/>
                    </a:lnTo>
                    <a:lnTo>
                      <a:pt x="496" y="705"/>
                    </a:lnTo>
                    <a:lnTo>
                      <a:pt x="496" y="686"/>
                    </a:lnTo>
                    <a:lnTo>
                      <a:pt x="496" y="629"/>
                    </a:lnTo>
                    <a:lnTo>
                      <a:pt x="515" y="610"/>
                    </a:lnTo>
                    <a:lnTo>
                      <a:pt x="515" y="590"/>
                    </a:lnTo>
                    <a:lnTo>
                      <a:pt x="553" y="571"/>
                    </a:lnTo>
                    <a:lnTo>
                      <a:pt x="610" y="552"/>
                    </a:lnTo>
                    <a:lnTo>
                      <a:pt x="629" y="533"/>
                    </a:lnTo>
                    <a:lnTo>
                      <a:pt x="610" y="514"/>
                    </a:lnTo>
                    <a:lnTo>
                      <a:pt x="705" y="438"/>
                    </a:lnTo>
                    <a:lnTo>
                      <a:pt x="743" y="438"/>
                    </a:lnTo>
                    <a:lnTo>
                      <a:pt x="1067" y="495"/>
                    </a:lnTo>
                    <a:lnTo>
                      <a:pt x="1086" y="495"/>
                    </a:lnTo>
                    <a:lnTo>
                      <a:pt x="1124" y="457"/>
                    </a:lnTo>
                    <a:lnTo>
                      <a:pt x="1143" y="457"/>
                    </a:lnTo>
                    <a:lnTo>
                      <a:pt x="1163" y="438"/>
                    </a:lnTo>
                    <a:lnTo>
                      <a:pt x="1200" y="457"/>
                    </a:lnTo>
                    <a:lnTo>
                      <a:pt x="1410" y="438"/>
                    </a:lnTo>
                    <a:lnTo>
                      <a:pt x="1429" y="419"/>
                    </a:lnTo>
                    <a:lnTo>
                      <a:pt x="1429" y="400"/>
                    </a:lnTo>
                    <a:lnTo>
                      <a:pt x="1410" y="381"/>
                    </a:lnTo>
                    <a:lnTo>
                      <a:pt x="1467" y="381"/>
                    </a:lnTo>
                    <a:lnTo>
                      <a:pt x="1524" y="419"/>
                    </a:lnTo>
                    <a:lnTo>
                      <a:pt x="1563" y="438"/>
                    </a:lnTo>
                    <a:lnTo>
                      <a:pt x="1600" y="457"/>
                    </a:lnTo>
                    <a:lnTo>
                      <a:pt x="1658" y="457"/>
                    </a:lnTo>
                    <a:lnTo>
                      <a:pt x="1696" y="438"/>
                    </a:lnTo>
                    <a:lnTo>
                      <a:pt x="1753" y="419"/>
                    </a:lnTo>
                    <a:lnTo>
                      <a:pt x="1810" y="419"/>
                    </a:lnTo>
                    <a:lnTo>
                      <a:pt x="1886" y="495"/>
                    </a:lnTo>
                    <a:lnTo>
                      <a:pt x="1943" y="590"/>
                    </a:lnTo>
                    <a:lnTo>
                      <a:pt x="2020" y="686"/>
                    </a:lnTo>
                    <a:lnTo>
                      <a:pt x="2153" y="705"/>
                    </a:lnTo>
                    <a:lnTo>
                      <a:pt x="2172" y="686"/>
                    </a:lnTo>
                    <a:lnTo>
                      <a:pt x="2191" y="686"/>
                    </a:lnTo>
                    <a:lnTo>
                      <a:pt x="2306" y="590"/>
                    </a:lnTo>
                    <a:lnTo>
                      <a:pt x="2343" y="571"/>
                    </a:lnTo>
                    <a:lnTo>
                      <a:pt x="2382" y="552"/>
                    </a:lnTo>
                    <a:lnTo>
                      <a:pt x="2438" y="533"/>
                    </a:lnTo>
                    <a:lnTo>
                      <a:pt x="2534" y="514"/>
                    </a:lnTo>
                    <a:lnTo>
                      <a:pt x="2705" y="514"/>
                    </a:lnTo>
                    <a:lnTo>
                      <a:pt x="2743" y="495"/>
                    </a:lnTo>
                    <a:lnTo>
                      <a:pt x="2801" y="476"/>
                    </a:lnTo>
                    <a:lnTo>
                      <a:pt x="3086" y="209"/>
                    </a:lnTo>
                    <a:lnTo>
                      <a:pt x="3144" y="153"/>
                    </a:lnTo>
                    <a:lnTo>
                      <a:pt x="3181" y="76"/>
                    </a:lnTo>
                    <a:lnTo>
                      <a:pt x="3200" y="19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6" name="Freeform 29">
                <a:extLst>
                  <a:ext uri="{FF2B5EF4-FFF2-40B4-BE49-F238E27FC236}">
                    <a16:creationId xmlns:a16="http://schemas.microsoft.com/office/drawing/2014/main" id="{105067D7-BFC3-0241-9E8C-780E7EBF6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6788" y="6961188"/>
                <a:ext cx="9134475" cy="7151687"/>
              </a:xfrm>
              <a:custGeom>
                <a:avLst/>
                <a:gdLst>
                  <a:gd name="T0" fmla="*/ 227198330 w 25373"/>
                  <a:gd name="T1" fmla="*/ 298691916 h 19867"/>
                  <a:gd name="T2" fmla="*/ 535659755 w 25373"/>
                  <a:gd name="T3" fmla="*/ 259168469 h 19867"/>
                  <a:gd name="T4" fmla="*/ 730586276 w 25373"/>
                  <a:gd name="T5" fmla="*/ 441882606 h 19867"/>
                  <a:gd name="T6" fmla="*/ 787483331 w 25373"/>
                  <a:gd name="T7" fmla="*/ 125956014 h 19867"/>
                  <a:gd name="T8" fmla="*/ 1009627153 w 25373"/>
                  <a:gd name="T9" fmla="*/ 37061196 h 19867"/>
                  <a:gd name="T10" fmla="*/ 1172541431 w 25373"/>
                  <a:gd name="T11" fmla="*/ 103667603 h 19867"/>
                  <a:gd name="T12" fmla="*/ 1305905198 w 25373"/>
                  <a:gd name="T13" fmla="*/ 165349509 h 19867"/>
                  <a:gd name="T14" fmla="*/ 1530511833 w 25373"/>
                  <a:gd name="T15" fmla="*/ 123364171 h 19867"/>
                  <a:gd name="T16" fmla="*/ 1626808489 w 25373"/>
                  <a:gd name="T17" fmla="*/ 54295873 h 19867"/>
                  <a:gd name="T18" fmla="*/ 1757710163 w 25373"/>
                  <a:gd name="T19" fmla="*/ 187637919 h 19867"/>
                  <a:gd name="T20" fmla="*/ 1942786874 w 25373"/>
                  <a:gd name="T21" fmla="*/ 407283301 h 19867"/>
                  <a:gd name="T22" fmla="*/ 1989704156 w 25373"/>
                  <a:gd name="T23" fmla="*/ 582351861 h 19867"/>
                  <a:gd name="T24" fmla="*/ 2147483646 w 25373"/>
                  <a:gd name="T25" fmla="*/ 518207705 h 19867"/>
                  <a:gd name="T26" fmla="*/ 2147483646 w 25373"/>
                  <a:gd name="T27" fmla="*/ 382662592 h 19867"/>
                  <a:gd name="T28" fmla="*/ 2147483646 w 25373"/>
                  <a:gd name="T29" fmla="*/ 397435017 h 19867"/>
                  <a:gd name="T30" fmla="*/ 2147483646 w 25373"/>
                  <a:gd name="T31" fmla="*/ 330699018 h 19867"/>
                  <a:gd name="T32" fmla="*/ 2147483646 w 25373"/>
                  <a:gd name="T33" fmla="*/ 340547661 h 19867"/>
                  <a:gd name="T34" fmla="*/ 2147483646 w 25373"/>
                  <a:gd name="T35" fmla="*/ 306078308 h 19867"/>
                  <a:gd name="T36" fmla="*/ 2147483646 w 25373"/>
                  <a:gd name="T37" fmla="*/ 649087861 h 19867"/>
                  <a:gd name="T38" fmla="*/ 2147483646 w 25373"/>
                  <a:gd name="T39" fmla="*/ 693405498 h 19867"/>
                  <a:gd name="T40" fmla="*/ 2147483646 w 25373"/>
                  <a:gd name="T41" fmla="*/ 1071143947 h 19867"/>
                  <a:gd name="T42" fmla="*/ 2147483646 w 25373"/>
                  <a:gd name="T43" fmla="*/ 1290789329 h 19867"/>
                  <a:gd name="T44" fmla="*/ 2147483646 w 25373"/>
                  <a:gd name="T45" fmla="*/ 1443828303 h 19867"/>
                  <a:gd name="T46" fmla="*/ 2147483646 w 25373"/>
                  <a:gd name="T47" fmla="*/ 1401842965 h 19867"/>
                  <a:gd name="T48" fmla="*/ 2147483646 w 25373"/>
                  <a:gd name="T49" fmla="*/ 1809126626 h 19867"/>
                  <a:gd name="T50" fmla="*/ 2127993188 w 25373"/>
                  <a:gd name="T51" fmla="*/ 2046136276 h 19867"/>
                  <a:gd name="T52" fmla="*/ 1856469631 w 25373"/>
                  <a:gd name="T53" fmla="*/ 2147483646 h 19867"/>
                  <a:gd name="T54" fmla="*/ 1661413507 w 25373"/>
                  <a:gd name="T55" fmla="*/ 2147483646 h 19867"/>
                  <a:gd name="T56" fmla="*/ 1449119495 w 25373"/>
                  <a:gd name="T57" fmla="*/ 2147483646 h 19867"/>
                  <a:gd name="T58" fmla="*/ 1091149094 w 25373"/>
                  <a:gd name="T59" fmla="*/ 2147483646 h 19867"/>
                  <a:gd name="T60" fmla="*/ 1063931792 w 25373"/>
                  <a:gd name="T61" fmla="*/ 1964627851 h 19867"/>
                  <a:gd name="T62" fmla="*/ 1367597555 w 25373"/>
                  <a:gd name="T63" fmla="*/ 1912793870 h 19867"/>
                  <a:gd name="T64" fmla="*/ 1493574324 w 25373"/>
                  <a:gd name="T65" fmla="*/ 1747444361 h 19867"/>
                  <a:gd name="T66" fmla="*/ 1404664666 w 25373"/>
                  <a:gd name="T67" fmla="*/ 1515358852 h 19867"/>
                  <a:gd name="T68" fmla="*/ 1533103888 w 25373"/>
                  <a:gd name="T69" fmla="*/ 1473503107 h 19867"/>
                  <a:gd name="T70" fmla="*/ 1545416511 w 25373"/>
                  <a:gd name="T71" fmla="*/ 1698072630 h 19867"/>
                  <a:gd name="T72" fmla="*/ 1619421131 w 25373"/>
                  <a:gd name="T73" fmla="*/ 1505510569 h 19867"/>
                  <a:gd name="T74" fmla="*/ 1881094877 w 25373"/>
                  <a:gd name="T75" fmla="*/ 1587018994 h 19867"/>
                  <a:gd name="T76" fmla="*/ 1705867976 w 25373"/>
                  <a:gd name="T77" fmla="*/ 1359987219 h 19867"/>
                  <a:gd name="T78" fmla="*/ 1493574324 w 25373"/>
                  <a:gd name="T79" fmla="*/ 1248803991 h 19867"/>
                  <a:gd name="T80" fmla="*/ 1616958678 w 25373"/>
                  <a:gd name="T81" fmla="*/ 1019310326 h 19867"/>
                  <a:gd name="T82" fmla="*/ 1700943071 w 25373"/>
                  <a:gd name="T83" fmla="*/ 851368974 h 19867"/>
                  <a:gd name="T84" fmla="*/ 1629271301 w 25373"/>
                  <a:gd name="T85" fmla="*/ 750293213 h 19867"/>
                  <a:gd name="T86" fmla="*/ 1352822480 w 25373"/>
                  <a:gd name="T87" fmla="*/ 767527890 h 19867"/>
                  <a:gd name="T88" fmla="*/ 1308368011 w 25373"/>
                  <a:gd name="T89" fmla="*/ 846574424 h 19867"/>
                  <a:gd name="T90" fmla="*/ 1236825483 w 25373"/>
                  <a:gd name="T91" fmla="*/ 1006999791 h 19867"/>
                  <a:gd name="T92" fmla="*/ 943009891 w 25373"/>
                  <a:gd name="T93" fmla="*/ 1132825853 h 19867"/>
                  <a:gd name="T94" fmla="*/ 723328521 w 25373"/>
                  <a:gd name="T95" fmla="*/ 1011794341 h 19867"/>
                  <a:gd name="T96" fmla="*/ 619514545 w 25373"/>
                  <a:gd name="T97" fmla="*/ 900740705 h 19867"/>
                  <a:gd name="T98" fmla="*/ 506109604 w 25373"/>
                  <a:gd name="T99" fmla="*/ 942725683 h 19867"/>
                  <a:gd name="T100" fmla="*/ 412145438 w 25373"/>
                  <a:gd name="T101" fmla="*/ 1098226908 h 19867"/>
                  <a:gd name="T102" fmla="*/ 325957798 w 25373"/>
                  <a:gd name="T103" fmla="*/ 888430170 h 19867"/>
                  <a:gd name="T104" fmla="*/ 200110992 w 25373"/>
                  <a:gd name="T105" fmla="*/ 760141497 h 19867"/>
                  <a:gd name="T106" fmla="*/ 1742935088 w 25373"/>
                  <a:gd name="T107" fmla="*/ 486070651 h 19867"/>
                  <a:gd name="T108" fmla="*/ 1742935088 w 25373"/>
                  <a:gd name="T109" fmla="*/ 574965469 h 19867"/>
                  <a:gd name="T110" fmla="*/ 1777410144 w 25373"/>
                  <a:gd name="T111" fmla="*/ 491124385 h 19867"/>
                  <a:gd name="T112" fmla="*/ 881317534 w 25373"/>
                  <a:gd name="T113" fmla="*/ 352987788 h 19867"/>
                  <a:gd name="T114" fmla="*/ 733178332 w 25373"/>
                  <a:gd name="T115" fmla="*/ 508359061 h 19867"/>
                  <a:gd name="T116" fmla="*/ 745490955 w 25373"/>
                  <a:gd name="T117" fmla="*/ 574965469 h 19867"/>
                  <a:gd name="T118" fmla="*/ 804720859 w 25373"/>
                  <a:gd name="T119" fmla="*/ 577427720 h 19867"/>
                  <a:gd name="T120" fmla="*/ 2147483646 w 25373"/>
                  <a:gd name="T121" fmla="*/ 449139047 h 19867"/>
                  <a:gd name="T122" fmla="*/ 2147483646 w 25373"/>
                  <a:gd name="T123" fmla="*/ 426980228 h 1986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5373" h="19867">
                    <a:moveTo>
                      <a:pt x="76" y="5180"/>
                    </a:moveTo>
                    <a:lnTo>
                      <a:pt x="96" y="5104"/>
                    </a:lnTo>
                    <a:lnTo>
                      <a:pt x="57" y="4266"/>
                    </a:lnTo>
                    <a:lnTo>
                      <a:pt x="0" y="3429"/>
                    </a:lnTo>
                    <a:lnTo>
                      <a:pt x="134" y="3429"/>
                    </a:lnTo>
                    <a:lnTo>
                      <a:pt x="686" y="3466"/>
                    </a:lnTo>
                    <a:lnTo>
                      <a:pt x="762" y="3466"/>
                    </a:lnTo>
                    <a:lnTo>
                      <a:pt x="819" y="3429"/>
                    </a:lnTo>
                    <a:lnTo>
                      <a:pt x="858" y="3371"/>
                    </a:lnTo>
                    <a:lnTo>
                      <a:pt x="877" y="3314"/>
                    </a:lnTo>
                    <a:lnTo>
                      <a:pt x="914" y="3276"/>
                    </a:lnTo>
                    <a:lnTo>
                      <a:pt x="934" y="3200"/>
                    </a:lnTo>
                    <a:lnTo>
                      <a:pt x="1048" y="2704"/>
                    </a:lnTo>
                    <a:lnTo>
                      <a:pt x="1105" y="2152"/>
                    </a:lnTo>
                    <a:lnTo>
                      <a:pt x="1181" y="2114"/>
                    </a:lnTo>
                    <a:lnTo>
                      <a:pt x="1239" y="2114"/>
                    </a:lnTo>
                    <a:lnTo>
                      <a:pt x="1353" y="2095"/>
                    </a:lnTo>
                    <a:lnTo>
                      <a:pt x="1391" y="2114"/>
                    </a:lnTo>
                    <a:lnTo>
                      <a:pt x="1467" y="2152"/>
                    </a:lnTo>
                    <a:lnTo>
                      <a:pt x="1600" y="2267"/>
                    </a:lnTo>
                    <a:lnTo>
                      <a:pt x="1676" y="2305"/>
                    </a:lnTo>
                    <a:lnTo>
                      <a:pt x="1753" y="2305"/>
                    </a:lnTo>
                    <a:lnTo>
                      <a:pt x="2077" y="1943"/>
                    </a:lnTo>
                    <a:lnTo>
                      <a:pt x="2191" y="1752"/>
                    </a:lnTo>
                    <a:lnTo>
                      <a:pt x="2362" y="1219"/>
                    </a:lnTo>
                    <a:lnTo>
                      <a:pt x="2343" y="1162"/>
                    </a:lnTo>
                    <a:lnTo>
                      <a:pt x="2286" y="1124"/>
                    </a:lnTo>
                    <a:lnTo>
                      <a:pt x="2267" y="1067"/>
                    </a:lnTo>
                    <a:lnTo>
                      <a:pt x="2286" y="1028"/>
                    </a:lnTo>
                    <a:lnTo>
                      <a:pt x="2648" y="1067"/>
                    </a:lnTo>
                    <a:lnTo>
                      <a:pt x="2704" y="1067"/>
                    </a:lnTo>
                    <a:lnTo>
                      <a:pt x="2704" y="1104"/>
                    </a:lnTo>
                    <a:lnTo>
                      <a:pt x="2704" y="1181"/>
                    </a:lnTo>
                    <a:lnTo>
                      <a:pt x="2704" y="1257"/>
                    </a:lnTo>
                    <a:lnTo>
                      <a:pt x="2742" y="1295"/>
                    </a:lnTo>
                    <a:lnTo>
                      <a:pt x="2818" y="1295"/>
                    </a:lnTo>
                    <a:lnTo>
                      <a:pt x="3047" y="1276"/>
                    </a:lnTo>
                    <a:lnTo>
                      <a:pt x="3143" y="1276"/>
                    </a:lnTo>
                    <a:lnTo>
                      <a:pt x="3275" y="1295"/>
                    </a:lnTo>
                    <a:lnTo>
                      <a:pt x="3333" y="1295"/>
                    </a:lnTo>
                    <a:lnTo>
                      <a:pt x="3390" y="1295"/>
                    </a:lnTo>
                    <a:lnTo>
                      <a:pt x="3447" y="1333"/>
                    </a:lnTo>
                    <a:lnTo>
                      <a:pt x="3542" y="1409"/>
                    </a:lnTo>
                    <a:lnTo>
                      <a:pt x="4133" y="2000"/>
                    </a:lnTo>
                    <a:lnTo>
                      <a:pt x="4514" y="2476"/>
                    </a:lnTo>
                    <a:lnTo>
                      <a:pt x="4666" y="2609"/>
                    </a:lnTo>
                    <a:lnTo>
                      <a:pt x="4780" y="2590"/>
                    </a:lnTo>
                    <a:lnTo>
                      <a:pt x="4819" y="2609"/>
                    </a:lnTo>
                    <a:lnTo>
                      <a:pt x="4857" y="2648"/>
                    </a:lnTo>
                    <a:lnTo>
                      <a:pt x="4914" y="2781"/>
                    </a:lnTo>
                    <a:lnTo>
                      <a:pt x="4914" y="2819"/>
                    </a:lnTo>
                    <a:lnTo>
                      <a:pt x="4914" y="2971"/>
                    </a:lnTo>
                    <a:lnTo>
                      <a:pt x="4952" y="3009"/>
                    </a:lnTo>
                    <a:lnTo>
                      <a:pt x="4990" y="3029"/>
                    </a:lnTo>
                    <a:lnTo>
                      <a:pt x="5028" y="3029"/>
                    </a:lnTo>
                    <a:lnTo>
                      <a:pt x="5104" y="3029"/>
                    </a:lnTo>
                    <a:lnTo>
                      <a:pt x="5219" y="3029"/>
                    </a:lnTo>
                    <a:lnTo>
                      <a:pt x="5276" y="3029"/>
                    </a:lnTo>
                    <a:lnTo>
                      <a:pt x="5295" y="3048"/>
                    </a:lnTo>
                    <a:lnTo>
                      <a:pt x="5314" y="3085"/>
                    </a:lnTo>
                    <a:lnTo>
                      <a:pt x="5352" y="3143"/>
                    </a:lnTo>
                    <a:lnTo>
                      <a:pt x="5447" y="3314"/>
                    </a:lnTo>
                    <a:lnTo>
                      <a:pt x="5485" y="3352"/>
                    </a:lnTo>
                    <a:lnTo>
                      <a:pt x="5505" y="3371"/>
                    </a:lnTo>
                    <a:lnTo>
                      <a:pt x="5600" y="3352"/>
                    </a:lnTo>
                    <a:lnTo>
                      <a:pt x="5637" y="3410"/>
                    </a:lnTo>
                    <a:lnTo>
                      <a:pt x="5695" y="3580"/>
                    </a:lnTo>
                    <a:lnTo>
                      <a:pt x="5752" y="3618"/>
                    </a:lnTo>
                    <a:lnTo>
                      <a:pt x="6171" y="3067"/>
                    </a:lnTo>
                    <a:lnTo>
                      <a:pt x="6247" y="2838"/>
                    </a:lnTo>
                    <a:lnTo>
                      <a:pt x="6285" y="2628"/>
                    </a:lnTo>
                    <a:lnTo>
                      <a:pt x="6267" y="2457"/>
                    </a:lnTo>
                    <a:lnTo>
                      <a:pt x="6190" y="2381"/>
                    </a:lnTo>
                    <a:lnTo>
                      <a:pt x="6133" y="2343"/>
                    </a:lnTo>
                    <a:lnTo>
                      <a:pt x="5942" y="2114"/>
                    </a:lnTo>
                    <a:lnTo>
                      <a:pt x="5847" y="2038"/>
                    </a:lnTo>
                    <a:lnTo>
                      <a:pt x="5847" y="2019"/>
                    </a:lnTo>
                    <a:lnTo>
                      <a:pt x="5904" y="1981"/>
                    </a:lnTo>
                    <a:lnTo>
                      <a:pt x="5942" y="1943"/>
                    </a:lnTo>
                    <a:lnTo>
                      <a:pt x="5942" y="1866"/>
                    </a:lnTo>
                    <a:lnTo>
                      <a:pt x="5904" y="1810"/>
                    </a:lnTo>
                    <a:lnTo>
                      <a:pt x="5886" y="1752"/>
                    </a:lnTo>
                    <a:lnTo>
                      <a:pt x="5904" y="1467"/>
                    </a:lnTo>
                    <a:lnTo>
                      <a:pt x="5886" y="952"/>
                    </a:lnTo>
                    <a:lnTo>
                      <a:pt x="5904" y="952"/>
                    </a:lnTo>
                    <a:lnTo>
                      <a:pt x="5962" y="990"/>
                    </a:lnTo>
                    <a:lnTo>
                      <a:pt x="6018" y="990"/>
                    </a:lnTo>
                    <a:lnTo>
                      <a:pt x="6076" y="972"/>
                    </a:lnTo>
                    <a:lnTo>
                      <a:pt x="6190" y="914"/>
                    </a:lnTo>
                    <a:lnTo>
                      <a:pt x="6438" y="723"/>
                    </a:lnTo>
                    <a:lnTo>
                      <a:pt x="6533" y="609"/>
                    </a:lnTo>
                    <a:lnTo>
                      <a:pt x="6685" y="362"/>
                    </a:lnTo>
                    <a:lnTo>
                      <a:pt x="6743" y="305"/>
                    </a:lnTo>
                    <a:lnTo>
                      <a:pt x="6838" y="190"/>
                    </a:lnTo>
                    <a:lnTo>
                      <a:pt x="6895" y="152"/>
                    </a:lnTo>
                    <a:lnTo>
                      <a:pt x="6952" y="133"/>
                    </a:lnTo>
                    <a:lnTo>
                      <a:pt x="7142" y="114"/>
                    </a:lnTo>
                    <a:lnTo>
                      <a:pt x="7047" y="400"/>
                    </a:lnTo>
                    <a:lnTo>
                      <a:pt x="7047" y="438"/>
                    </a:lnTo>
                    <a:lnTo>
                      <a:pt x="7066" y="457"/>
                    </a:lnTo>
                    <a:lnTo>
                      <a:pt x="7105" y="476"/>
                    </a:lnTo>
                    <a:lnTo>
                      <a:pt x="7161" y="495"/>
                    </a:lnTo>
                    <a:lnTo>
                      <a:pt x="7200" y="514"/>
                    </a:lnTo>
                    <a:lnTo>
                      <a:pt x="7276" y="495"/>
                    </a:lnTo>
                    <a:lnTo>
                      <a:pt x="7333" y="362"/>
                    </a:lnTo>
                    <a:lnTo>
                      <a:pt x="7371" y="343"/>
                    </a:lnTo>
                    <a:lnTo>
                      <a:pt x="7619" y="210"/>
                    </a:lnTo>
                    <a:lnTo>
                      <a:pt x="7676" y="210"/>
                    </a:lnTo>
                    <a:lnTo>
                      <a:pt x="7790" y="286"/>
                    </a:lnTo>
                    <a:lnTo>
                      <a:pt x="7962" y="343"/>
                    </a:lnTo>
                    <a:lnTo>
                      <a:pt x="8019" y="400"/>
                    </a:lnTo>
                    <a:lnTo>
                      <a:pt x="8304" y="495"/>
                    </a:lnTo>
                    <a:lnTo>
                      <a:pt x="8362" y="495"/>
                    </a:lnTo>
                    <a:lnTo>
                      <a:pt x="8400" y="476"/>
                    </a:lnTo>
                    <a:lnTo>
                      <a:pt x="8438" y="438"/>
                    </a:lnTo>
                    <a:lnTo>
                      <a:pt x="8457" y="381"/>
                    </a:lnTo>
                    <a:lnTo>
                      <a:pt x="8476" y="324"/>
                    </a:lnTo>
                    <a:lnTo>
                      <a:pt x="8514" y="229"/>
                    </a:lnTo>
                    <a:lnTo>
                      <a:pt x="8609" y="286"/>
                    </a:lnTo>
                    <a:lnTo>
                      <a:pt x="8647" y="324"/>
                    </a:lnTo>
                    <a:lnTo>
                      <a:pt x="8705" y="343"/>
                    </a:lnTo>
                    <a:lnTo>
                      <a:pt x="8895" y="343"/>
                    </a:lnTo>
                    <a:lnTo>
                      <a:pt x="8952" y="362"/>
                    </a:lnTo>
                    <a:lnTo>
                      <a:pt x="8952" y="438"/>
                    </a:lnTo>
                    <a:lnTo>
                      <a:pt x="8914" y="533"/>
                    </a:lnTo>
                    <a:lnTo>
                      <a:pt x="8876" y="609"/>
                    </a:lnTo>
                    <a:lnTo>
                      <a:pt x="8914" y="723"/>
                    </a:lnTo>
                    <a:lnTo>
                      <a:pt x="8990" y="781"/>
                    </a:lnTo>
                    <a:lnTo>
                      <a:pt x="9009" y="800"/>
                    </a:lnTo>
                    <a:lnTo>
                      <a:pt x="9028" y="800"/>
                    </a:lnTo>
                    <a:lnTo>
                      <a:pt x="9047" y="800"/>
                    </a:lnTo>
                    <a:lnTo>
                      <a:pt x="9086" y="800"/>
                    </a:lnTo>
                    <a:lnTo>
                      <a:pt x="9123" y="800"/>
                    </a:lnTo>
                    <a:lnTo>
                      <a:pt x="9162" y="819"/>
                    </a:lnTo>
                    <a:lnTo>
                      <a:pt x="9219" y="838"/>
                    </a:lnTo>
                    <a:lnTo>
                      <a:pt x="9238" y="857"/>
                    </a:lnTo>
                    <a:lnTo>
                      <a:pt x="9238" y="895"/>
                    </a:lnTo>
                    <a:lnTo>
                      <a:pt x="9238" y="952"/>
                    </a:lnTo>
                    <a:lnTo>
                      <a:pt x="9257" y="990"/>
                    </a:lnTo>
                    <a:lnTo>
                      <a:pt x="9276" y="1028"/>
                    </a:lnTo>
                    <a:lnTo>
                      <a:pt x="9295" y="1048"/>
                    </a:lnTo>
                    <a:lnTo>
                      <a:pt x="9314" y="1067"/>
                    </a:lnTo>
                    <a:lnTo>
                      <a:pt x="9333" y="1048"/>
                    </a:lnTo>
                    <a:lnTo>
                      <a:pt x="9371" y="1028"/>
                    </a:lnTo>
                    <a:lnTo>
                      <a:pt x="9390" y="972"/>
                    </a:lnTo>
                    <a:lnTo>
                      <a:pt x="9390" y="933"/>
                    </a:lnTo>
                    <a:lnTo>
                      <a:pt x="9447" y="933"/>
                    </a:lnTo>
                    <a:lnTo>
                      <a:pt x="9543" y="933"/>
                    </a:lnTo>
                    <a:lnTo>
                      <a:pt x="9638" y="972"/>
                    </a:lnTo>
                    <a:lnTo>
                      <a:pt x="9904" y="1086"/>
                    </a:lnTo>
                    <a:lnTo>
                      <a:pt x="9943" y="1124"/>
                    </a:lnTo>
                    <a:lnTo>
                      <a:pt x="10000" y="1200"/>
                    </a:lnTo>
                    <a:lnTo>
                      <a:pt x="10076" y="1276"/>
                    </a:lnTo>
                    <a:lnTo>
                      <a:pt x="10095" y="1314"/>
                    </a:lnTo>
                    <a:lnTo>
                      <a:pt x="10133" y="1371"/>
                    </a:lnTo>
                    <a:lnTo>
                      <a:pt x="10400" y="1562"/>
                    </a:lnTo>
                    <a:lnTo>
                      <a:pt x="10438" y="1562"/>
                    </a:lnTo>
                    <a:lnTo>
                      <a:pt x="10533" y="1524"/>
                    </a:lnTo>
                    <a:lnTo>
                      <a:pt x="10571" y="1505"/>
                    </a:lnTo>
                    <a:lnTo>
                      <a:pt x="10590" y="1524"/>
                    </a:lnTo>
                    <a:lnTo>
                      <a:pt x="10628" y="1524"/>
                    </a:lnTo>
                    <a:lnTo>
                      <a:pt x="10647" y="1524"/>
                    </a:lnTo>
                    <a:lnTo>
                      <a:pt x="10666" y="1524"/>
                    </a:lnTo>
                    <a:lnTo>
                      <a:pt x="10876" y="1409"/>
                    </a:lnTo>
                    <a:lnTo>
                      <a:pt x="10895" y="1371"/>
                    </a:lnTo>
                    <a:lnTo>
                      <a:pt x="10933" y="1333"/>
                    </a:lnTo>
                    <a:lnTo>
                      <a:pt x="10933" y="1314"/>
                    </a:lnTo>
                    <a:lnTo>
                      <a:pt x="10952" y="1314"/>
                    </a:lnTo>
                    <a:lnTo>
                      <a:pt x="10991" y="1314"/>
                    </a:lnTo>
                    <a:lnTo>
                      <a:pt x="11047" y="1295"/>
                    </a:lnTo>
                    <a:lnTo>
                      <a:pt x="11067" y="1295"/>
                    </a:lnTo>
                    <a:lnTo>
                      <a:pt x="11200" y="1200"/>
                    </a:lnTo>
                    <a:lnTo>
                      <a:pt x="11600" y="1009"/>
                    </a:lnTo>
                    <a:lnTo>
                      <a:pt x="11771" y="952"/>
                    </a:lnTo>
                    <a:lnTo>
                      <a:pt x="11809" y="952"/>
                    </a:lnTo>
                    <a:lnTo>
                      <a:pt x="11829" y="933"/>
                    </a:lnTo>
                    <a:lnTo>
                      <a:pt x="11905" y="857"/>
                    </a:lnTo>
                    <a:lnTo>
                      <a:pt x="11924" y="800"/>
                    </a:lnTo>
                    <a:lnTo>
                      <a:pt x="11943" y="781"/>
                    </a:lnTo>
                    <a:lnTo>
                      <a:pt x="11962" y="762"/>
                    </a:lnTo>
                    <a:lnTo>
                      <a:pt x="12038" y="743"/>
                    </a:lnTo>
                    <a:lnTo>
                      <a:pt x="12114" y="723"/>
                    </a:lnTo>
                    <a:lnTo>
                      <a:pt x="12152" y="723"/>
                    </a:lnTo>
                    <a:lnTo>
                      <a:pt x="12171" y="723"/>
                    </a:lnTo>
                    <a:lnTo>
                      <a:pt x="12247" y="743"/>
                    </a:lnTo>
                    <a:lnTo>
                      <a:pt x="12324" y="743"/>
                    </a:lnTo>
                    <a:lnTo>
                      <a:pt x="12400" y="723"/>
                    </a:lnTo>
                    <a:lnTo>
                      <a:pt x="12457" y="686"/>
                    </a:lnTo>
                    <a:lnTo>
                      <a:pt x="12495" y="628"/>
                    </a:lnTo>
                    <a:lnTo>
                      <a:pt x="12495" y="609"/>
                    </a:lnTo>
                    <a:lnTo>
                      <a:pt x="12495" y="571"/>
                    </a:lnTo>
                    <a:lnTo>
                      <a:pt x="12476" y="514"/>
                    </a:lnTo>
                    <a:lnTo>
                      <a:pt x="12476" y="476"/>
                    </a:lnTo>
                    <a:lnTo>
                      <a:pt x="12495" y="457"/>
                    </a:lnTo>
                    <a:lnTo>
                      <a:pt x="12514" y="438"/>
                    </a:lnTo>
                    <a:lnTo>
                      <a:pt x="12552" y="419"/>
                    </a:lnTo>
                    <a:lnTo>
                      <a:pt x="12571" y="400"/>
                    </a:lnTo>
                    <a:lnTo>
                      <a:pt x="12647" y="76"/>
                    </a:lnTo>
                    <a:lnTo>
                      <a:pt x="12647" y="57"/>
                    </a:lnTo>
                    <a:lnTo>
                      <a:pt x="12686" y="19"/>
                    </a:lnTo>
                    <a:lnTo>
                      <a:pt x="13353" y="0"/>
                    </a:lnTo>
                    <a:lnTo>
                      <a:pt x="13695" y="57"/>
                    </a:lnTo>
                    <a:lnTo>
                      <a:pt x="13733" y="95"/>
                    </a:lnTo>
                    <a:lnTo>
                      <a:pt x="13733" y="190"/>
                    </a:lnTo>
                    <a:lnTo>
                      <a:pt x="13619" y="781"/>
                    </a:lnTo>
                    <a:lnTo>
                      <a:pt x="13581" y="819"/>
                    </a:lnTo>
                    <a:lnTo>
                      <a:pt x="13390" y="933"/>
                    </a:lnTo>
                    <a:lnTo>
                      <a:pt x="13276" y="952"/>
                    </a:lnTo>
                    <a:lnTo>
                      <a:pt x="13162" y="933"/>
                    </a:lnTo>
                    <a:lnTo>
                      <a:pt x="13162" y="1009"/>
                    </a:lnTo>
                    <a:lnTo>
                      <a:pt x="13219" y="1067"/>
                    </a:lnTo>
                    <a:lnTo>
                      <a:pt x="13409" y="1143"/>
                    </a:lnTo>
                    <a:lnTo>
                      <a:pt x="13429" y="1162"/>
                    </a:lnTo>
                    <a:lnTo>
                      <a:pt x="13448" y="1181"/>
                    </a:lnTo>
                    <a:lnTo>
                      <a:pt x="13485" y="1200"/>
                    </a:lnTo>
                    <a:lnTo>
                      <a:pt x="13543" y="1276"/>
                    </a:lnTo>
                    <a:lnTo>
                      <a:pt x="13543" y="1295"/>
                    </a:lnTo>
                    <a:lnTo>
                      <a:pt x="13562" y="1448"/>
                    </a:lnTo>
                    <a:lnTo>
                      <a:pt x="13581" y="1600"/>
                    </a:lnTo>
                    <a:lnTo>
                      <a:pt x="13619" y="1714"/>
                    </a:lnTo>
                    <a:lnTo>
                      <a:pt x="13714" y="1847"/>
                    </a:lnTo>
                    <a:lnTo>
                      <a:pt x="13905" y="1924"/>
                    </a:lnTo>
                    <a:lnTo>
                      <a:pt x="14419" y="2038"/>
                    </a:lnTo>
                    <a:lnTo>
                      <a:pt x="14762" y="2191"/>
                    </a:lnTo>
                    <a:lnTo>
                      <a:pt x="14895" y="2381"/>
                    </a:lnTo>
                    <a:lnTo>
                      <a:pt x="15009" y="2572"/>
                    </a:lnTo>
                    <a:lnTo>
                      <a:pt x="15085" y="2686"/>
                    </a:lnTo>
                    <a:lnTo>
                      <a:pt x="15200" y="2724"/>
                    </a:lnTo>
                    <a:lnTo>
                      <a:pt x="15257" y="2704"/>
                    </a:lnTo>
                    <a:lnTo>
                      <a:pt x="15352" y="2724"/>
                    </a:lnTo>
                    <a:lnTo>
                      <a:pt x="15410" y="2762"/>
                    </a:lnTo>
                    <a:lnTo>
                      <a:pt x="15390" y="2838"/>
                    </a:lnTo>
                    <a:lnTo>
                      <a:pt x="15410" y="2857"/>
                    </a:lnTo>
                    <a:lnTo>
                      <a:pt x="15581" y="3029"/>
                    </a:lnTo>
                    <a:lnTo>
                      <a:pt x="15486" y="2990"/>
                    </a:lnTo>
                    <a:lnTo>
                      <a:pt x="15410" y="3009"/>
                    </a:lnTo>
                    <a:lnTo>
                      <a:pt x="15257" y="3124"/>
                    </a:lnTo>
                    <a:lnTo>
                      <a:pt x="15238" y="3124"/>
                    </a:lnTo>
                    <a:lnTo>
                      <a:pt x="14990" y="3143"/>
                    </a:lnTo>
                    <a:lnTo>
                      <a:pt x="14914" y="3143"/>
                    </a:lnTo>
                    <a:lnTo>
                      <a:pt x="14876" y="3143"/>
                    </a:lnTo>
                    <a:lnTo>
                      <a:pt x="14857" y="3181"/>
                    </a:lnTo>
                    <a:lnTo>
                      <a:pt x="14857" y="3257"/>
                    </a:lnTo>
                    <a:lnTo>
                      <a:pt x="14876" y="3371"/>
                    </a:lnTo>
                    <a:lnTo>
                      <a:pt x="14914" y="3466"/>
                    </a:lnTo>
                    <a:lnTo>
                      <a:pt x="14971" y="3505"/>
                    </a:lnTo>
                    <a:lnTo>
                      <a:pt x="15143" y="3542"/>
                    </a:lnTo>
                    <a:lnTo>
                      <a:pt x="15200" y="3580"/>
                    </a:lnTo>
                    <a:lnTo>
                      <a:pt x="15200" y="3675"/>
                    </a:lnTo>
                    <a:lnTo>
                      <a:pt x="15162" y="3770"/>
                    </a:lnTo>
                    <a:lnTo>
                      <a:pt x="14914" y="4171"/>
                    </a:lnTo>
                    <a:lnTo>
                      <a:pt x="14933" y="4342"/>
                    </a:lnTo>
                    <a:lnTo>
                      <a:pt x="14914" y="4380"/>
                    </a:lnTo>
                    <a:lnTo>
                      <a:pt x="14933" y="4437"/>
                    </a:lnTo>
                    <a:lnTo>
                      <a:pt x="15009" y="4589"/>
                    </a:lnTo>
                    <a:lnTo>
                      <a:pt x="15029" y="4628"/>
                    </a:lnTo>
                    <a:lnTo>
                      <a:pt x="15067" y="4647"/>
                    </a:lnTo>
                    <a:lnTo>
                      <a:pt x="15105" y="4666"/>
                    </a:lnTo>
                    <a:lnTo>
                      <a:pt x="15162" y="4666"/>
                    </a:lnTo>
                    <a:lnTo>
                      <a:pt x="15314" y="4513"/>
                    </a:lnTo>
                    <a:lnTo>
                      <a:pt x="15352" y="4494"/>
                    </a:lnTo>
                    <a:lnTo>
                      <a:pt x="15448" y="4532"/>
                    </a:lnTo>
                    <a:lnTo>
                      <a:pt x="15543" y="4684"/>
                    </a:lnTo>
                    <a:lnTo>
                      <a:pt x="15619" y="4723"/>
                    </a:lnTo>
                    <a:lnTo>
                      <a:pt x="15676" y="4704"/>
                    </a:lnTo>
                    <a:lnTo>
                      <a:pt x="15828" y="4608"/>
                    </a:lnTo>
                    <a:lnTo>
                      <a:pt x="15924" y="4552"/>
                    </a:lnTo>
                    <a:lnTo>
                      <a:pt x="16209" y="4456"/>
                    </a:lnTo>
                    <a:lnTo>
                      <a:pt x="16305" y="4399"/>
                    </a:lnTo>
                    <a:lnTo>
                      <a:pt x="16343" y="4304"/>
                    </a:lnTo>
                    <a:lnTo>
                      <a:pt x="16324" y="3713"/>
                    </a:lnTo>
                    <a:lnTo>
                      <a:pt x="16457" y="3618"/>
                    </a:lnTo>
                    <a:lnTo>
                      <a:pt x="16609" y="3599"/>
                    </a:lnTo>
                    <a:lnTo>
                      <a:pt x="16686" y="3599"/>
                    </a:lnTo>
                    <a:lnTo>
                      <a:pt x="16743" y="3637"/>
                    </a:lnTo>
                    <a:lnTo>
                      <a:pt x="16762" y="3675"/>
                    </a:lnTo>
                    <a:lnTo>
                      <a:pt x="16781" y="3809"/>
                    </a:lnTo>
                    <a:lnTo>
                      <a:pt x="16800" y="3846"/>
                    </a:lnTo>
                    <a:lnTo>
                      <a:pt x="16819" y="3885"/>
                    </a:lnTo>
                    <a:lnTo>
                      <a:pt x="16857" y="3923"/>
                    </a:lnTo>
                    <a:lnTo>
                      <a:pt x="16857" y="3942"/>
                    </a:lnTo>
                    <a:lnTo>
                      <a:pt x="16857" y="3999"/>
                    </a:lnTo>
                    <a:lnTo>
                      <a:pt x="16971" y="3999"/>
                    </a:lnTo>
                    <a:lnTo>
                      <a:pt x="17066" y="4018"/>
                    </a:lnTo>
                    <a:lnTo>
                      <a:pt x="17124" y="4075"/>
                    </a:lnTo>
                    <a:lnTo>
                      <a:pt x="17124" y="4208"/>
                    </a:lnTo>
                    <a:lnTo>
                      <a:pt x="17066" y="4399"/>
                    </a:lnTo>
                    <a:lnTo>
                      <a:pt x="17066" y="4456"/>
                    </a:lnTo>
                    <a:lnTo>
                      <a:pt x="17105" y="4475"/>
                    </a:lnTo>
                    <a:lnTo>
                      <a:pt x="17295" y="4361"/>
                    </a:lnTo>
                    <a:lnTo>
                      <a:pt x="17352" y="4304"/>
                    </a:lnTo>
                    <a:lnTo>
                      <a:pt x="17447" y="4113"/>
                    </a:lnTo>
                    <a:lnTo>
                      <a:pt x="17543" y="4113"/>
                    </a:lnTo>
                    <a:lnTo>
                      <a:pt x="17619" y="4056"/>
                    </a:lnTo>
                    <a:lnTo>
                      <a:pt x="17676" y="3999"/>
                    </a:lnTo>
                    <a:lnTo>
                      <a:pt x="17714" y="3904"/>
                    </a:lnTo>
                    <a:lnTo>
                      <a:pt x="17714" y="3846"/>
                    </a:lnTo>
                    <a:lnTo>
                      <a:pt x="17733" y="3790"/>
                    </a:lnTo>
                    <a:lnTo>
                      <a:pt x="17752" y="3751"/>
                    </a:lnTo>
                    <a:lnTo>
                      <a:pt x="17924" y="3580"/>
                    </a:lnTo>
                    <a:lnTo>
                      <a:pt x="17962" y="3524"/>
                    </a:lnTo>
                    <a:lnTo>
                      <a:pt x="18172" y="3219"/>
                    </a:lnTo>
                    <a:lnTo>
                      <a:pt x="18229" y="3124"/>
                    </a:lnTo>
                    <a:lnTo>
                      <a:pt x="18324" y="3029"/>
                    </a:lnTo>
                    <a:lnTo>
                      <a:pt x="18419" y="2953"/>
                    </a:lnTo>
                    <a:lnTo>
                      <a:pt x="18514" y="2914"/>
                    </a:lnTo>
                    <a:lnTo>
                      <a:pt x="18743" y="2876"/>
                    </a:lnTo>
                    <a:lnTo>
                      <a:pt x="18838" y="2857"/>
                    </a:lnTo>
                    <a:lnTo>
                      <a:pt x="18915" y="2800"/>
                    </a:lnTo>
                    <a:lnTo>
                      <a:pt x="18991" y="2724"/>
                    </a:lnTo>
                    <a:lnTo>
                      <a:pt x="19010" y="2724"/>
                    </a:lnTo>
                    <a:lnTo>
                      <a:pt x="19029" y="2724"/>
                    </a:lnTo>
                    <a:lnTo>
                      <a:pt x="19048" y="2724"/>
                    </a:lnTo>
                    <a:lnTo>
                      <a:pt x="19219" y="2724"/>
                    </a:lnTo>
                    <a:lnTo>
                      <a:pt x="19352" y="2686"/>
                    </a:lnTo>
                    <a:lnTo>
                      <a:pt x="19486" y="2686"/>
                    </a:lnTo>
                    <a:lnTo>
                      <a:pt x="19619" y="2762"/>
                    </a:lnTo>
                    <a:lnTo>
                      <a:pt x="19657" y="2838"/>
                    </a:lnTo>
                    <a:lnTo>
                      <a:pt x="19619" y="2876"/>
                    </a:lnTo>
                    <a:lnTo>
                      <a:pt x="19543" y="2895"/>
                    </a:lnTo>
                    <a:lnTo>
                      <a:pt x="19467" y="2895"/>
                    </a:lnTo>
                    <a:lnTo>
                      <a:pt x="19333" y="2857"/>
                    </a:lnTo>
                    <a:lnTo>
                      <a:pt x="19296" y="2876"/>
                    </a:lnTo>
                    <a:lnTo>
                      <a:pt x="19276" y="2933"/>
                    </a:lnTo>
                    <a:lnTo>
                      <a:pt x="19296" y="3009"/>
                    </a:lnTo>
                    <a:lnTo>
                      <a:pt x="19314" y="3067"/>
                    </a:lnTo>
                    <a:lnTo>
                      <a:pt x="19372" y="3105"/>
                    </a:lnTo>
                    <a:lnTo>
                      <a:pt x="19428" y="3124"/>
                    </a:lnTo>
                    <a:lnTo>
                      <a:pt x="19486" y="3124"/>
                    </a:lnTo>
                    <a:lnTo>
                      <a:pt x="19562" y="3105"/>
                    </a:lnTo>
                    <a:lnTo>
                      <a:pt x="19695" y="3067"/>
                    </a:lnTo>
                    <a:lnTo>
                      <a:pt x="19772" y="3009"/>
                    </a:lnTo>
                    <a:lnTo>
                      <a:pt x="19809" y="2990"/>
                    </a:lnTo>
                    <a:lnTo>
                      <a:pt x="19829" y="2990"/>
                    </a:lnTo>
                    <a:lnTo>
                      <a:pt x="19867" y="2990"/>
                    </a:lnTo>
                    <a:lnTo>
                      <a:pt x="19905" y="2971"/>
                    </a:lnTo>
                    <a:lnTo>
                      <a:pt x="19924" y="2971"/>
                    </a:lnTo>
                    <a:lnTo>
                      <a:pt x="19981" y="2914"/>
                    </a:lnTo>
                    <a:lnTo>
                      <a:pt x="20038" y="2876"/>
                    </a:lnTo>
                    <a:lnTo>
                      <a:pt x="20095" y="2838"/>
                    </a:lnTo>
                    <a:lnTo>
                      <a:pt x="20229" y="2800"/>
                    </a:lnTo>
                    <a:lnTo>
                      <a:pt x="20305" y="2762"/>
                    </a:lnTo>
                    <a:lnTo>
                      <a:pt x="20362" y="2724"/>
                    </a:lnTo>
                    <a:lnTo>
                      <a:pt x="20419" y="2686"/>
                    </a:lnTo>
                    <a:lnTo>
                      <a:pt x="20495" y="2590"/>
                    </a:lnTo>
                    <a:lnTo>
                      <a:pt x="20534" y="2572"/>
                    </a:lnTo>
                    <a:lnTo>
                      <a:pt x="20648" y="2552"/>
                    </a:lnTo>
                    <a:lnTo>
                      <a:pt x="20762" y="2552"/>
                    </a:lnTo>
                    <a:lnTo>
                      <a:pt x="21010" y="2590"/>
                    </a:lnTo>
                    <a:lnTo>
                      <a:pt x="21219" y="2686"/>
                    </a:lnTo>
                    <a:lnTo>
                      <a:pt x="21296" y="2686"/>
                    </a:lnTo>
                    <a:lnTo>
                      <a:pt x="21333" y="2648"/>
                    </a:lnTo>
                    <a:lnTo>
                      <a:pt x="21448" y="2572"/>
                    </a:lnTo>
                    <a:lnTo>
                      <a:pt x="21505" y="2533"/>
                    </a:lnTo>
                    <a:lnTo>
                      <a:pt x="21562" y="2514"/>
                    </a:lnTo>
                    <a:lnTo>
                      <a:pt x="21638" y="2514"/>
                    </a:lnTo>
                    <a:lnTo>
                      <a:pt x="21695" y="2514"/>
                    </a:lnTo>
                    <a:lnTo>
                      <a:pt x="21734" y="2572"/>
                    </a:lnTo>
                    <a:lnTo>
                      <a:pt x="21772" y="2628"/>
                    </a:lnTo>
                    <a:lnTo>
                      <a:pt x="21848" y="2648"/>
                    </a:lnTo>
                    <a:lnTo>
                      <a:pt x="21905" y="2667"/>
                    </a:lnTo>
                    <a:lnTo>
                      <a:pt x="21981" y="2648"/>
                    </a:lnTo>
                    <a:lnTo>
                      <a:pt x="22076" y="2609"/>
                    </a:lnTo>
                    <a:lnTo>
                      <a:pt x="22153" y="2609"/>
                    </a:lnTo>
                    <a:lnTo>
                      <a:pt x="22248" y="2609"/>
                    </a:lnTo>
                    <a:lnTo>
                      <a:pt x="22324" y="2609"/>
                    </a:lnTo>
                    <a:lnTo>
                      <a:pt x="22362" y="2590"/>
                    </a:lnTo>
                    <a:lnTo>
                      <a:pt x="22438" y="2628"/>
                    </a:lnTo>
                    <a:lnTo>
                      <a:pt x="22476" y="2628"/>
                    </a:lnTo>
                    <a:lnTo>
                      <a:pt x="22515" y="2628"/>
                    </a:lnTo>
                    <a:lnTo>
                      <a:pt x="22552" y="2628"/>
                    </a:lnTo>
                    <a:lnTo>
                      <a:pt x="22705" y="2552"/>
                    </a:lnTo>
                    <a:lnTo>
                      <a:pt x="22781" y="2552"/>
                    </a:lnTo>
                    <a:lnTo>
                      <a:pt x="22953" y="2628"/>
                    </a:lnTo>
                    <a:lnTo>
                      <a:pt x="23010" y="2572"/>
                    </a:lnTo>
                    <a:lnTo>
                      <a:pt x="23086" y="2514"/>
                    </a:lnTo>
                    <a:lnTo>
                      <a:pt x="23162" y="2438"/>
                    </a:lnTo>
                    <a:lnTo>
                      <a:pt x="23181" y="2381"/>
                    </a:lnTo>
                    <a:lnTo>
                      <a:pt x="23124" y="2286"/>
                    </a:lnTo>
                    <a:lnTo>
                      <a:pt x="23105" y="2247"/>
                    </a:lnTo>
                    <a:lnTo>
                      <a:pt x="23124" y="2228"/>
                    </a:lnTo>
                    <a:lnTo>
                      <a:pt x="23162" y="2191"/>
                    </a:lnTo>
                    <a:lnTo>
                      <a:pt x="23258" y="2152"/>
                    </a:lnTo>
                    <a:lnTo>
                      <a:pt x="23314" y="2114"/>
                    </a:lnTo>
                    <a:lnTo>
                      <a:pt x="23467" y="2114"/>
                    </a:lnTo>
                    <a:lnTo>
                      <a:pt x="23524" y="2095"/>
                    </a:lnTo>
                    <a:lnTo>
                      <a:pt x="23562" y="2038"/>
                    </a:lnTo>
                    <a:lnTo>
                      <a:pt x="23658" y="1962"/>
                    </a:lnTo>
                    <a:lnTo>
                      <a:pt x="23715" y="1924"/>
                    </a:lnTo>
                    <a:lnTo>
                      <a:pt x="23829" y="1962"/>
                    </a:lnTo>
                    <a:lnTo>
                      <a:pt x="23867" y="2076"/>
                    </a:lnTo>
                    <a:lnTo>
                      <a:pt x="23848" y="2362"/>
                    </a:lnTo>
                    <a:lnTo>
                      <a:pt x="23943" y="2381"/>
                    </a:lnTo>
                    <a:lnTo>
                      <a:pt x="24057" y="2495"/>
                    </a:lnTo>
                    <a:lnTo>
                      <a:pt x="24134" y="2628"/>
                    </a:lnTo>
                    <a:lnTo>
                      <a:pt x="24324" y="2990"/>
                    </a:lnTo>
                    <a:lnTo>
                      <a:pt x="24324" y="3029"/>
                    </a:lnTo>
                    <a:lnTo>
                      <a:pt x="24343" y="3085"/>
                    </a:lnTo>
                    <a:lnTo>
                      <a:pt x="24343" y="3124"/>
                    </a:lnTo>
                    <a:lnTo>
                      <a:pt x="24438" y="3410"/>
                    </a:lnTo>
                    <a:lnTo>
                      <a:pt x="24477" y="3466"/>
                    </a:lnTo>
                    <a:lnTo>
                      <a:pt x="24533" y="3524"/>
                    </a:lnTo>
                    <a:lnTo>
                      <a:pt x="24533" y="3542"/>
                    </a:lnTo>
                    <a:lnTo>
                      <a:pt x="24533" y="3618"/>
                    </a:lnTo>
                    <a:lnTo>
                      <a:pt x="24533" y="3675"/>
                    </a:lnTo>
                    <a:lnTo>
                      <a:pt x="24591" y="3790"/>
                    </a:lnTo>
                    <a:lnTo>
                      <a:pt x="24762" y="4075"/>
                    </a:lnTo>
                    <a:lnTo>
                      <a:pt x="24972" y="4285"/>
                    </a:lnTo>
                    <a:lnTo>
                      <a:pt x="25029" y="4342"/>
                    </a:lnTo>
                    <a:lnTo>
                      <a:pt x="25143" y="4437"/>
                    </a:lnTo>
                    <a:lnTo>
                      <a:pt x="25200" y="4475"/>
                    </a:lnTo>
                    <a:lnTo>
                      <a:pt x="25219" y="4589"/>
                    </a:lnTo>
                    <a:lnTo>
                      <a:pt x="25143" y="4875"/>
                    </a:lnTo>
                    <a:lnTo>
                      <a:pt x="25162" y="5009"/>
                    </a:lnTo>
                    <a:lnTo>
                      <a:pt x="25315" y="5161"/>
                    </a:lnTo>
                    <a:lnTo>
                      <a:pt x="25334" y="5218"/>
                    </a:lnTo>
                    <a:lnTo>
                      <a:pt x="25353" y="5275"/>
                    </a:lnTo>
                    <a:lnTo>
                      <a:pt x="25372" y="5351"/>
                    </a:lnTo>
                    <a:lnTo>
                      <a:pt x="25372" y="5446"/>
                    </a:lnTo>
                    <a:lnTo>
                      <a:pt x="25334" y="5580"/>
                    </a:lnTo>
                    <a:lnTo>
                      <a:pt x="25334" y="5656"/>
                    </a:lnTo>
                    <a:lnTo>
                      <a:pt x="25315" y="5732"/>
                    </a:lnTo>
                    <a:lnTo>
                      <a:pt x="25276" y="5771"/>
                    </a:lnTo>
                    <a:lnTo>
                      <a:pt x="25010" y="5827"/>
                    </a:lnTo>
                    <a:lnTo>
                      <a:pt x="24953" y="5866"/>
                    </a:lnTo>
                    <a:lnTo>
                      <a:pt x="24877" y="5980"/>
                    </a:lnTo>
                    <a:lnTo>
                      <a:pt x="24762" y="6399"/>
                    </a:lnTo>
                    <a:lnTo>
                      <a:pt x="24667" y="6513"/>
                    </a:lnTo>
                    <a:lnTo>
                      <a:pt x="24572" y="6494"/>
                    </a:lnTo>
                    <a:lnTo>
                      <a:pt x="24477" y="6380"/>
                    </a:lnTo>
                    <a:lnTo>
                      <a:pt x="24401" y="6247"/>
                    </a:lnTo>
                    <a:lnTo>
                      <a:pt x="24362" y="6094"/>
                    </a:lnTo>
                    <a:lnTo>
                      <a:pt x="24267" y="5618"/>
                    </a:lnTo>
                    <a:lnTo>
                      <a:pt x="24191" y="5485"/>
                    </a:lnTo>
                    <a:lnTo>
                      <a:pt x="24020" y="5428"/>
                    </a:lnTo>
                    <a:lnTo>
                      <a:pt x="23676" y="5351"/>
                    </a:lnTo>
                    <a:lnTo>
                      <a:pt x="23639" y="5314"/>
                    </a:lnTo>
                    <a:lnTo>
                      <a:pt x="23524" y="5123"/>
                    </a:lnTo>
                    <a:lnTo>
                      <a:pt x="23334" y="5161"/>
                    </a:lnTo>
                    <a:lnTo>
                      <a:pt x="23067" y="5390"/>
                    </a:lnTo>
                    <a:lnTo>
                      <a:pt x="22953" y="5523"/>
                    </a:lnTo>
                    <a:lnTo>
                      <a:pt x="22838" y="5656"/>
                    </a:lnTo>
                    <a:lnTo>
                      <a:pt x="22819" y="5732"/>
                    </a:lnTo>
                    <a:lnTo>
                      <a:pt x="22838" y="5904"/>
                    </a:lnTo>
                    <a:lnTo>
                      <a:pt x="22819" y="5980"/>
                    </a:lnTo>
                    <a:lnTo>
                      <a:pt x="22781" y="6056"/>
                    </a:lnTo>
                    <a:lnTo>
                      <a:pt x="22629" y="6285"/>
                    </a:lnTo>
                    <a:lnTo>
                      <a:pt x="22572" y="6418"/>
                    </a:lnTo>
                    <a:lnTo>
                      <a:pt x="22552" y="6589"/>
                    </a:lnTo>
                    <a:lnTo>
                      <a:pt x="22515" y="7295"/>
                    </a:lnTo>
                    <a:lnTo>
                      <a:pt x="22515" y="7371"/>
                    </a:lnTo>
                    <a:lnTo>
                      <a:pt x="22534" y="7427"/>
                    </a:lnTo>
                    <a:lnTo>
                      <a:pt x="22591" y="7523"/>
                    </a:lnTo>
                    <a:lnTo>
                      <a:pt x="22610" y="7637"/>
                    </a:lnTo>
                    <a:lnTo>
                      <a:pt x="22552" y="7808"/>
                    </a:lnTo>
                    <a:lnTo>
                      <a:pt x="22420" y="8094"/>
                    </a:lnTo>
                    <a:lnTo>
                      <a:pt x="22381" y="8228"/>
                    </a:lnTo>
                    <a:lnTo>
                      <a:pt x="22381" y="8266"/>
                    </a:lnTo>
                    <a:lnTo>
                      <a:pt x="22381" y="8342"/>
                    </a:lnTo>
                    <a:lnTo>
                      <a:pt x="22400" y="8494"/>
                    </a:lnTo>
                    <a:lnTo>
                      <a:pt x="22438" y="8590"/>
                    </a:lnTo>
                    <a:lnTo>
                      <a:pt x="22457" y="8628"/>
                    </a:lnTo>
                    <a:lnTo>
                      <a:pt x="23334" y="8971"/>
                    </a:lnTo>
                    <a:lnTo>
                      <a:pt x="23353" y="8990"/>
                    </a:lnTo>
                    <a:lnTo>
                      <a:pt x="23391" y="9180"/>
                    </a:lnTo>
                    <a:lnTo>
                      <a:pt x="23372" y="9313"/>
                    </a:lnTo>
                    <a:lnTo>
                      <a:pt x="23334" y="9447"/>
                    </a:lnTo>
                    <a:lnTo>
                      <a:pt x="23277" y="9523"/>
                    </a:lnTo>
                    <a:lnTo>
                      <a:pt x="23277" y="9561"/>
                    </a:lnTo>
                    <a:lnTo>
                      <a:pt x="23277" y="9580"/>
                    </a:lnTo>
                    <a:lnTo>
                      <a:pt x="23277" y="9656"/>
                    </a:lnTo>
                    <a:lnTo>
                      <a:pt x="23258" y="9694"/>
                    </a:lnTo>
                    <a:lnTo>
                      <a:pt x="23258" y="9713"/>
                    </a:lnTo>
                    <a:lnTo>
                      <a:pt x="23219" y="9789"/>
                    </a:lnTo>
                    <a:lnTo>
                      <a:pt x="23181" y="9866"/>
                    </a:lnTo>
                    <a:lnTo>
                      <a:pt x="23162" y="9885"/>
                    </a:lnTo>
                    <a:lnTo>
                      <a:pt x="23143" y="9904"/>
                    </a:lnTo>
                    <a:lnTo>
                      <a:pt x="23124" y="9923"/>
                    </a:lnTo>
                    <a:lnTo>
                      <a:pt x="23143" y="9961"/>
                    </a:lnTo>
                    <a:lnTo>
                      <a:pt x="23048" y="10018"/>
                    </a:lnTo>
                    <a:lnTo>
                      <a:pt x="23010" y="10056"/>
                    </a:lnTo>
                    <a:lnTo>
                      <a:pt x="22991" y="10133"/>
                    </a:lnTo>
                    <a:lnTo>
                      <a:pt x="22991" y="10151"/>
                    </a:lnTo>
                    <a:lnTo>
                      <a:pt x="22972" y="10190"/>
                    </a:lnTo>
                    <a:lnTo>
                      <a:pt x="22953" y="10228"/>
                    </a:lnTo>
                    <a:lnTo>
                      <a:pt x="22972" y="10285"/>
                    </a:lnTo>
                    <a:lnTo>
                      <a:pt x="22972" y="10323"/>
                    </a:lnTo>
                    <a:lnTo>
                      <a:pt x="22933" y="10361"/>
                    </a:lnTo>
                    <a:lnTo>
                      <a:pt x="22972" y="10418"/>
                    </a:lnTo>
                    <a:lnTo>
                      <a:pt x="22933" y="10475"/>
                    </a:lnTo>
                    <a:lnTo>
                      <a:pt x="22857" y="10590"/>
                    </a:lnTo>
                    <a:lnTo>
                      <a:pt x="22819" y="10799"/>
                    </a:lnTo>
                    <a:lnTo>
                      <a:pt x="22781" y="10856"/>
                    </a:lnTo>
                    <a:lnTo>
                      <a:pt x="22743" y="10913"/>
                    </a:lnTo>
                    <a:lnTo>
                      <a:pt x="22743" y="10932"/>
                    </a:lnTo>
                    <a:lnTo>
                      <a:pt x="22724" y="10952"/>
                    </a:lnTo>
                    <a:lnTo>
                      <a:pt x="22705" y="10990"/>
                    </a:lnTo>
                    <a:lnTo>
                      <a:pt x="22629" y="11066"/>
                    </a:lnTo>
                    <a:lnTo>
                      <a:pt x="22610" y="11085"/>
                    </a:lnTo>
                    <a:lnTo>
                      <a:pt x="22552" y="11104"/>
                    </a:lnTo>
                    <a:lnTo>
                      <a:pt x="22476" y="11142"/>
                    </a:lnTo>
                    <a:lnTo>
                      <a:pt x="22420" y="11161"/>
                    </a:lnTo>
                    <a:lnTo>
                      <a:pt x="22343" y="11161"/>
                    </a:lnTo>
                    <a:lnTo>
                      <a:pt x="22305" y="11066"/>
                    </a:lnTo>
                    <a:lnTo>
                      <a:pt x="22191" y="11066"/>
                    </a:lnTo>
                    <a:lnTo>
                      <a:pt x="22057" y="11142"/>
                    </a:lnTo>
                    <a:lnTo>
                      <a:pt x="21981" y="11237"/>
                    </a:lnTo>
                    <a:lnTo>
                      <a:pt x="21886" y="11428"/>
                    </a:lnTo>
                    <a:lnTo>
                      <a:pt x="21848" y="11485"/>
                    </a:lnTo>
                    <a:lnTo>
                      <a:pt x="21734" y="11542"/>
                    </a:lnTo>
                    <a:lnTo>
                      <a:pt x="21695" y="11599"/>
                    </a:lnTo>
                    <a:lnTo>
                      <a:pt x="21658" y="11656"/>
                    </a:lnTo>
                    <a:lnTo>
                      <a:pt x="21181" y="11180"/>
                    </a:lnTo>
                    <a:lnTo>
                      <a:pt x="21124" y="11142"/>
                    </a:lnTo>
                    <a:lnTo>
                      <a:pt x="21067" y="11104"/>
                    </a:lnTo>
                    <a:lnTo>
                      <a:pt x="20991" y="11085"/>
                    </a:lnTo>
                    <a:lnTo>
                      <a:pt x="20857" y="11047"/>
                    </a:lnTo>
                    <a:lnTo>
                      <a:pt x="20495" y="10856"/>
                    </a:lnTo>
                    <a:lnTo>
                      <a:pt x="20362" y="10780"/>
                    </a:lnTo>
                    <a:lnTo>
                      <a:pt x="20229" y="10704"/>
                    </a:lnTo>
                    <a:lnTo>
                      <a:pt x="20076" y="10723"/>
                    </a:lnTo>
                    <a:lnTo>
                      <a:pt x="20019" y="10761"/>
                    </a:lnTo>
                    <a:lnTo>
                      <a:pt x="19943" y="10818"/>
                    </a:lnTo>
                    <a:lnTo>
                      <a:pt x="19809" y="11008"/>
                    </a:lnTo>
                    <a:lnTo>
                      <a:pt x="19638" y="11161"/>
                    </a:lnTo>
                    <a:lnTo>
                      <a:pt x="19600" y="11237"/>
                    </a:lnTo>
                    <a:lnTo>
                      <a:pt x="19486" y="11428"/>
                    </a:lnTo>
                    <a:lnTo>
                      <a:pt x="19467" y="11504"/>
                    </a:lnTo>
                    <a:lnTo>
                      <a:pt x="19486" y="11637"/>
                    </a:lnTo>
                    <a:lnTo>
                      <a:pt x="19486" y="11751"/>
                    </a:lnTo>
                    <a:lnTo>
                      <a:pt x="19486" y="11828"/>
                    </a:lnTo>
                    <a:lnTo>
                      <a:pt x="19524" y="11885"/>
                    </a:lnTo>
                    <a:lnTo>
                      <a:pt x="19524" y="11942"/>
                    </a:lnTo>
                    <a:lnTo>
                      <a:pt x="19543" y="12018"/>
                    </a:lnTo>
                    <a:lnTo>
                      <a:pt x="19524" y="12095"/>
                    </a:lnTo>
                    <a:lnTo>
                      <a:pt x="19524" y="12171"/>
                    </a:lnTo>
                    <a:lnTo>
                      <a:pt x="19505" y="12247"/>
                    </a:lnTo>
                    <a:lnTo>
                      <a:pt x="19486" y="12380"/>
                    </a:lnTo>
                    <a:lnTo>
                      <a:pt x="19524" y="12933"/>
                    </a:lnTo>
                    <a:lnTo>
                      <a:pt x="19524" y="13161"/>
                    </a:lnTo>
                    <a:lnTo>
                      <a:pt x="19524" y="13256"/>
                    </a:lnTo>
                    <a:lnTo>
                      <a:pt x="19543" y="13333"/>
                    </a:lnTo>
                    <a:lnTo>
                      <a:pt x="19638" y="13580"/>
                    </a:lnTo>
                    <a:lnTo>
                      <a:pt x="19448" y="13732"/>
                    </a:lnTo>
                    <a:lnTo>
                      <a:pt x="19029" y="13961"/>
                    </a:lnTo>
                    <a:lnTo>
                      <a:pt x="18571" y="14380"/>
                    </a:lnTo>
                    <a:lnTo>
                      <a:pt x="18514" y="14399"/>
                    </a:lnTo>
                    <a:lnTo>
                      <a:pt x="18438" y="14418"/>
                    </a:lnTo>
                    <a:lnTo>
                      <a:pt x="18419" y="14418"/>
                    </a:lnTo>
                    <a:lnTo>
                      <a:pt x="18400" y="14437"/>
                    </a:lnTo>
                    <a:lnTo>
                      <a:pt x="18267" y="14437"/>
                    </a:lnTo>
                    <a:lnTo>
                      <a:pt x="18057" y="14475"/>
                    </a:lnTo>
                    <a:lnTo>
                      <a:pt x="17924" y="14494"/>
                    </a:lnTo>
                    <a:lnTo>
                      <a:pt x="17848" y="14513"/>
                    </a:lnTo>
                    <a:lnTo>
                      <a:pt x="17772" y="14513"/>
                    </a:lnTo>
                    <a:lnTo>
                      <a:pt x="17752" y="14513"/>
                    </a:lnTo>
                    <a:lnTo>
                      <a:pt x="17600" y="14571"/>
                    </a:lnTo>
                    <a:lnTo>
                      <a:pt x="17543" y="14571"/>
                    </a:lnTo>
                    <a:lnTo>
                      <a:pt x="17333" y="14533"/>
                    </a:lnTo>
                    <a:lnTo>
                      <a:pt x="17219" y="14494"/>
                    </a:lnTo>
                    <a:lnTo>
                      <a:pt x="17143" y="14437"/>
                    </a:lnTo>
                    <a:lnTo>
                      <a:pt x="17105" y="14437"/>
                    </a:lnTo>
                    <a:lnTo>
                      <a:pt x="17048" y="14494"/>
                    </a:lnTo>
                    <a:lnTo>
                      <a:pt x="16762" y="14875"/>
                    </a:lnTo>
                    <a:lnTo>
                      <a:pt x="16590" y="15333"/>
                    </a:lnTo>
                    <a:lnTo>
                      <a:pt x="16476" y="15542"/>
                    </a:lnTo>
                    <a:lnTo>
                      <a:pt x="16419" y="15790"/>
                    </a:lnTo>
                    <a:lnTo>
                      <a:pt x="16343" y="16018"/>
                    </a:lnTo>
                    <a:lnTo>
                      <a:pt x="16286" y="16342"/>
                    </a:lnTo>
                    <a:lnTo>
                      <a:pt x="16267" y="16513"/>
                    </a:lnTo>
                    <a:lnTo>
                      <a:pt x="16267" y="16590"/>
                    </a:lnTo>
                    <a:lnTo>
                      <a:pt x="15810" y="17637"/>
                    </a:lnTo>
                    <a:lnTo>
                      <a:pt x="15695" y="17752"/>
                    </a:lnTo>
                    <a:lnTo>
                      <a:pt x="15676" y="17790"/>
                    </a:lnTo>
                    <a:lnTo>
                      <a:pt x="15619" y="18057"/>
                    </a:lnTo>
                    <a:lnTo>
                      <a:pt x="15524" y="18304"/>
                    </a:lnTo>
                    <a:lnTo>
                      <a:pt x="15524" y="18361"/>
                    </a:lnTo>
                    <a:lnTo>
                      <a:pt x="15524" y="18419"/>
                    </a:lnTo>
                    <a:lnTo>
                      <a:pt x="15562" y="18533"/>
                    </a:lnTo>
                    <a:lnTo>
                      <a:pt x="15466" y="18704"/>
                    </a:lnTo>
                    <a:lnTo>
                      <a:pt x="15085" y="19390"/>
                    </a:lnTo>
                    <a:lnTo>
                      <a:pt x="14990" y="19504"/>
                    </a:lnTo>
                    <a:lnTo>
                      <a:pt x="14876" y="19580"/>
                    </a:lnTo>
                    <a:lnTo>
                      <a:pt x="14628" y="19675"/>
                    </a:lnTo>
                    <a:lnTo>
                      <a:pt x="14400" y="19809"/>
                    </a:lnTo>
                    <a:lnTo>
                      <a:pt x="14419" y="19828"/>
                    </a:lnTo>
                    <a:lnTo>
                      <a:pt x="14381" y="19866"/>
                    </a:lnTo>
                    <a:lnTo>
                      <a:pt x="14343" y="19847"/>
                    </a:lnTo>
                    <a:lnTo>
                      <a:pt x="14324" y="19828"/>
                    </a:lnTo>
                    <a:lnTo>
                      <a:pt x="14152" y="19866"/>
                    </a:lnTo>
                    <a:lnTo>
                      <a:pt x="14114" y="19866"/>
                    </a:lnTo>
                    <a:lnTo>
                      <a:pt x="14076" y="19847"/>
                    </a:lnTo>
                    <a:lnTo>
                      <a:pt x="14019" y="19847"/>
                    </a:lnTo>
                    <a:lnTo>
                      <a:pt x="13905" y="19866"/>
                    </a:lnTo>
                    <a:lnTo>
                      <a:pt x="13829" y="19866"/>
                    </a:lnTo>
                    <a:lnTo>
                      <a:pt x="13619" y="19809"/>
                    </a:lnTo>
                    <a:lnTo>
                      <a:pt x="13333" y="19733"/>
                    </a:lnTo>
                    <a:lnTo>
                      <a:pt x="13276" y="19714"/>
                    </a:lnTo>
                    <a:lnTo>
                      <a:pt x="13238" y="19657"/>
                    </a:lnTo>
                    <a:lnTo>
                      <a:pt x="13162" y="19561"/>
                    </a:lnTo>
                    <a:lnTo>
                      <a:pt x="13162" y="19580"/>
                    </a:lnTo>
                    <a:lnTo>
                      <a:pt x="13143" y="19618"/>
                    </a:lnTo>
                    <a:lnTo>
                      <a:pt x="13143" y="19638"/>
                    </a:lnTo>
                    <a:lnTo>
                      <a:pt x="12990" y="19638"/>
                    </a:lnTo>
                    <a:lnTo>
                      <a:pt x="12972" y="19618"/>
                    </a:lnTo>
                    <a:lnTo>
                      <a:pt x="12972" y="19599"/>
                    </a:lnTo>
                    <a:lnTo>
                      <a:pt x="12952" y="19599"/>
                    </a:lnTo>
                    <a:lnTo>
                      <a:pt x="12914" y="19618"/>
                    </a:lnTo>
                    <a:lnTo>
                      <a:pt x="12895" y="19618"/>
                    </a:lnTo>
                    <a:lnTo>
                      <a:pt x="12857" y="19599"/>
                    </a:lnTo>
                    <a:lnTo>
                      <a:pt x="12819" y="19599"/>
                    </a:lnTo>
                    <a:lnTo>
                      <a:pt x="12819" y="19580"/>
                    </a:lnTo>
                    <a:lnTo>
                      <a:pt x="12800" y="19561"/>
                    </a:lnTo>
                    <a:lnTo>
                      <a:pt x="12781" y="19523"/>
                    </a:lnTo>
                    <a:lnTo>
                      <a:pt x="12723" y="19485"/>
                    </a:lnTo>
                    <a:lnTo>
                      <a:pt x="12686" y="19485"/>
                    </a:lnTo>
                    <a:lnTo>
                      <a:pt x="12686" y="19523"/>
                    </a:lnTo>
                    <a:lnTo>
                      <a:pt x="12686" y="19542"/>
                    </a:lnTo>
                    <a:lnTo>
                      <a:pt x="12686" y="19561"/>
                    </a:lnTo>
                    <a:lnTo>
                      <a:pt x="12533" y="19618"/>
                    </a:lnTo>
                    <a:lnTo>
                      <a:pt x="12381" y="19638"/>
                    </a:lnTo>
                    <a:lnTo>
                      <a:pt x="12076" y="19599"/>
                    </a:lnTo>
                    <a:lnTo>
                      <a:pt x="11771" y="19561"/>
                    </a:lnTo>
                    <a:lnTo>
                      <a:pt x="11676" y="19580"/>
                    </a:lnTo>
                    <a:lnTo>
                      <a:pt x="11581" y="19599"/>
                    </a:lnTo>
                    <a:lnTo>
                      <a:pt x="11543" y="19580"/>
                    </a:lnTo>
                    <a:lnTo>
                      <a:pt x="11485" y="19523"/>
                    </a:lnTo>
                    <a:lnTo>
                      <a:pt x="11390" y="19504"/>
                    </a:lnTo>
                    <a:lnTo>
                      <a:pt x="11352" y="19485"/>
                    </a:lnTo>
                    <a:lnTo>
                      <a:pt x="11314" y="19428"/>
                    </a:lnTo>
                    <a:lnTo>
                      <a:pt x="11238" y="19313"/>
                    </a:lnTo>
                    <a:lnTo>
                      <a:pt x="11181" y="19257"/>
                    </a:lnTo>
                    <a:lnTo>
                      <a:pt x="11105" y="19199"/>
                    </a:lnTo>
                    <a:lnTo>
                      <a:pt x="10819" y="19028"/>
                    </a:lnTo>
                    <a:lnTo>
                      <a:pt x="10533" y="18837"/>
                    </a:lnTo>
                    <a:lnTo>
                      <a:pt x="10247" y="18647"/>
                    </a:lnTo>
                    <a:lnTo>
                      <a:pt x="9981" y="18475"/>
                    </a:lnTo>
                    <a:lnTo>
                      <a:pt x="9752" y="18342"/>
                    </a:lnTo>
                    <a:lnTo>
                      <a:pt x="9428" y="18114"/>
                    </a:lnTo>
                    <a:lnTo>
                      <a:pt x="9142" y="17942"/>
                    </a:lnTo>
                    <a:lnTo>
                      <a:pt x="8857" y="17752"/>
                    </a:lnTo>
                    <a:lnTo>
                      <a:pt x="8705" y="17657"/>
                    </a:lnTo>
                    <a:lnTo>
                      <a:pt x="8685" y="17657"/>
                    </a:lnTo>
                    <a:lnTo>
                      <a:pt x="8666" y="17657"/>
                    </a:lnTo>
                    <a:lnTo>
                      <a:pt x="8647" y="17657"/>
                    </a:lnTo>
                    <a:lnTo>
                      <a:pt x="8647" y="17637"/>
                    </a:lnTo>
                    <a:lnTo>
                      <a:pt x="8629" y="17580"/>
                    </a:lnTo>
                    <a:lnTo>
                      <a:pt x="8629" y="17542"/>
                    </a:lnTo>
                    <a:lnTo>
                      <a:pt x="8609" y="17523"/>
                    </a:lnTo>
                    <a:lnTo>
                      <a:pt x="8571" y="17523"/>
                    </a:lnTo>
                    <a:lnTo>
                      <a:pt x="8514" y="17523"/>
                    </a:lnTo>
                    <a:lnTo>
                      <a:pt x="8495" y="17504"/>
                    </a:lnTo>
                    <a:lnTo>
                      <a:pt x="8457" y="17428"/>
                    </a:lnTo>
                    <a:lnTo>
                      <a:pt x="8419" y="17409"/>
                    </a:lnTo>
                    <a:lnTo>
                      <a:pt x="8304" y="17371"/>
                    </a:lnTo>
                    <a:lnTo>
                      <a:pt x="8114" y="17276"/>
                    </a:lnTo>
                    <a:lnTo>
                      <a:pt x="7943" y="17237"/>
                    </a:lnTo>
                    <a:lnTo>
                      <a:pt x="7390" y="17237"/>
                    </a:lnTo>
                    <a:lnTo>
                      <a:pt x="7371" y="17237"/>
                    </a:lnTo>
                    <a:lnTo>
                      <a:pt x="7409" y="17200"/>
                    </a:lnTo>
                    <a:lnTo>
                      <a:pt x="7505" y="17161"/>
                    </a:lnTo>
                    <a:lnTo>
                      <a:pt x="7562" y="17123"/>
                    </a:lnTo>
                    <a:lnTo>
                      <a:pt x="7581" y="17104"/>
                    </a:lnTo>
                    <a:lnTo>
                      <a:pt x="7600" y="17085"/>
                    </a:lnTo>
                    <a:lnTo>
                      <a:pt x="7638" y="16971"/>
                    </a:lnTo>
                    <a:lnTo>
                      <a:pt x="7676" y="16856"/>
                    </a:lnTo>
                    <a:lnTo>
                      <a:pt x="7828" y="16647"/>
                    </a:lnTo>
                    <a:lnTo>
                      <a:pt x="8038" y="16380"/>
                    </a:lnTo>
                    <a:lnTo>
                      <a:pt x="8095" y="16228"/>
                    </a:lnTo>
                    <a:lnTo>
                      <a:pt x="8114" y="16057"/>
                    </a:lnTo>
                    <a:lnTo>
                      <a:pt x="8095" y="15980"/>
                    </a:lnTo>
                    <a:lnTo>
                      <a:pt x="8038" y="15847"/>
                    </a:lnTo>
                    <a:lnTo>
                      <a:pt x="8019" y="15771"/>
                    </a:lnTo>
                    <a:lnTo>
                      <a:pt x="8019" y="15713"/>
                    </a:lnTo>
                    <a:lnTo>
                      <a:pt x="8152" y="15275"/>
                    </a:lnTo>
                    <a:lnTo>
                      <a:pt x="8209" y="15161"/>
                    </a:lnTo>
                    <a:lnTo>
                      <a:pt x="8304" y="15066"/>
                    </a:lnTo>
                    <a:lnTo>
                      <a:pt x="8362" y="15028"/>
                    </a:lnTo>
                    <a:lnTo>
                      <a:pt x="8438" y="15009"/>
                    </a:lnTo>
                    <a:lnTo>
                      <a:pt x="8647" y="15047"/>
                    </a:lnTo>
                    <a:lnTo>
                      <a:pt x="8724" y="15047"/>
                    </a:lnTo>
                    <a:lnTo>
                      <a:pt x="8990" y="15009"/>
                    </a:lnTo>
                    <a:lnTo>
                      <a:pt x="9047" y="15009"/>
                    </a:lnTo>
                    <a:lnTo>
                      <a:pt x="9123" y="15009"/>
                    </a:lnTo>
                    <a:lnTo>
                      <a:pt x="9200" y="15028"/>
                    </a:lnTo>
                    <a:lnTo>
                      <a:pt x="9314" y="15104"/>
                    </a:lnTo>
                    <a:lnTo>
                      <a:pt x="9390" y="15123"/>
                    </a:lnTo>
                    <a:lnTo>
                      <a:pt x="9543" y="15123"/>
                    </a:lnTo>
                    <a:lnTo>
                      <a:pt x="9695" y="15066"/>
                    </a:lnTo>
                    <a:lnTo>
                      <a:pt x="9981" y="14914"/>
                    </a:lnTo>
                    <a:lnTo>
                      <a:pt x="10095" y="14856"/>
                    </a:lnTo>
                    <a:lnTo>
                      <a:pt x="10171" y="14838"/>
                    </a:lnTo>
                    <a:lnTo>
                      <a:pt x="10209" y="14799"/>
                    </a:lnTo>
                    <a:lnTo>
                      <a:pt x="10247" y="14742"/>
                    </a:lnTo>
                    <a:lnTo>
                      <a:pt x="10285" y="14704"/>
                    </a:lnTo>
                    <a:lnTo>
                      <a:pt x="10361" y="14685"/>
                    </a:lnTo>
                    <a:lnTo>
                      <a:pt x="10419" y="14704"/>
                    </a:lnTo>
                    <a:lnTo>
                      <a:pt x="10552" y="14761"/>
                    </a:lnTo>
                    <a:lnTo>
                      <a:pt x="10686" y="14799"/>
                    </a:lnTo>
                    <a:lnTo>
                      <a:pt x="10742" y="14838"/>
                    </a:lnTo>
                    <a:lnTo>
                      <a:pt x="10800" y="14875"/>
                    </a:lnTo>
                    <a:lnTo>
                      <a:pt x="10857" y="14914"/>
                    </a:lnTo>
                    <a:lnTo>
                      <a:pt x="10933" y="14914"/>
                    </a:lnTo>
                    <a:lnTo>
                      <a:pt x="10971" y="14875"/>
                    </a:lnTo>
                    <a:lnTo>
                      <a:pt x="10991" y="14818"/>
                    </a:lnTo>
                    <a:lnTo>
                      <a:pt x="10991" y="14761"/>
                    </a:lnTo>
                    <a:lnTo>
                      <a:pt x="10971" y="14609"/>
                    </a:lnTo>
                    <a:lnTo>
                      <a:pt x="10991" y="14552"/>
                    </a:lnTo>
                    <a:lnTo>
                      <a:pt x="11009" y="14494"/>
                    </a:lnTo>
                    <a:lnTo>
                      <a:pt x="11047" y="14437"/>
                    </a:lnTo>
                    <a:lnTo>
                      <a:pt x="11086" y="14304"/>
                    </a:lnTo>
                    <a:lnTo>
                      <a:pt x="11123" y="14152"/>
                    </a:lnTo>
                    <a:lnTo>
                      <a:pt x="11123" y="14018"/>
                    </a:lnTo>
                    <a:lnTo>
                      <a:pt x="11067" y="13809"/>
                    </a:lnTo>
                    <a:lnTo>
                      <a:pt x="11086" y="13751"/>
                    </a:lnTo>
                    <a:lnTo>
                      <a:pt x="11143" y="13714"/>
                    </a:lnTo>
                    <a:lnTo>
                      <a:pt x="11276" y="13695"/>
                    </a:lnTo>
                    <a:lnTo>
                      <a:pt x="11467" y="13599"/>
                    </a:lnTo>
                    <a:lnTo>
                      <a:pt x="11504" y="13561"/>
                    </a:lnTo>
                    <a:lnTo>
                      <a:pt x="11524" y="13485"/>
                    </a:lnTo>
                    <a:lnTo>
                      <a:pt x="11504" y="13409"/>
                    </a:lnTo>
                    <a:lnTo>
                      <a:pt x="11448" y="13390"/>
                    </a:lnTo>
                    <a:lnTo>
                      <a:pt x="11371" y="13352"/>
                    </a:lnTo>
                    <a:lnTo>
                      <a:pt x="11333" y="13314"/>
                    </a:lnTo>
                    <a:lnTo>
                      <a:pt x="11295" y="13256"/>
                    </a:lnTo>
                    <a:lnTo>
                      <a:pt x="11276" y="13123"/>
                    </a:lnTo>
                    <a:lnTo>
                      <a:pt x="11219" y="12989"/>
                    </a:lnTo>
                    <a:lnTo>
                      <a:pt x="11200" y="12933"/>
                    </a:lnTo>
                    <a:lnTo>
                      <a:pt x="11181" y="12875"/>
                    </a:lnTo>
                    <a:lnTo>
                      <a:pt x="11105" y="12837"/>
                    </a:lnTo>
                    <a:lnTo>
                      <a:pt x="10819" y="12723"/>
                    </a:lnTo>
                    <a:lnTo>
                      <a:pt x="10724" y="12704"/>
                    </a:lnTo>
                    <a:lnTo>
                      <a:pt x="10666" y="12685"/>
                    </a:lnTo>
                    <a:lnTo>
                      <a:pt x="10647" y="12647"/>
                    </a:lnTo>
                    <a:lnTo>
                      <a:pt x="10647" y="12571"/>
                    </a:lnTo>
                    <a:lnTo>
                      <a:pt x="10610" y="12361"/>
                    </a:lnTo>
                    <a:lnTo>
                      <a:pt x="10628" y="12285"/>
                    </a:lnTo>
                    <a:lnTo>
                      <a:pt x="10647" y="12228"/>
                    </a:lnTo>
                    <a:lnTo>
                      <a:pt x="10724" y="12114"/>
                    </a:lnTo>
                    <a:lnTo>
                      <a:pt x="10781" y="11999"/>
                    </a:lnTo>
                    <a:lnTo>
                      <a:pt x="10838" y="11847"/>
                    </a:lnTo>
                    <a:lnTo>
                      <a:pt x="10838" y="11694"/>
                    </a:lnTo>
                    <a:lnTo>
                      <a:pt x="10781" y="11599"/>
                    </a:lnTo>
                    <a:lnTo>
                      <a:pt x="10686" y="11485"/>
                    </a:lnTo>
                    <a:lnTo>
                      <a:pt x="10686" y="11352"/>
                    </a:lnTo>
                    <a:lnTo>
                      <a:pt x="10742" y="11237"/>
                    </a:lnTo>
                    <a:lnTo>
                      <a:pt x="10876" y="11047"/>
                    </a:lnTo>
                    <a:lnTo>
                      <a:pt x="10914" y="11008"/>
                    </a:lnTo>
                    <a:lnTo>
                      <a:pt x="10971" y="11008"/>
                    </a:lnTo>
                    <a:lnTo>
                      <a:pt x="11047" y="11047"/>
                    </a:lnTo>
                    <a:lnTo>
                      <a:pt x="11047" y="11066"/>
                    </a:lnTo>
                    <a:lnTo>
                      <a:pt x="11143" y="11066"/>
                    </a:lnTo>
                    <a:lnTo>
                      <a:pt x="11181" y="11066"/>
                    </a:lnTo>
                    <a:lnTo>
                      <a:pt x="11257" y="11047"/>
                    </a:lnTo>
                    <a:lnTo>
                      <a:pt x="11314" y="11047"/>
                    </a:lnTo>
                    <a:lnTo>
                      <a:pt x="11352" y="11085"/>
                    </a:lnTo>
                    <a:lnTo>
                      <a:pt x="11409" y="11142"/>
                    </a:lnTo>
                    <a:lnTo>
                      <a:pt x="11467" y="11161"/>
                    </a:lnTo>
                    <a:lnTo>
                      <a:pt x="11485" y="11180"/>
                    </a:lnTo>
                    <a:lnTo>
                      <a:pt x="11600" y="11257"/>
                    </a:lnTo>
                    <a:lnTo>
                      <a:pt x="11657" y="11294"/>
                    </a:lnTo>
                    <a:lnTo>
                      <a:pt x="11733" y="11389"/>
                    </a:lnTo>
                    <a:lnTo>
                      <a:pt x="11771" y="11389"/>
                    </a:lnTo>
                    <a:lnTo>
                      <a:pt x="11829" y="11371"/>
                    </a:lnTo>
                    <a:lnTo>
                      <a:pt x="11885" y="11371"/>
                    </a:lnTo>
                    <a:lnTo>
                      <a:pt x="11943" y="11371"/>
                    </a:lnTo>
                    <a:lnTo>
                      <a:pt x="12000" y="11371"/>
                    </a:lnTo>
                    <a:lnTo>
                      <a:pt x="12095" y="11466"/>
                    </a:lnTo>
                    <a:lnTo>
                      <a:pt x="12114" y="11599"/>
                    </a:lnTo>
                    <a:lnTo>
                      <a:pt x="12038" y="11694"/>
                    </a:lnTo>
                    <a:lnTo>
                      <a:pt x="11848" y="11770"/>
                    </a:lnTo>
                    <a:lnTo>
                      <a:pt x="11809" y="11809"/>
                    </a:lnTo>
                    <a:lnTo>
                      <a:pt x="11771" y="11923"/>
                    </a:lnTo>
                    <a:lnTo>
                      <a:pt x="11771" y="11980"/>
                    </a:lnTo>
                    <a:lnTo>
                      <a:pt x="11809" y="12075"/>
                    </a:lnTo>
                    <a:lnTo>
                      <a:pt x="11809" y="12151"/>
                    </a:lnTo>
                    <a:lnTo>
                      <a:pt x="11771" y="12228"/>
                    </a:lnTo>
                    <a:lnTo>
                      <a:pt x="11695" y="12247"/>
                    </a:lnTo>
                    <a:lnTo>
                      <a:pt x="11638" y="12228"/>
                    </a:lnTo>
                    <a:lnTo>
                      <a:pt x="11581" y="12209"/>
                    </a:lnTo>
                    <a:lnTo>
                      <a:pt x="11524" y="12209"/>
                    </a:lnTo>
                    <a:lnTo>
                      <a:pt x="11504" y="12266"/>
                    </a:lnTo>
                    <a:lnTo>
                      <a:pt x="11504" y="12342"/>
                    </a:lnTo>
                    <a:lnTo>
                      <a:pt x="11524" y="12399"/>
                    </a:lnTo>
                    <a:lnTo>
                      <a:pt x="11866" y="13028"/>
                    </a:lnTo>
                    <a:lnTo>
                      <a:pt x="11924" y="13104"/>
                    </a:lnTo>
                    <a:lnTo>
                      <a:pt x="12000" y="13104"/>
                    </a:lnTo>
                    <a:lnTo>
                      <a:pt x="12057" y="13104"/>
                    </a:lnTo>
                    <a:lnTo>
                      <a:pt x="12114" y="13085"/>
                    </a:lnTo>
                    <a:lnTo>
                      <a:pt x="12171" y="13085"/>
                    </a:lnTo>
                    <a:lnTo>
                      <a:pt x="12381" y="12952"/>
                    </a:lnTo>
                    <a:lnTo>
                      <a:pt x="12400" y="12913"/>
                    </a:lnTo>
                    <a:lnTo>
                      <a:pt x="12362" y="12875"/>
                    </a:lnTo>
                    <a:lnTo>
                      <a:pt x="12190" y="12780"/>
                    </a:lnTo>
                    <a:lnTo>
                      <a:pt x="12114" y="12704"/>
                    </a:lnTo>
                    <a:lnTo>
                      <a:pt x="12095" y="12666"/>
                    </a:lnTo>
                    <a:lnTo>
                      <a:pt x="12114" y="12647"/>
                    </a:lnTo>
                    <a:lnTo>
                      <a:pt x="12152" y="12608"/>
                    </a:lnTo>
                    <a:lnTo>
                      <a:pt x="12190" y="12552"/>
                    </a:lnTo>
                    <a:lnTo>
                      <a:pt x="12286" y="12380"/>
                    </a:lnTo>
                    <a:lnTo>
                      <a:pt x="12324" y="12266"/>
                    </a:lnTo>
                    <a:lnTo>
                      <a:pt x="12362" y="12209"/>
                    </a:lnTo>
                    <a:lnTo>
                      <a:pt x="12419" y="12171"/>
                    </a:lnTo>
                    <a:lnTo>
                      <a:pt x="12476" y="12132"/>
                    </a:lnTo>
                    <a:lnTo>
                      <a:pt x="12514" y="12095"/>
                    </a:lnTo>
                    <a:lnTo>
                      <a:pt x="12514" y="11999"/>
                    </a:lnTo>
                    <a:lnTo>
                      <a:pt x="12476" y="11751"/>
                    </a:lnTo>
                    <a:lnTo>
                      <a:pt x="12495" y="11618"/>
                    </a:lnTo>
                    <a:lnTo>
                      <a:pt x="12552" y="11523"/>
                    </a:lnTo>
                    <a:lnTo>
                      <a:pt x="12647" y="11466"/>
                    </a:lnTo>
                    <a:lnTo>
                      <a:pt x="12800" y="11428"/>
                    </a:lnTo>
                    <a:lnTo>
                      <a:pt x="12914" y="11447"/>
                    </a:lnTo>
                    <a:lnTo>
                      <a:pt x="13028" y="11466"/>
                    </a:lnTo>
                    <a:lnTo>
                      <a:pt x="13257" y="11523"/>
                    </a:lnTo>
                    <a:lnTo>
                      <a:pt x="13276" y="11523"/>
                    </a:lnTo>
                    <a:lnTo>
                      <a:pt x="13353" y="11523"/>
                    </a:lnTo>
                    <a:lnTo>
                      <a:pt x="13448" y="11523"/>
                    </a:lnTo>
                    <a:lnTo>
                      <a:pt x="13466" y="11542"/>
                    </a:lnTo>
                    <a:lnTo>
                      <a:pt x="13485" y="11599"/>
                    </a:lnTo>
                    <a:lnTo>
                      <a:pt x="13505" y="11618"/>
                    </a:lnTo>
                    <a:lnTo>
                      <a:pt x="13733" y="11714"/>
                    </a:lnTo>
                    <a:lnTo>
                      <a:pt x="13752" y="11751"/>
                    </a:lnTo>
                    <a:lnTo>
                      <a:pt x="13810" y="11828"/>
                    </a:lnTo>
                    <a:lnTo>
                      <a:pt x="13905" y="11980"/>
                    </a:lnTo>
                    <a:lnTo>
                      <a:pt x="13943" y="12056"/>
                    </a:lnTo>
                    <a:lnTo>
                      <a:pt x="13962" y="12132"/>
                    </a:lnTo>
                    <a:lnTo>
                      <a:pt x="13962" y="12151"/>
                    </a:lnTo>
                    <a:lnTo>
                      <a:pt x="14114" y="12266"/>
                    </a:lnTo>
                    <a:lnTo>
                      <a:pt x="14228" y="12285"/>
                    </a:lnTo>
                    <a:lnTo>
                      <a:pt x="14514" y="12247"/>
                    </a:lnTo>
                    <a:lnTo>
                      <a:pt x="14476" y="12190"/>
                    </a:lnTo>
                    <a:lnTo>
                      <a:pt x="14438" y="12132"/>
                    </a:lnTo>
                    <a:lnTo>
                      <a:pt x="14400" y="12018"/>
                    </a:lnTo>
                    <a:lnTo>
                      <a:pt x="14400" y="11942"/>
                    </a:lnTo>
                    <a:lnTo>
                      <a:pt x="14419" y="11885"/>
                    </a:lnTo>
                    <a:lnTo>
                      <a:pt x="14457" y="11828"/>
                    </a:lnTo>
                    <a:lnTo>
                      <a:pt x="14495" y="11770"/>
                    </a:lnTo>
                    <a:lnTo>
                      <a:pt x="14495" y="11637"/>
                    </a:lnTo>
                    <a:lnTo>
                      <a:pt x="14419" y="11389"/>
                    </a:lnTo>
                    <a:lnTo>
                      <a:pt x="14419" y="11257"/>
                    </a:lnTo>
                    <a:lnTo>
                      <a:pt x="14400" y="11199"/>
                    </a:lnTo>
                    <a:lnTo>
                      <a:pt x="14343" y="11142"/>
                    </a:lnTo>
                    <a:lnTo>
                      <a:pt x="14133" y="10952"/>
                    </a:lnTo>
                    <a:lnTo>
                      <a:pt x="14019" y="10876"/>
                    </a:lnTo>
                    <a:lnTo>
                      <a:pt x="14000" y="10837"/>
                    </a:lnTo>
                    <a:lnTo>
                      <a:pt x="13943" y="10799"/>
                    </a:lnTo>
                    <a:lnTo>
                      <a:pt x="13866" y="10780"/>
                    </a:lnTo>
                    <a:lnTo>
                      <a:pt x="13733" y="10761"/>
                    </a:lnTo>
                    <a:lnTo>
                      <a:pt x="13695" y="10761"/>
                    </a:lnTo>
                    <a:lnTo>
                      <a:pt x="13314" y="10571"/>
                    </a:lnTo>
                    <a:lnTo>
                      <a:pt x="13219" y="10532"/>
                    </a:lnTo>
                    <a:lnTo>
                      <a:pt x="13162" y="10495"/>
                    </a:lnTo>
                    <a:lnTo>
                      <a:pt x="13124" y="10456"/>
                    </a:lnTo>
                    <a:lnTo>
                      <a:pt x="13086" y="10437"/>
                    </a:lnTo>
                    <a:lnTo>
                      <a:pt x="13086" y="10323"/>
                    </a:lnTo>
                    <a:lnTo>
                      <a:pt x="13162" y="9904"/>
                    </a:lnTo>
                    <a:lnTo>
                      <a:pt x="13104" y="9733"/>
                    </a:lnTo>
                    <a:lnTo>
                      <a:pt x="13009" y="9599"/>
                    </a:lnTo>
                    <a:lnTo>
                      <a:pt x="12914" y="9523"/>
                    </a:lnTo>
                    <a:lnTo>
                      <a:pt x="12838" y="9523"/>
                    </a:lnTo>
                    <a:lnTo>
                      <a:pt x="12762" y="9580"/>
                    </a:lnTo>
                    <a:lnTo>
                      <a:pt x="12647" y="9542"/>
                    </a:lnTo>
                    <a:lnTo>
                      <a:pt x="12552" y="9485"/>
                    </a:lnTo>
                    <a:lnTo>
                      <a:pt x="12476" y="9447"/>
                    </a:lnTo>
                    <a:lnTo>
                      <a:pt x="12362" y="9428"/>
                    </a:lnTo>
                    <a:lnTo>
                      <a:pt x="12286" y="9371"/>
                    </a:lnTo>
                    <a:lnTo>
                      <a:pt x="12210" y="9352"/>
                    </a:lnTo>
                    <a:lnTo>
                      <a:pt x="12152" y="9447"/>
                    </a:lnTo>
                    <a:lnTo>
                      <a:pt x="12114" y="9485"/>
                    </a:lnTo>
                    <a:lnTo>
                      <a:pt x="12000" y="9618"/>
                    </a:lnTo>
                    <a:lnTo>
                      <a:pt x="11962" y="9656"/>
                    </a:lnTo>
                    <a:lnTo>
                      <a:pt x="11695" y="9713"/>
                    </a:lnTo>
                    <a:lnTo>
                      <a:pt x="11600" y="9694"/>
                    </a:lnTo>
                    <a:lnTo>
                      <a:pt x="11524" y="9637"/>
                    </a:lnTo>
                    <a:lnTo>
                      <a:pt x="11467" y="9599"/>
                    </a:lnTo>
                    <a:lnTo>
                      <a:pt x="11448" y="9542"/>
                    </a:lnTo>
                    <a:lnTo>
                      <a:pt x="11467" y="9428"/>
                    </a:lnTo>
                    <a:lnTo>
                      <a:pt x="11485" y="9332"/>
                    </a:lnTo>
                    <a:lnTo>
                      <a:pt x="11524" y="9237"/>
                    </a:lnTo>
                    <a:lnTo>
                      <a:pt x="11600" y="9180"/>
                    </a:lnTo>
                    <a:lnTo>
                      <a:pt x="12000" y="8932"/>
                    </a:lnTo>
                    <a:lnTo>
                      <a:pt x="12038" y="8895"/>
                    </a:lnTo>
                    <a:lnTo>
                      <a:pt x="12057" y="8761"/>
                    </a:lnTo>
                    <a:lnTo>
                      <a:pt x="12076" y="8704"/>
                    </a:lnTo>
                    <a:lnTo>
                      <a:pt x="12171" y="8609"/>
                    </a:lnTo>
                    <a:lnTo>
                      <a:pt x="12190" y="8551"/>
                    </a:lnTo>
                    <a:lnTo>
                      <a:pt x="12210" y="8494"/>
                    </a:lnTo>
                    <a:lnTo>
                      <a:pt x="12247" y="8437"/>
                    </a:lnTo>
                    <a:lnTo>
                      <a:pt x="12286" y="8399"/>
                    </a:lnTo>
                    <a:lnTo>
                      <a:pt x="12342" y="8380"/>
                    </a:lnTo>
                    <a:lnTo>
                      <a:pt x="12419" y="8361"/>
                    </a:lnTo>
                    <a:lnTo>
                      <a:pt x="12457" y="8323"/>
                    </a:lnTo>
                    <a:lnTo>
                      <a:pt x="12495" y="8285"/>
                    </a:lnTo>
                    <a:lnTo>
                      <a:pt x="12495" y="8228"/>
                    </a:lnTo>
                    <a:lnTo>
                      <a:pt x="12457" y="7999"/>
                    </a:lnTo>
                    <a:lnTo>
                      <a:pt x="12476" y="7866"/>
                    </a:lnTo>
                    <a:lnTo>
                      <a:pt x="12476" y="7808"/>
                    </a:lnTo>
                    <a:lnTo>
                      <a:pt x="12533" y="7713"/>
                    </a:lnTo>
                    <a:lnTo>
                      <a:pt x="12552" y="7656"/>
                    </a:lnTo>
                    <a:lnTo>
                      <a:pt x="12571" y="7599"/>
                    </a:lnTo>
                    <a:lnTo>
                      <a:pt x="12667" y="7485"/>
                    </a:lnTo>
                    <a:lnTo>
                      <a:pt x="12743" y="7371"/>
                    </a:lnTo>
                    <a:lnTo>
                      <a:pt x="12857" y="7218"/>
                    </a:lnTo>
                    <a:lnTo>
                      <a:pt x="12952" y="7066"/>
                    </a:lnTo>
                    <a:lnTo>
                      <a:pt x="12990" y="6951"/>
                    </a:lnTo>
                    <a:lnTo>
                      <a:pt x="13028" y="6894"/>
                    </a:lnTo>
                    <a:lnTo>
                      <a:pt x="13028" y="6856"/>
                    </a:lnTo>
                    <a:lnTo>
                      <a:pt x="12990" y="6647"/>
                    </a:lnTo>
                    <a:lnTo>
                      <a:pt x="12952" y="6551"/>
                    </a:lnTo>
                    <a:lnTo>
                      <a:pt x="12952" y="6494"/>
                    </a:lnTo>
                    <a:lnTo>
                      <a:pt x="12933" y="6437"/>
                    </a:lnTo>
                    <a:lnTo>
                      <a:pt x="12838" y="6304"/>
                    </a:lnTo>
                    <a:lnTo>
                      <a:pt x="12819" y="6247"/>
                    </a:lnTo>
                    <a:lnTo>
                      <a:pt x="12990" y="6189"/>
                    </a:lnTo>
                    <a:lnTo>
                      <a:pt x="13009" y="6247"/>
                    </a:lnTo>
                    <a:lnTo>
                      <a:pt x="13067" y="6475"/>
                    </a:lnTo>
                    <a:lnTo>
                      <a:pt x="13086" y="6533"/>
                    </a:lnTo>
                    <a:lnTo>
                      <a:pt x="13124" y="6570"/>
                    </a:lnTo>
                    <a:lnTo>
                      <a:pt x="13200" y="6647"/>
                    </a:lnTo>
                    <a:lnTo>
                      <a:pt x="13219" y="6589"/>
                    </a:lnTo>
                    <a:lnTo>
                      <a:pt x="13219" y="6533"/>
                    </a:lnTo>
                    <a:lnTo>
                      <a:pt x="13219" y="6456"/>
                    </a:lnTo>
                    <a:lnTo>
                      <a:pt x="13219" y="6380"/>
                    </a:lnTo>
                    <a:lnTo>
                      <a:pt x="13257" y="6189"/>
                    </a:lnTo>
                    <a:lnTo>
                      <a:pt x="13200" y="6152"/>
                    </a:lnTo>
                    <a:lnTo>
                      <a:pt x="13162" y="6113"/>
                    </a:lnTo>
                    <a:lnTo>
                      <a:pt x="13143" y="6056"/>
                    </a:lnTo>
                    <a:lnTo>
                      <a:pt x="13181" y="5923"/>
                    </a:lnTo>
                    <a:lnTo>
                      <a:pt x="13162" y="5847"/>
                    </a:lnTo>
                    <a:lnTo>
                      <a:pt x="13143" y="5790"/>
                    </a:lnTo>
                    <a:lnTo>
                      <a:pt x="13104" y="5732"/>
                    </a:lnTo>
                    <a:lnTo>
                      <a:pt x="12933" y="5637"/>
                    </a:lnTo>
                    <a:lnTo>
                      <a:pt x="12876" y="5599"/>
                    </a:lnTo>
                    <a:lnTo>
                      <a:pt x="12819" y="5599"/>
                    </a:lnTo>
                    <a:lnTo>
                      <a:pt x="12762" y="5618"/>
                    </a:lnTo>
                    <a:lnTo>
                      <a:pt x="12705" y="5618"/>
                    </a:lnTo>
                    <a:lnTo>
                      <a:pt x="12686" y="5637"/>
                    </a:lnTo>
                    <a:lnTo>
                      <a:pt x="12628" y="5713"/>
                    </a:lnTo>
                    <a:lnTo>
                      <a:pt x="12571" y="5771"/>
                    </a:lnTo>
                    <a:lnTo>
                      <a:pt x="12571" y="5790"/>
                    </a:lnTo>
                    <a:lnTo>
                      <a:pt x="12552" y="5808"/>
                    </a:lnTo>
                    <a:lnTo>
                      <a:pt x="12514" y="5999"/>
                    </a:lnTo>
                    <a:lnTo>
                      <a:pt x="12495" y="6037"/>
                    </a:lnTo>
                    <a:lnTo>
                      <a:pt x="12419" y="6113"/>
                    </a:lnTo>
                    <a:lnTo>
                      <a:pt x="12286" y="6152"/>
                    </a:lnTo>
                    <a:lnTo>
                      <a:pt x="12190" y="6132"/>
                    </a:lnTo>
                    <a:lnTo>
                      <a:pt x="12152" y="6037"/>
                    </a:lnTo>
                    <a:lnTo>
                      <a:pt x="12133" y="5904"/>
                    </a:lnTo>
                    <a:lnTo>
                      <a:pt x="12114" y="5847"/>
                    </a:lnTo>
                    <a:lnTo>
                      <a:pt x="12114" y="5827"/>
                    </a:lnTo>
                    <a:lnTo>
                      <a:pt x="12095" y="5808"/>
                    </a:lnTo>
                    <a:lnTo>
                      <a:pt x="12057" y="5771"/>
                    </a:lnTo>
                    <a:lnTo>
                      <a:pt x="12000" y="5732"/>
                    </a:lnTo>
                    <a:lnTo>
                      <a:pt x="11943" y="5713"/>
                    </a:lnTo>
                    <a:lnTo>
                      <a:pt x="11790" y="5751"/>
                    </a:lnTo>
                    <a:lnTo>
                      <a:pt x="11390" y="5808"/>
                    </a:lnTo>
                    <a:lnTo>
                      <a:pt x="10857" y="5942"/>
                    </a:lnTo>
                    <a:lnTo>
                      <a:pt x="10781" y="5942"/>
                    </a:lnTo>
                    <a:lnTo>
                      <a:pt x="10590" y="5904"/>
                    </a:lnTo>
                    <a:lnTo>
                      <a:pt x="10514" y="5904"/>
                    </a:lnTo>
                    <a:lnTo>
                      <a:pt x="10476" y="5923"/>
                    </a:lnTo>
                    <a:lnTo>
                      <a:pt x="10438" y="5923"/>
                    </a:lnTo>
                    <a:lnTo>
                      <a:pt x="10381" y="5885"/>
                    </a:lnTo>
                    <a:lnTo>
                      <a:pt x="10190" y="5866"/>
                    </a:lnTo>
                    <a:lnTo>
                      <a:pt x="10133" y="5866"/>
                    </a:lnTo>
                    <a:lnTo>
                      <a:pt x="10076" y="5808"/>
                    </a:lnTo>
                    <a:lnTo>
                      <a:pt x="10057" y="5732"/>
                    </a:lnTo>
                    <a:lnTo>
                      <a:pt x="10000" y="5675"/>
                    </a:lnTo>
                    <a:lnTo>
                      <a:pt x="9924" y="5675"/>
                    </a:lnTo>
                    <a:lnTo>
                      <a:pt x="9867" y="5713"/>
                    </a:lnTo>
                    <a:lnTo>
                      <a:pt x="9828" y="5751"/>
                    </a:lnTo>
                    <a:lnTo>
                      <a:pt x="9790" y="5808"/>
                    </a:lnTo>
                    <a:lnTo>
                      <a:pt x="9733" y="5942"/>
                    </a:lnTo>
                    <a:lnTo>
                      <a:pt x="9733" y="6018"/>
                    </a:lnTo>
                    <a:lnTo>
                      <a:pt x="9733" y="6037"/>
                    </a:lnTo>
                    <a:lnTo>
                      <a:pt x="9752" y="6094"/>
                    </a:lnTo>
                    <a:lnTo>
                      <a:pt x="9771" y="6113"/>
                    </a:lnTo>
                    <a:lnTo>
                      <a:pt x="9790" y="6132"/>
                    </a:lnTo>
                    <a:lnTo>
                      <a:pt x="9828" y="6171"/>
                    </a:lnTo>
                    <a:lnTo>
                      <a:pt x="9885" y="6189"/>
                    </a:lnTo>
                    <a:lnTo>
                      <a:pt x="10095" y="6247"/>
                    </a:lnTo>
                    <a:lnTo>
                      <a:pt x="10114" y="6247"/>
                    </a:lnTo>
                    <a:lnTo>
                      <a:pt x="10114" y="6285"/>
                    </a:lnTo>
                    <a:lnTo>
                      <a:pt x="10095" y="6533"/>
                    </a:lnTo>
                    <a:lnTo>
                      <a:pt x="10076" y="6742"/>
                    </a:lnTo>
                    <a:lnTo>
                      <a:pt x="10095" y="6799"/>
                    </a:lnTo>
                    <a:lnTo>
                      <a:pt x="10152" y="6894"/>
                    </a:lnTo>
                    <a:lnTo>
                      <a:pt x="10152" y="6951"/>
                    </a:lnTo>
                    <a:lnTo>
                      <a:pt x="10171" y="6990"/>
                    </a:lnTo>
                    <a:lnTo>
                      <a:pt x="10152" y="7028"/>
                    </a:lnTo>
                    <a:lnTo>
                      <a:pt x="10076" y="7046"/>
                    </a:lnTo>
                    <a:lnTo>
                      <a:pt x="10019" y="7066"/>
                    </a:lnTo>
                    <a:lnTo>
                      <a:pt x="9962" y="7046"/>
                    </a:lnTo>
                    <a:lnTo>
                      <a:pt x="9924" y="7028"/>
                    </a:lnTo>
                    <a:lnTo>
                      <a:pt x="9867" y="6894"/>
                    </a:lnTo>
                    <a:lnTo>
                      <a:pt x="9790" y="6875"/>
                    </a:lnTo>
                    <a:lnTo>
                      <a:pt x="9695" y="6875"/>
                    </a:lnTo>
                    <a:lnTo>
                      <a:pt x="9523" y="6932"/>
                    </a:lnTo>
                    <a:lnTo>
                      <a:pt x="9523" y="7009"/>
                    </a:lnTo>
                    <a:lnTo>
                      <a:pt x="9619" y="7123"/>
                    </a:lnTo>
                    <a:lnTo>
                      <a:pt x="9638" y="7199"/>
                    </a:lnTo>
                    <a:lnTo>
                      <a:pt x="9619" y="7256"/>
                    </a:lnTo>
                    <a:lnTo>
                      <a:pt x="9581" y="7351"/>
                    </a:lnTo>
                    <a:lnTo>
                      <a:pt x="9562" y="7409"/>
                    </a:lnTo>
                    <a:lnTo>
                      <a:pt x="9543" y="7466"/>
                    </a:lnTo>
                    <a:lnTo>
                      <a:pt x="9543" y="7771"/>
                    </a:lnTo>
                    <a:lnTo>
                      <a:pt x="9562" y="7866"/>
                    </a:lnTo>
                    <a:lnTo>
                      <a:pt x="9638" y="8094"/>
                    </a:lnTo>
                    <a:lnTo>
                      <a:pt x="9638" y="8133"/>
                    </a:lnTo>
                    <a:lnTo>
                      <a:pt x="9562" y="8437"/>
                    </a:lnTo>
                    <a:lnTo>
                      <a:pt x="9543" y="8456"/>
                    </a:lnTo>
                    <a:lnTo>
                      <a:pt x="9523" y="8514"/>
                    </a:lnTo>
                    <a:lnTo>
                      <a:pt x="9523" y="8646"/>
                    </a:lnTo>
                    <a:lnTo>
                      <a:pt x="9486" y="8742"/>
                    </a:lnTo>
                    <a:lnTo>
                      <a:pt x="9467" y="8742"/>
                    </a:lnTo>
                    <a:lnTo>
                      <a:pt x="9428" y="8742"/>
                    </a:lnTo>
                    <a:lnTo>
                      <a:pt x="9333" y="8799"/>
                    </a:lnTo>
                    <a:lnTo>
                      <a:pt x="9047" y="8932"/>
                    </a:lnTo>
                    <a:lnTo>
                      <a:pt x="8876" y="9066"/>
                    </a:lnTo>
                    <a:lnTo>
                      <a:pt x="8781" y="9123"/>
                    </a:lnTo>
                    <a:lnTo>
                      <a:pt x="8685" y="9142"/>
                    </a:lnTo>
                    <a:lnTo>
                      <a:pt x="8457" y="9123"/>
                    </a:lnTo>
                    <a:lnTo>
                      <a:pt x="8248" y="9161"/>
                    </a:lnTo>
                    <a:lnTo>
                      <a:pt x="8152" y="9161"/>
                    </a:lnTo>
                    <a:lnTo>
                      <a:pt x="8019" y="9161"/>
                    </a:lnTo>
                    <a:lnTo>
                      <a:pt x="7885" y="9123"/>
                    </a:lnTo>
                    <a:lnTo>
                      <a:pt x="7771" y="9066"/>
                    </a:lnTo>
                    <a:lnTo>
                      <a:pt x="7276" y="8742"/>
                    </a:lnTo>
                    <a:lnTo>
                      <a:pt x="7219" y="8742"/>
                    </a:lnTo>
                    <a:lnTo>
                      <a:pt x="6990" y="8646"/>
                    </a:lnTo>
                    <a:lnTo>
                      <a:pt x="6933" y="8628"/>
                    </a:lnTo>
                    <a:lnTo>
                      <a:pt x="6876" y="8609"/>
                    </a:lnTo>
                    <a:lnTo>
                      <a:pt x="6743" y="8609"/>
                    </a:lnTo>
                    <a:lnTo>
                      <a:pt x="6724" y="8609"/>
                    </a:lnTo>
                    <a:lnTo>
                      <a:pt x="6609" y="8590"/>
                    </a:lnTo>
                    <a:lnTo>
                      <a:pt x="6571" y="8570"/>
                    </a:lnTo>
                    <a:lnTo>
                      <a:pt x="6533" y="8532"/>
                    </a:lnTo>
                    <a:lnTo>
                      <a:pt x="6495" y="8514"/>
                    </a:lnTo>
                    <a:lnTo>
                      <a:pt x="6438" y="8514"/>
                    </a:lnTo>
                    <a:lnTo>
                      <a:pt x="6267" y="8437"/>
                    </a:lnTo>
                    <a:lnTo>
                      <a:pt x="6133" y="8380"/>
                    </a:lnTo>
                    <a:lnTo>
                      <a:pt x="6038" y="8304"/>
                    </a:lnTo>
                    <a:lnTo>
                      <a:pt x="5923" y="8228"/>
                    </a:lnTo>
                    <a:lnTo>
                      <a:pt x="5695" y="8189"/>
                    </a:lnTo>
                    <a:lnTo>
                      <a:pt x="5637" y="8170"/>
                    </a:lnTo>
                    <a:lnTo>
                      <a:pt x="5619" y="8113"/>
                    </a:lnTo>
                    <a:lnTo>
                      <a:pt x="5637" y="8037"/>
                    </a:lnTo>
                    <a:lnTo>
                      <a:pt x="5657" y="7961"/>
                    </a:lnTo>
                    <a:lnTo>
                      <a:pt x="5637" y="7904"/>
                    </a:lnTo>
                    <a:lnTo>
                      <a:pt x="5581" y="7808"/>
                    </a:lnTo>
                    <a:lnTo>
                      <a:pt x="5505" y="7656"/>
                    </a:lnTo>
                    <a:lnTo>
                      <a:pt x="5485" y="7618"/>
                    </a:lnTo>
                    <a:lnTo>
                      <a:pt x="5428" y="7599"/>
                    </a:lnTo>
                    <a:lnTo>
                      <a:pt x="5333" y="7561"/>
                    </a:lnTo>
                    <a:lnTo>
                      <a:pt x="5161" y="7447"/>
                    </a:lnTo>
                    <a:lnTo>
                      <a:pt x="5104" y="7390"/>
                    </a:lnTo>
                    <a:lnTo>
                      <a:pt x="5104" y="7332"/>
                    </a:lnTo>
                    <a:lnTo>
                      <a:pt x="5180" y="7237"/>
                    </a:lnTo>
                    <a:lnTo>
                      <a:pt x="5219" y="7180"/>
                    </a:lnTo>
                    <a:lnTo>
                      <a:pt x="5238" y="7104"/>
                    </a:lnTo>
                    <a:lnTo>
                      <a:pt x="5238" y="7046"/>
                    </a:lnTo>
                    <a:lnTo>
                      <a:pt x="5161" y="6780"/>
                    </a:lnTo>
                    <a:lnTo>
                      <a:pt x="5143" y="6723"/>
                    </a:lnTo>
                    <a:lnTo>
                      <a:pt x="5104" y="6704"/>
                    </a:lnTo>
                    <a:lnTo>
                      <a:pt x="5028" y="6685"/>
                    </a:lnTo>
                    <a:lnTo>
                      <a:pt x="4971" y="6665"/>
                    </a:lnTo>
                    <a:lnTo>
                      <a:pt x="4895" y="6685"/>
                    </a:lnTo>
                    <a:lnTo>
                      <a:pt x="4838" y="6704"/>
                    </a:lnTo>
                    <a:lnTo>
                      <a:pt x="4799" y="6742"/>
                    </a:lnTo>
                    <a:lnTo>
                      <a:pt x="4743" y="6837"/>
                    </a:lnTo>
                    <a:lnTo>
                      <a:pt x="4723" y="6894"/>
                    </a:lnTo>
                    <a:lnTo>
                      <a:pt x="4780" y="6951"/>
                    </a:lnTo>
                    <a:lnTo>
                      <a:pt x="4876" y="7028"/>
                    </a:lnTo>
                    <a:lnTo>
                      <a:pt x="4933" y="7066"/>
                    </a:lnTo>
                    <a:lnTo>
                      <a:pt x="4952" y="7104"/>
                    </a:lnTo>
                    <a:lnTo>
                      <a:pt x="4933" y="7161"/>
                    </a:lnTo>
                    <a:lnTo>
                      <a:pt x="4876" y="7218"/>
                    </a:lnTo>
                    <a:lnTo>
                      <a:pt x="4819" y="7275"/>
                    </a:lnTo>
                    <a:lnTo>
                      <a:pt x="4780" y="7295"/>
                    </a:lnTo>
                    <a:lnTo>
                      <a:pt x="4743" y="7313"/>
                    </a:lnTo>
                    <a:lnTo>
                      <a:pt x="4666" y="7332"/>
                    </a:lnTo>
                    <a:lnTo>
                      <a:pt x="4609" y="7351"/>
                    </a:lnTo>
                    <a:lnTo>
                      <a:pt x="4571" y="7371"/>
                    </a:lnTo>
                    <a:lnTo>
                      <a:pt x="4457" y="7427"/>
                    </a:lnTo>
                    <a:lnTo>
                      <a:pt x="4381" y="7466"/>
                    </a:lnTo>
                    <a:lnTo>
                      <a:pt x="4323" y="7466"/>
                    </a:lnTo>
                    <a:lnTo>
                      <a:pt x="4247" y="7427"/>
                    </a:lnTo>
                    <a:lnTo>
                      <a:pt x="4228" y="7390"/>
                    </a:lnTo>
                    <a:lnTo>
                      <a:pt x="4209" y="7332"/>
                    </a:lnTo>
                    <a:lnTo>
                      <a:pt x="4171" y="7256"/>
                    </a:lnTo>
                    <a:lnTo>
                      <a:pt x="4057" y="7256"/>
                    </a:lnTo>
                    <a:lnTo>
                      <a:pt x="3981" y="7275"/>
                    </a:lnTo>
                    <a:lnTo>
                      <a:pt x="3942" y="7275"/>
                    </a:lnTo>
                    <a:lnTo>
                      <a:pt x="3905" y="7275"/>
                    </a:lnTo>
                    <a:lnTo>
                      <a:pt x="3847" y="7313"/>
                    </a:lnTo>
                    <a:lnTo>
                      <a:pt x="3828" y="7313"/>
                    </a:lnTo>
                    <a:lnTo>
                      <a:pt x="3771" y="7371"/>
                    </a:lnTo>
                    <a:lnTo>
                      <a:pt x="3733" y="7371"/>
                    </a:lnTo>
                    <a:lnTo>
                      <a:pt x="3676" y="7371"/>
                    </a:lnTo>
                    <a:lnTo>
                      <a:pt x="3656" y="7390"/>
                    </a:lnTo>
                    <a:lnTo>
                      <a:pt x="3638" y="7447"/>
                    </a:lnTo>
                    <a:lnTo>
                      <a:pt x="3638" y="7504"/>
                    </a:lnTo>
                    <a:lnTo>
                      <a:pt x="3619" y="7561"/>
                    </a:lnTo>
                    <a:lnTo>
                      <a:pt x="3504" y="7637"/>
                    </a:lnTo>
                    <a:lnTo>
                      <a:pt x="3428" y="7732"/>
                    </a:lnTo>
                    <a:lnTo>
                      <a:pt x="3371" y="7771"/>
                    </a:lnTo>
                    <a:lnTo>
                      <a:pt x="3333" y="7866"/>
                    </a:lnTo>
                    <a:lnTo>
                      <a:pt x="3352" y="7999"/>
                    </a:lnTo>
                    <a:lnTo>
                      <a:pt x="3390" y="8247"/>
                    </a:lnTo>
                    <a:lnTo>
                      <a:pt x="3409" y="8323"/>
                    </a:lnTo>
                    <a:lnTo>
                      <a:pt x="3371" y="8361"/>
                    </a:lnTo>
                    <a:lnTo>
                      <a:pt x="3314" y="8418"/>
                    </a:lnTo>
                    <a:lnTo>
                      <a:pt x="3257" y="8437"/>
                    </a:lnTo>
                    <a:lnTo>
                      <a:pt x="3219" y="8456"/>
                    </a:lnTo>
                    <a:lnTo>
                      <a:pt x="3199" y="8475"/>
                    </a:lnTo>
                    <a:lnTo>
                      <a:pt x="3180" y="8475"/>
                    </a:lnTo>
                    <a:lnTo>
                      <a:pt x="3123" y="8456"/>
                    </a:lnTo>
                    <a:lnTo>
                      <a:pt x="3085" y="8437"/>
                    </a:lnTo>
                    <a:lnTo>
                      <a:pt x="2990" y="8437"/>
                    </a:lnTo>
                    <a:lnTo>
                      <a:pt x="2933" y="8418"/>
                    </a:lnTo>
                    <a:lnTo>
                      <a:pt x="2952" y="8361"/>
                    </a:lnTo>
                    <a:lnTo>
                      <a:pt x="2990" y="8323"/>
                    </a:lnTo>
                    <a:lnTo>
                      <a:pt x="3047" y="8285"/>
                    </a:lnTo>
                    <a:lnTo>
                      <a:pt x="3066" y="8228"/>
                    </a:lnTo>
                    <a:lnTo>
                      <a:pt x="3028" y="8189"/>
                    </a:lnTo>
                    <a:lnTo>
                      <a:pt x="2742" y="8094"/>
                    </a:lnTo>
                    <a:lnTo>
                      <a:pt x="2685" y="8056"/>
                    </a:lnTo>
                    <a:lnTo>
                      <a:pt x="2667" y="7999"/>
                    </a:lnTo>
                    <a:lnTo>
                      <a:pt x="2648" y="7866"/>
                    </a:lnTo>
                    <a:lnTo>
                      <a:pt x="2629" y="7808"/>
                    </a:lnTo>
                    <a:lnTo>
                      <a:pt x="2534" y="7713"/>
                    </a:lnTo>
                    <a:lnTo>
                      <a:pt x="2419" y="7637"/>
                    </a:lnTo>
                    <a:lnTo>
                      <a:pt x="2324" y="7542"/>
                    </a:lnTo>
                    <a:lnTo>
                      <a:pt x="2267" y="7409"/>
                    </a:lnTo>
                    <a:lnTo>
                      <a:pt x="2267" y="7275"/>
                    </a:lnTo>
                    <a:lnTo>
                      <a:pt x="2324" y="7161"/>
                    </a:lnTo>
                    <a:lnTo>
                      <a:pt x="2496" y="6894"/>
                    </a:lnTo>
                    <a:lnTo>
                      <a:pt x="2515" y="6856"/>
                    </a:lnTo>
                    <a:lnTo>
                      <a:pt x="2496" y="6837"/>
                    </a:lnTo>
                    <a:lnTo>
                      <a:pt x="2362" y="6780"/>
                    </a:lnTo>
                    <a:lnTo>
                      <a:pt x="2324" y="6761"/>
                    </a:lnTo>
                    <a:lnTo>
                      <a:pt x="2362" y="6723"/>
                    </a:lnTo>
                    <a:lnTo>
                      <a:pt x="2496" y="6665"/>
                    </a:lnTo>
                    <a:lnTo>
                      <a:pt x="2667" y="6570"/>
                    </a:lnTo>
                    <a:lnTo>
                      <a:pt x="2799" y="6513"/>
                    </a:lnTo>
                    <a:lnTo>
                      <a:pt x="2876" y="6475"/>
                    </a:lnTo>
                    <a:lnTo>
                      <a:pt x="2895" y="6437"/>
                    </a:lnTo>
                    <a:lnTo>
                      <a:pt x="2818" y="6380"/>
                    </a:lnTo>
                    <a:lnTo>
                      <a:pt x="2667" y="6361"/>
                    </a:lnTo>
                    <a:lnTo>
                      <a:pt x="2496" y="6361"/>
                    </a:lnTo>
                    <a:lnTo>
                      <a:pt x="2286" y="6399"/>
                    </a:lnTo>
                    <a:lnTo>
                      <a:pt x="2191" y="6399"/>
                    </a:lnTo>
                    <a:lnTo>
                      <a:pt x="2115" y="6361"/>
                    </a:lnTo>
                    <a:lnTo>
                      <a:pt x="2057" y="6285"/>
                    </a:lnTo>
                    <a:lnTo>
                      <a:pt x="2020" y="6208"/>
                    </a:lnTo>
                    <a:lnTo>
                      <a:pt x="1962" y="6152"/>
                    </a:lnTo>
                    <a:lnTo>
                      <a:pt x="1791" y="6132"/>
                    </a:lnTo>
                    <a:lnTo>
                      <a:pt x="1715" y="6094"/>
                    </a:lnTo>
                    <a:lnTo>
                      <a:pt x="1658" y="6018"/>
                    </a:lnTo>
                    <a:lnTo>
                      <a:pt x="1544" y="5866"/>
                    </a:lnTo>
                    <a:lnTo>
                      <a:pt x="1467" y="5808"/>
                    </a:lnTo>
                    <a:lnTo>
                      <a:pt x="1181" y="5656"/>
                    </a:lnTo>
                    <a:lnTo>
                      <a:pt x="1029" y="5542"/>
                    </a:lnTo>
                    <a:lnTo>
                      <a:pt x="782" y="5294"/>
                    </a:lnTo>
                    <a:lnTo>
                      <a:pt x="629" y="5199"/>
                    </a:lnTo>
                    <a:lnTo>
                      <a:pt x="553" y="5161"/>
                    </a:lnTo>
                    <a:lnTo>
                      <a:pt x="477" y="5161"/>
                    </a:lnTo>
                    <a:lnTo>
                      <a:pt x="401" y="5180"/>
                    </a:lnTo>
                    <a:lnTo>
                      <a:pt x="267" y="5275"/>
                    </a:lnTo>
                    <a:lnTo>
                      <a:pt x="229" y="5294"/>
                    </a:lnTo>
                    <a:lnTo>
                      <a:pt x="191" y="5256"/>
                    </a:lnTo>
                    <a:lnTo>
                      <a:pt x="153" y="5218"/>
                    </a:lnTo>
                    <a:lnTo>
                      <a:pt x="76" y="5180"/>
                    </a:lnTo>
                    <a:close/>
                    <a:moveTo>
                      <a:pt x="13638" y="3790"/>
                    </a:moveTo>
                    <a:lnTo>
                      <a:pt x="13619" y="3770"/>
                    </a:lnTo>
                    <a:lnTo>
                      <a:pt x="13600" y="3732"/>
                    </a:lnTo>
                    <a:lnTo>
                      <a:pt x="13543" y="3790"/>
                    </a:lnTo>
                    <a:lnTo>
                      <a:pt x="13524" y="3809"/>
                    </a:lnTo>
                    <a:lnTo>
                      <a:pt x="13505" y="3790"/>
                    </a:lnTo>
                    <a:lnTo>
                      <a:pt x="13505" y="3751"/>
                    </a:lnTo>
                    <a:lnTo>
                      <a:pt x="13485" y="3732"/>
                    </a:lnTo>
                    <a:lnTo>
                      <a:pt x="13448" y="3751"/>
                    </a:lnTo>
                    <a:lnTo>
                      <a:pt x="13333" y="3770"/>
                    </a:lnTo>
                    <a:lnTo>
                      <a:pt x="13295" y="3790"/>
                    </a:lnTo>
                    <a:lnTo>
                      <a:pt x="13257" y="3827"/>
                    </a:lnTo>
                    <a:lnTo>
                      <a:pt x="13200" y="3885"/>
                    </a:lnTo>
                    <a:lnTo>
                      <a:pt x="13162" y="3961"/>
                    </a:lnTo>
                    <a:lnTo>
                      <a:pt x="13143" y="4037"/>
                    </a:lnTo>
                    <a:lnTo>
                      <a:pt x="13162" y="4056"/>
                    </a:lnTo>
                    <a:lnTo>
                      <a:pt x="13162" y="4094"/>
                    </a:lnTo>
                    <a:lnTo>
                      <a:pt x="13162" y="4113"/>
                    </a:lnTo>
                    <a:lnTo>
                      <a:pt x="13181" y="4132"/>
                    </a:lnTo>
                    <a:lnTo>
                      <a:pt x="13200" y="4151"/>
                    </a:lnTo>
                    <a:lnTo>
                      <a:pt x="13219" y="4227"/>
                    </a:lnTo>
                    <a:lnTo>
                      <a:pt x="13219" y="4247"/>
                    </a:lnTo>
                    <a:lnTo>
                      <a:pt x="13238" y="4266"/>
                    </a:lnTo>
                    <a:lnTo>
                      <a:pt x="13276" y="4304"/>
                    </a:lnTo>
                    <a:lnTo>
                      <a:pt x="13295" y="4304"/>
                    </a:lnTo>
                    <a:lnTo>
                      <a:pt x="13314" y="4304"/>
                    </a:lnTo>
                    <a:lnTo>
                      <a:pt x="13333" y="4323"/>
                    </a:lnTo>
                    <a:lnTo>
                      <a:pt x="13371" y="4342"/>
                    </a:lnTo>
                    <a:lnTo>
                      <a:pt x="13390" y="4380"/>
                    </a:lnTo>
                    <a:lnTo>
                      <a:pt x="13448" y="4437"/>
                    </a:lnTo>
                    <a:lnTo>
                      <a:pt x="13485" y="4475"/>
                    </a:lnTo>
                    <a:lnTo>
                      <a:pt x="13543" y="4494"/>
                    </a:lnTo>
                    <a:lnTo>
                      <a:pt x="13600" y="4513"/>
                    </a:lnTo>
                    <a:lnTo>
                      <a:pt x="13638" y="4456"/>
                    </a:lnTo>
                    <a:lnTo>
                      <a:pt x="13657" y="4399"/>
                    </a:lnTo>
                    <a:lnTo>
                      <a:pt x="13695" y="4399"/>
                    </a:lnTo>
                    <a:lnTo>
                      <a:pt x="13733" y="4399"/>
                    </a:lnTo>
                    <a:lnTo>
                      <a:pt x="13771" y="4380"/>
                    </a:lnTo>
                    <a:lnTo>
                      <a:pt x="13771" y="4342"/>
                    </a:lnTo>
                    <a:lnTo>
                      <a:pt x="13733" y="4227"/>
                    </a:lnTo>
                    <a:lnTo>
                      <a:pt x="13714" y="4171"/>
                    </a:lnTo>
                    <a:lnTo>
                      <a:pt x="13771" y="4190"/>
                    </a:lnTo>
                    <a:lnTo>
                      <a:pt x="13810" y="4208"/>
                    </a:lnTo>
                    <a:lnTo>
                      <a:pt x="13847" y="4208"/>
                    </a:lnTo>
                    <a:lnTo>
                      <a:pt x="13829" y="4171"/>
                    </a:lnTo>
                    <a:lnTo>
                      <a:pt x="13847" y="4132"/>
                    </a:lnTo>
                    <a:lnTo>
                      <a:pt x="13847" y="4094"/>
                    </a:lnTo>
                    <a:lnTo>
                      <a:pt x="13866" y="4056"/>
                    </a:lnTo>
                    <a:lnTo>
                      <a:pt x="13866" y="3999"/>
                    </a:lnTo>
                    <a:lnTo>
                      <a:pt x="13847" y="3961"/>
                    </a:lnTo>
                    <a:lnTo>
                      <a:pt x="13771" y="3790"/>
                    </a:lnTo>
                    <a:lnTo>
                      <a:pt x="13714" y="3790"/>
                    </a:lnTo>
                    <a:lnTo>
                      <a:pt x="13638" y="3790"/>
                    </a:lnTo>
                    <a:close/>
                    <a:moveTo>
                      <a:pt x="6304" y="4208"/>
                    </a:moveTo>
                    <a:lnTo>
                      <a:pt x="6362" y="4208"/>
                    </a:lnTo>
                    <a:lnTo>
                      <a:pt x="6399" y="4190"/>
                    </a:lnTo>
                    <a:lnTo>
                      <a:pt x="6419" y="4190"/>
                    </a:lnTo>
                    <a:lnTo>
                      <a:pt x="6457" y="4171"/>
                    </a:lnTo>
                    <a:lnTo>
                      <a:pt x="6476" y="4132"/>
                    </a:lnTo>
                    <a:lnTo>
                      <a:pt x="6438" y="4113"/>
                    </a:lnTo>
                    <a:lnTo>
                      <a:pt x="6381" y="4056"/>
                    </a:lnTo>
                    <a:lnTo>
                      <a:pt x="6343" y="4018"/>
                    </a:lnTo>
                    <a:lnTo>
                      <a:pt x="6228" y="4094"/>
                    </a:lnTo>
                    <a:lnTo>
                      <a:pt x="6209" y="4113"/>
                    </a:lnTo>
                    <a:lnTo>
                      <a:pt x="6190" y="4132"/>
                    </a:lnTo>
                    <a:lnTo>
                      <a:pt x="6190" y="4151"/>
                    </a:lnTo>
                    <a:lnTo>
                      <a:pt x="6209" y="4171"/>
                    </a:lnTo>
                    <a:lnTo>
                      <a:pt x="6267" y="4190"/>
                    </a:lnTo>
                    <a:lnTo>
                      <a:pt x="6285" y="4208"/>
                    </a:lnTo>
                    <a:lnTo>
                      <a:pt x="6304" y="4208"/>
                    </a:lnTo>
                    <a:close/>
                    <a:moveTo>
                      <a:pt x="6838" y="2971"/>
                    </a:moveTo>
                    <a:lnTo>
                      <a:pt x="6780" y="2838"/>
                    </a:lnTo>
                    <a:lnTo>
                      <a:pt x="6780" y="2762"/>
                    </a:lnTo>
                    <a:lnTo>
                      <a:pt x="6800" y="2724"/>
                    </a:lnTo>
                    <a:lnTo>
                      <a:pt x="6914" y="2667"/>
                    </a:lnTo>
                    <a:lnTo>
                      <a:pt x="6933" y="2648"/>
                    </a:lnTo>
                    <a:lnTo>
                      <a:pt x="6933" y="2609"/>
                    </a:lnTo>
                    <a:lnTo>
                      <a:pt x="6933" y="2590"/>
                    </a:lnTo>
                    <a:lnTo>
                      <a:pt x="6838" y="2514"/>
                    </a:lnTo>
                    <a:lnTo>
                      <a:pt x="6780" y="2495"/>
                    </a:lnTo>
                    <a:lnTo>
                      <a:pt x="6724" y="2514"/>
                    </a:lnTo>
                    <a:lnTo>
                      <a:pt x="6666" y="2552"/>
                    </a:lnTo>
                    <a:lnTo>
                      <a:pt x="6628" y="2590"/>
                    </a:lnTo>
                    <a:lnTo>
                      <a:pt x="6628" y="2628"/>
                    </a:lnTo>
                    <a:lnTo>
                      <a:pt x="6590" y="2743"/>
                    </a:lnTo>
                    <a:lnTo>
                      <a:pt x="6666" y="2971"/>
                    </a:lnTo>
                    <a:lnTo>
                      <a:pt x="6685" y="3029"/>
                    </a:lnTo>
                    <a:lnTo>
                      <a:pt x="6704" y="3029"/>
                    </a:lnTo>
                    <a:lnTo>
                      <a:pt x="6724" y="2971"/>
                    </a:lnTo>
                    <a:lnTo>
                      <a:pt x="6743" y="2953"/>
                    </a:lnTo>
                    <a:lnTo>
                      <a:pt x="6838" y="2971"/>
                    </a:lnTo>
                    <a:close/>
                    <a:moveTo>
                      <a:pt x="5866" y="3961"/>
                    </a:moveTo>
                    <a:lnTo>
                      <a:pt x="5809" y="3942"/>
                    </a:lnTo>
                    <a:lnTo>
                      <a:pt x="5695" y="3923"/>
                    </a:lnTo>
                    <a:lnTo>
                      <a:pt x="5657" y="3923"/>
                    </a:lnTo>
                    <a:lnTo>
                      <a:pt x="5637" y="3942"/>
                    </a:lnTo>
                    <a:lnTo>
                      <a:pt x="5619" y="3999"/>
                    </a:lnTo>
                    <a:lnTo>
                      <a:pt x="5619" y="4056"/>
                    </a:lnTo>
                    <a:lnTo>
                      <a:pt x="5619" y="4094"/>
                    </a:lnTo>
                    <a:lnTo>
                      <a:pt x="5600" y="4132"/>
                    </a:lnTo>
                    <a:lnTo>
                      <a:pt x="5561" y="4190"/>
                    </a:lnTo>
                    <a:lnTo>
                      <a:pt x="5542" y="4208"/>
                    </a:lnTo>
                    <a:lnTo>
                      <a:pt x="5542" y="4247"/>
                    </a:lnTo>
                    <a:lnTo>
                      <a:pt x="5542" y="4323"/>
                    </a:lnTo>
                    <a:lnTo>
                      <a:pt x="5542" y="4361"/>
                    </a:lnTo>
                    <a:lnTo>
                      <a:pt x="5542" y="4380"/>
                    </a:lnTo>
                    <a:lnTo>
                      <a:pt x="5542" y="4418"/>
                    </a:lnTo>
                    <a:lnTo>
                      <a:pt x="5561" y="4437"/>
                    </a:lnTo>
                    <a:lnTo>
                      <a:pt x="5600" y="4456"/>
                    </a:lnTo>
                    <a:lnTo>
                      <a:pt x="5619" y="4456"/>
                    </a:lnTo>
                    <a:lnTo>
                      <a:pt x="5637" y="4456"/>
                    </a:lnTo>
                    <a:lnTo>
                      <a:pt x="5637" y="4437"/>
                    </a:lnTo>
                    <a:lnTo>
                      <a:pt x="5695" y="4437"/>
                    </a:lnTo>
                    <a:lnTo>
                      <a:pt x="5714" y="4437"/>
                    </a:lnTo>
                    <a:lnTo>
                      <a:pt x="5752" y="4437"/>
                    </a:lnTo>
                    <a:lnTo>
                      <a:pt x="5771" y="4437"/>
                    </a:lnTo>
                    <a:lnTo>
                      <a:pt x="5790" y="4475"/>
                    </a:lnTo>
                    <a:lnTo>
                      <a:pt x="5866" y="4475"/>
                    </a:lnTo>
                    <a:lnTo>
                      <a:pt x="5904" y="4456"/>
                    </a:lnTo>
                    <a:lnTo>
                      <a:pt x="5981" y="4380"/>
                    </a:lnTo>
                    <a:lnTo>
                      <a:pt x="6000" y="4418"/>
                    </a:lnTo>
                    <a:lnTo>
                      <a:pt x="6076" y="4475"/>
                    </a:lnTo>
                    <a:lnTo>
                      <a:pt x="6095" y="4513"/>
                    </a:lnTo>
                    <a:lnTo>
                      <a:pt x="6114" y="4532"/>
                    </a:lnTo>
                    <a:lnTo>
                      <a:pt x="6095" y="4552"/>
                    </a:lnTo>
                    <a:lnTo>
                      <a:pt x="6095" y="4570"/>
                    </a:lnTo>
                    <a:lnTo>
                      <a:pt x="6114" y="4608"/>
                    </a:lnTo>
                    <a:lnTo>
                      <a:pt x="6133" y="4628"/>
                    </a:lnTo>
                    <a:lnTo>
                      <a:pt x="6171" y="4628"/>
                    </a:lnTo>
                    <a:lnTo>
                      <a:pt x="6209" y="4628"/>
                    </a:lnTo>
                    <a:lnTo>
                      <a:pt x="6209" y="4608"/>
                    </a:lnTo>
                    <a:lnTo>
                      <a:pt x="6190" y="4570"/>
                    </a:lnTo>
                    <a:lnTo>
                      <a:pt x="6171" y="4532"/>
                    </a:lnTo>
                    <a:lnTo>
                      <a:pt x="6209" y="4513"/>
                    </a:lnTo>
                    <a:lnTo>
                      <a:pt x="6209" y="4456"/>
                    </a:lnTo>
                    <a:lnTo>
                      <a:pt x="6171" y="4418"/>
                    </a:lnTo>
                    <a:lnTo>
                      <a:pt x="6133" y="4418"/>
                    </a:lnTo>
                    <a:lnTo>
                      <a:pt x="6133" y="4342"/>
                    </a:lnTo>
                    <a:lnTo>
                      <a:pt x="6133" y="4266"/>
                    </a:lnTo>
                    <a:lnTo>
                      <a:pt x="6152" y="4171"/>
                    </a:lnTo>
                    <a:lnTo>
                      <a:pt x="6171" y="4113"/>
                    </a:lnTo>
                    <a:lnTo>
                      <a:pt x="6133" y="4132"/>
                    </a:lnTo>
                    <a:lnTo>
                      <a:pt x="6095" y="4132"/>
                    </a:lnTo>
                    <a:lnTo>
                      <a:pt x="6057" y="4113"/>
                    </a:lnTo>
                    <a:lnTo>
                      <a:pt x="6038" y="4075"/>
                    </a:lnTo>
                    <a:lnTo>
                      <a:pt x="6000" y="4037"/>
                    </a:lnTo>
                    <a:lnTo>
                      <a:pt x="6018" y="4018"/>
                    </a:lnTo>
                    <a:lnTo>
                      <a:pt x="6057" y="3980"/>
                    </a:lnTo>
                    <a:lnTo>
                      <a:pt x="6038" y="3980"/>
                    </a:lnTo>
                    <a:lnTo>
                      <a:pt x="6018" y="3980"/>
                    </a:lnTo>
                    <a:lnTo>
                      <a:pt x="5981" y="3961"/>
                    </a:lnTo>
                    <a:lnTo>
                      <a:pt x="5942" y="3942"/>
                    </a:lnTo>
                    <a:lnTo>
                      <a:pt x="5904" y="3942"/>
                    </a:lnTo>
                    <a:lnTo>
                      <a:pt x="5866" y="3961"/>
                    </a:lnTo>
                    <a:close/>
                    <a:moveTo>
                      <a:pt x="23448" y="3466"/>
                    </a:moveTo>
                    <a:lnTo>
                      <a:pt x="23505" y="3448"/>
                    </a:lnTo>
                    <a:lnTo>
                      <a:pt x="23524" y="3390"/>
                    </a:lnTo>
                    <a:lnTo>
                      <a:pt x="23505" y="3334"/>
                    </a:lnTo>
                    <a:lnTo>
                      <a:pt x="23486" y="3276"/>
                    </a:lnTo>
                    <a:lnTo>
                      <a:pt x="23467" y="3219"/>
                    </a:lnTo>
                    <a:lnTo>
                      <a:pt x="23467" y="3200"/>
                    </a:lnTo>
                    <a:lnTo>
                      <a:pt x="23505" y="3124"/>
                    </a:lnTo>
                    <a:lnTo>
                      <a:pt x="23505" y="3085"/>
                    </a:lnTo>
                    <a:lnTo>
                      <a:pt x="23505" y="3067"/>
                    </a:lnTo>
                    <a:lnTo>
                      <a:pt x="23524" y="2990"/>
                    </a:lnTo>
                    <a:lnTo>
                      <a:pt x="23524" y="2971"/>
                    </a:lnTo>
                    <a:lnTo>
                      <a:pt x="23486" y="2895"/>
                    </a:lnTo>
                    <a:lnTo>
                      <a:pt x="23410" y="2914"/>
                    </a:lnTo>
                    <a:lnTo>
                      <a:pt x="23353" y="2933"/>
                    </a:lnTo>
                    <a:lnTo>
                      <a:pt x="23295" y="2953"/>
                    </a:lnTo>
                    <a:lnTo>
                      <a:pt x="23219" y="2933"/>
                    </a:lnTo>
                    <a:lnTo>
                      <a:pt x="23162" y="2914"/>
                    </a:lnTo>
                    <a:lnTo>
                      <a:pt x="23105" y="2895"/>
                    </a:lnTo>
                    <a:lnTo>
                      <a:pt x="23048" y="2971"/>
                    </a:lnTo>
                    <a:lnTo>
                      <a:pt x="22953" y="3124"/>
                    </a:lnTo>
                    <a:lnTo>
                      <a:pt x="22933" y="3200"/>
                    </a:lnTo>
                    <a:lnTo>
                      <a:pt x="22914" y="3295"/>
                    </a:lnTo>
                    <a:lnTo>
                      <a:pt x="22933" y="3352"/>
                    </a:lnTo>
                    <a:lnTo>
                      <a:pt x="22972" y="3352"/>
                    </a:lnTo>
                    <a:lnTo>
                      <a:pt x="23029" y="3352"/>
                    </a:lnTo>
                    <a:lnTo>
                      <a:pt x="23086" y="3352"/>
                    </a:lnTo>
                    <a:lnTo>
                      <a:pt x="23105" y="3352"/>
                    </a:lnTo>
                    <a:lnTo>
                      <a:pt x="23143" y="3410"/>
                    </a:lnTo>
                    <a:lnTo>
                      <a:pt x="23181" y="3410"/>
                    </a:lnTo>
                    <a:lnTo>
                      <a:pt x="23219" y="3410"/>
                    </a:lnTo>
                    <a:lnTo>
                      <a:pt x="23258" y="3390"/>
                    </a:lnTo>
                    <a:lnTo>
                      <a:pt x="23295" y="3371"/>
                    </a:lnTo>
                    <a:lnTo>
                      <a:pt x="23334" y="3390"/>
                    </a:lnTo>
                    <a:lnTo>
                      <a:pt x="23410" y="3448"/>
                    </a:lnTo>
                    <a:lnTo>
                      <a:pt x="23448" y="3466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7" name="Freeform 30">
                <a:extLst>
                  <a:ext uri="{FF2B5EF4-FFF2-40B4-BE49-F238E27FC236}">
                    <a16:creationId xmlns:a16="http://schemas.microsoft.com/office/drawing/2014/main" id="{79264388-D950-A54C-B726-51D0CC15A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4125" y="7591425"/>
                <a:ext cx="631825" cy="322263"/>
              </a:xfrm>
              <a:custGeom>
                <a:avLst/>
                <a:gdLst>
                  <a:gd name="T0" fmla="*/ 227466005 w 1754"/>
                  <a:gd name="T1" fmla="*/ 22200580 h 897"/>
                  <a:gd name="T2" fmla="*/ 220069619 w 1754"/>
                  <a:gd name="T3" fmla="*/ 27105300 h 897"/>
                  <a:gd name="T4" fmla="*/ 207612868 w 1754"/>
                  <a:gd name="T5" fmla="*/ 36915101 h 897"/>
                  <a:gd name="T6" fmla="*/ 202682184 w 1754"/>
                  <a:gd name="T7" fmla="*/ 44272182 h 897"/>
                  <a:gd name="T8" fmla="*/ 195285797 w 1754"/>
                  <a:gd name="T9" fmla="*/ 46724542 h 897"/>
                  <a:gd name="T10" fmla="*/ 175433019 w 1754"/>
                  <a:gd name="T11" fmla="*/ 46724542 h 897"/>
                  <a:gd name="T12" fmla="*/ 168166311 w 1754"/>
                  <a:gd name="T13" fmla="*/ 51629263 h 897"/>
                  <a:gd name="T14" fmla="*/ 155709561 w 1754"/>
                  <a:gd name="T15" fmla="*/ 56662961 h 897"/>
                  <a:gd name="T16" fmla="*/ 150778876 w 1754"/>
                  <a:gd name="T17" fmla="*/ 61438704 h 897"/>
                  <a:gd name="T18" fmla="*/ 148313534 w 1754"/>
                  <a:gd name="T19" fmla="*/ 63891065 h 897"/>
                  <a:gd name="T20" fmla="*/ 150778876 w 1754"/>
                  <a:gd name="T21" fmla="*/ 68925122 h 897"/>
                  <a:gd name="T22" fmla="*/ 158175263 w 1754"/>
                  <a:gd name="T23" fmla="*/ 81186924 h 897"/>
                  <a:gd name="T24" fmla="*/ 155709561 w 1754"/>
                  <a:gd name="T25" fmla="*/ 88544364 h 897"/>
                  <a:gd name="T26" fmla="*/ 145848192 w 1754"/>
                  <a:gd name="T27" fmla="*/ 98353805 h 897"/>
                  <a:gd name="T28" fmla="*/ 135986463 w 1754"/>
                  <a:gd name="T29" fmla="*/ 105839863 h 897"/>
                  <a:gd name="T30" fmla="*/ 128590436 w 1754"/>
                  <a:gd name="T31" fmla="*/ 113067967 h 897"/>
                  <a:gd name="T32" fmla="*/ 106271956 w 1754"/>
                  <a:gd name="T33" fmla="*/ 103258526 h 897"/>
                  <a:gd name="T34" fmla="*/ 96410227 w 1754"/>
                  <a:gd name="T35" fmla="*/ 103258526 h 897"/>
                  <a:gd name="T36" fmla="*/ 76557450 w 1754"/>
                  <a:gd name="T37" fmla="*/ 113067967 h 897"/>
                  <a:gd name="T38" fmla="*/ 71756084 w 1754"/>
                  <a:gd name="T39" fmla="*/ 113067967 h 897"/>
                  <a:gd name="T40" fmla="*/ 66695721 w 1754"/>
                  <a:gd name="T41" fmla="*/ 113067967 h 897"/>
                  <a:gd name="T42" fmla="*/ 61764676 w 1754"/>
                  <a:gd name="T43" fmla="*/ 113067967 h 897"/>
                  <a:gd name="T44" fmla="*/ 51903307 w 1754"/>
                  <a:gd name="T45" fmla="*/ 108163247 h 897"/>
                  <a:gd name="T46" fmla="*/ 46972262 w 1754"/>
                  <a:gd name="T47" fmla="*/ 110615607 h 897"/>
                  <a:gd name="T48" fmla="*/ 37110893 w 1754"/>
                  <a:gd name="T49" fmla="*/ 110615607 h 897"/>
                  <a:gd name="T50" fmla="*/ 24783822 w 1754"/>
                  <a:gd name="T51" fmla="*/ 110615607 h 897"/>
                  <a:gd name="T52" fmla="*/ 14792414 w 1754"/>
                  <a:gd name="T53" fmla="*/ 110615607 h 897"/>
                  <a:gd name="T54" fmla="*/ 2465342 w 1754"/>
                  <a:gd name="T55" fmla="*/ 115649664 h 897"/>
                  <a:gd name="T56" fmla="*/ 0 w 1754"/>
                  <a:gd name="T57" fmla="*/ 98353805 h 897"/>
                  <a:gd name="T58" fmla="*/ 4930684 w 1754"/>
                  <a:gd name="T59" fmla="*/ 73829843 h 897"/>
                  <a:gd name="T60" fmla="*/ 12327071 w 1754"/>
                  <a:gd name="T61" fmla="*/ 51629263 h 897"/>
                  <a:gd name="T62" fmla="*/ 27119485 w 1754"/>
                  <a:gd name="T63" fmla="*/ 49176903 h 897"/>
                  <a:gd name="T64" fmla="*/ 34645551 w 1754"/>
                  <a:gd name="T65" fmla="*/ 49176903 h 897"/>
                  <a:gd name="T66" fmla="*/ 51903307 w 1754"/>
                  <a:gd name="T67" fmla="*/ 36915101 h 897"/>
                  <a:gd name="T68" fmla="*/ 61764676 w 1754"/>
                  <a:gd name="T69" fmla="*/ 36915101 h 897"/>
                  <a:gd name="T70" fmla="*/ 71756084 w 1754"/>
                  <a:gd name="T71" fmla="*/ 39367461 h 897"/>
                  <a:gd name="T72" fmla="*/ 98875569 w 1754"/>
                  <a:gd name="T73" fmla="*/ 54081623 h 897"/>
                  <a:gd name="T74" fmla="*/ 108737299 w 1754"/>
                  <a:gd name="T75" fmla="*/ 56662961 h 897"/>
                  <a:gd name="T76" fmla="*/ 116133325 w 1754"/>
                  <a:gd name="T77" fmla="*/ 56662961 h 897"/>
                  <a:gd name="T78" fmla="*/ 158175263 w 1754"/>
                  <a:gd name="T79" fmla="*/ 12261802 h 897"/>
                  <a:gd name="T80" fmla="*/ 178028041 w 1754"/>
                  <a:gd name="T81" fmla="*/ 2452360 h 897"/>
                  <a:gd name="T82" fmla="*/ 195285797 w 1754"/>
                  <a:gd name="T83" fmla="*/ 0 h 897"/>
                  <a:gd name="T84" fmla="*/ 215009255 w 1754"/>
                  <a:gd name="T85" fmla="*/ 4904721 h 897"/>
                  <a:gd name="T86" fmla="*/ 227466005 w 1754"/>
                  <a:gd name="T87" fmla="*/ 22200580 h 89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754" h="897">
                    <a:moveTo>
                      <a:pt x="1753" y="172"/>
                    </a:moveTo>
                    <a:lnTo>
                      <a:pt x="1696" y="210"/>
                    </a:lnTo>
                    <a:lnTo>
                      <a:pt x="1600" y="286"/>
                    </a:lnTo>
                    <a:lnTo>
                      <a:pt x="1562" y="343"/>
                    </a:lnTo>
                    <a:lnTo>
                      <a:pt x="1505" y="362"/>
                    </a:lnTo>
                    <a:lnTo>
                      <a:pt x="1352" y="362"/>
                    </a:lnTo>
                    <a:lnTo>
                      <a:pt x="1296" y="400"/>
                    </a:lnTo>
                    <a:lnTo>
                      <a:pt x="1200" y="439"/>
                    </a:lnTo>
                    <a:lnTo>
                      <a:pt x="1162" y="476"/>
                    </a:lnTo>
                    <a:lnTo>
                      <a:pt x="1143" y="495"/>
                    </a:lnTo>
                    <a:lnTo>
                      <a:pt x="1162" y="534"/>
                    </a:lnTo>
                    <a:lnTo>
                      <a:pt x="1219" y="629"/>
                    </a:lnTo>
                    <a:lnTo>
                      <a:pt x="1200" y="686"/>
                    </a:lnTo>
                    <a:lnTo>
                      <a:pt x="1124" y="762"/>
                    </a:lnTo>
                    <a:lnTo>
                      <a:pt x="1048" y="820"/>
                    </a:lnTo>
                    <a:lnTo>
                      <a:pt x="991" y="876"/>
                    </a:lnTo>
                    <a:lnTo>
                      <a:pt x="819" y="800"/>
                    </a:lnTo>
                    <a:lnTo>
                      <a:pt x="743" y="800"/>
                    </a:lnTo>
                    <a:lnTo>
                      <a:pt x="590" y="876"/>
                    </a:lnTo>
                    <a:lnTo>
                      <a:pt x="553" y="876"/>
                    </a:lnTo>
                    <a:lnTo>
                      <a:pt x="514" y="876"/>
                    </a:lnTo>
                    <a:lnTo>
                      <a:pt x="476" y="876"/>
                    </a:lnTo>
                    <a:lnTo>
                      <a:pt x="400" y="838"/>
                    </a:lnTo>
                    <a:lnTo>
                      <a:pt x="362" y="857"/>
                    </a:lnTo>
                    <a:lnTo>
                      <a:pt x="286" y="857"/>
                    </a:lnTo>
                    <a:lnTo>
                      <a:pt x="191" y="857"/>
                    </a:lnTo>
                    <a:lnTo>
                      <a:pt x="114" y="857"/>
                    </a:lnTo>
                    <a:lnTo>
                      <a:pt x="19" y="896"/>
                    </a:lnTo>
                    <a:lnTo>
                      <a:pt x="0" y="762"/>
                    </a:lnTo>
                    <a:lnTo>
                      <a:pt x="38" y="572"/>
                    </a:lnTo>
                    <a:lnTo>
                      <a:pt x="95" y="400"/>
                    </a:lnTo>
                    <a:lnTo>
                      <a:pt x="209" y="381"/>
                    </a:lnTo>
                    <a:lnTo>
                      <a:pt x="267" y="381"/>
                    </a:lnTo>
                    <a:lnTo>
                      <a:pt x="400" y="286"/>
                    </a:lnTo>
                    <a:lnTo>
                      <a:pt x="476" y="286"/>
                    </a:lnTo>
                    <a:lnTo>
                      <a:pt x="553" y="305"/>
                    </a:lnTo>
                    <a:lnTo>
                      <a:pt x="762" y="419"/>
                    </a:lnTo>
                    <a:lnTo>
                      <a:pt x="838" y="439"/>
                    </a:lnTo>
                    <a:lnTo>
                      <a:pt x="895" y="439"/>
                    </a:lnTo>
                    <a:lnTo>
                      <a:pt x="1219" y="95"/>
                    </a:lnTo>
                    <a:lnTo>
                      <a:pt x="1372" y="19"/>
                    </a:lnTo>
                    <a:lnTo>
                      <a:pt x="1505" y="0"/>
                    </a:lnTo>
                    <a:lnTo>
                      <a:pt x="1657" y="38"/>
                    </a:lnTo>
                    <a:lnTo>
                      <a:pt x="1753" y="172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8" name="Freeform 31">
                <a:extLst>
                  <a:ext uri="{FF2B5EF4-FFF2-40B4-BE49-F238E27FC236}">
                    <a16:creationId xmlns:a16="http://schemas.microsoft.com/office/drawing/2014/main" id="{4E054F28-A5F4-8144-978E-2B1A6F193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9125" y="8304213"/>
                <a:ext cx="260350" cy="280987"/>
              </a:xfrm>
              <a:custGeom>
                <a:avLst/>
                <a:gdLst>
                  <a:gd name="T0" fmla="*/ 64009421 w 724"/>
                  <a:gd name="T1" fmla="*/ 7488196 h 782"/>
                  <a:gd name="T2" fmla="*/ 73836914 w 724"/>
                  <a:gd name="T3" fmla="*/ 7488196 h 782"/>
                  <a:gd name="T4" fmla="*/ 81207624 w 724"/>
                  <a:gd name="T5" fmla="*/ 7488196 h 782"/>
                  <a:gd name="T6" fmla="*/ 91035477 w 724"/>
                  <a:gd name="T7" fmla="*/ 29566156 h 782"/>
                  <a:gd name="T8" fmla="*/ 93492260 w 724"/>
                  <a:gd name="T9" fmla="*/ 34472290 h 782"/>
                  <a:gd name="T10" fmla="*/ 93492260 w 724"/>
                  <a:gd name="T11" fmla="*/ 41831490 h 782"/>
                  <a:gd name="T12" fmla="*/ 91035477 w 724"/>
                  <a:gd name="T13" fmla="*/ 46737624 h 782"/>
                  <a:gd name="T14" fmla="*/ 91035477 w 724"/>
                  <a:gd name="T15" fmla="*/ 51643758 h 782"/>
                  <a:gd name="T16" fmla="*/ 88707790 w 724"/>
                  <a:gd name="T17" fmla="*/ 56679246 h 782"/>
                  <a:gd name="T18" fmla="*/ 91035477 w 724"/>
                  <a:gd name="T19" fmla="*/ 61456384 h 782"/>
                  <a:gd name="T20" fmla="*/ 86251006 w 724"/>
                  <a:gd name="T21" fmla="*/ 61456384 h 782"/>
                  <a:gd name="T22" fmla="*/ 81207624 w 724"/>
                  <a:gd name="T23" fmla="*/ 59132313 h 782"/>
                  <a:gd name="T24" fmla="*/ 73836914 w 724"/>
                  <a:gd name="T25" fmla="*/ 56679246 h 782"/>
                  <a:gd name="T26" fmla="*/ 76294057 w 724"/>
                  <a:gd name="T27" fmla="*/ 63909451 h 782"/>
                  <a:gd name="T28" fmla="*/ 81207624 w 724"/>
                  <a:gd name="T29" fmla="*/ 78756847 h 782"/>
                  <a:gd name="T30" fmla="*/ 81207624 w 724"/>
                  <a:gd name="T31" fmla="*/ 83662981 h 782"/>
                  <a:gd name="T32" fmla="*/ 76294057 w 724"/>
                  <a:gd name="T33" fmla="*/ 86116048 h 782"/>
                  <a:gd name="T34" fmla="*/ 71380131 w 724"/>
                  <a:gd name="T35" fmla="*/ 86116048 h 782"/>
                  <a:gd name="T36" fmla="*/ 66466204 w 724"/>
                  <a:gd name="T37" fmla="*/ 86116048 h 782"/>
                  <a:gd name="T38" fmla="*/ 64009421 w 724"/>
                  <a:gd name="T39" fmla="*/ 93475608 h 782"/>
                  <a:gd name="T40" fmla="*/ 59095494 w 724"/>
                  <a:gd name="T41" fmla="*/ 100834808 h 782"/>
                  <a:gd name="T42" fmla="*/ 51724785 w 724"/>
                  <a:gd name="T43" fmla="*/ 98381741 h 782"/>
                  <a:gd name="T44" fmla="*/ 44224619 w 724"/>
                  <a:gd name="T45" fmla="*/ 95928674 h 782"/>
                  <a:gd name="T46" fmla="*/ 39440148 w 724"/>
                  <a:gd name="T47" fmla="*/ 91022181 h 782"/>
                  <a:gd name="T48" fmla="*/ 31939983 w 724"/>
                  <a:gd name="T49" fmla="*/ 83662981 h 782"/>
                  <a:gd name="T50" fmla="*/ 29483199 w 724"/>
                  <a:gd name="T51" fmla="*/ 78756847 h 782"/>
                  <a:gd name="T52" fmla="*/ 24569273 w 724"/>
                  <a:gd name="T53" fmla="*/ 76303781 h 782"/>
                  <a:gd name="T54" fmla="*/ 22112489 w 724"/>
                  <a:gd name="T55" fmla="*/ 73850714 h 782"/>
                  <a:gd name="T56" fmla="*/ 19655346 w 724"/>
                  <a:gd name="T57" fmla="*/ 73850714 h 782"/>
                  <a:gd name="T58" fmla="*/ 17198563 w 724"/>
                  <a:gd name="T59" fmla="*/ 73850714 h 782"/>
                  <a:gd name="T60" fmla="*/ 12284636 w 724"/>
                  <a:gd name="T61" fmla="*/ 68944580 h 782"/>
                  <a:gd name="T62" fmla="*/ 9827853 w 724"/>
                  <a:gd name="T63" fmla="*/ 66491513 h 782"/>
                  <a:gd name="T64" fmla="*/ 9827853 w 724"/>
                  <a:gd name="T65" fmla="*/ 63909451 h 782"/>
                  <a:gd name="T66" fmla="*/ 7370710 w 724"/>
                  <a:gd name="T67" fmla="*/ 54096825 h 782"/>
                  <a:gd name="T68" fmla="*/ 4913926 w 724"/>
                  <a:gd name="T69" fmla="*/ 51643758 h 782"/>
                  <a:gd name="T70" fmla="*/ 2456783 w 724"/>
                  <a:gd name="T71" fmla="*/ 49190691 h 782"/>
                  <a:gd name="T72" fmla="*/ 2456783 w 724"/>
                  <a:gd name="T73" fmla="*/ 46737624 h 782"/>
                  <a:gd name="T74" fmla="*/ 2456783 w 724"/>
                  <a:gd name="T75" fmla="*/ 41831490 h 782"/>
                  <a:gd name="T76" fmla="*/ 0 w 724"/>
                  <a:gd name="T77" fmla="*/ 39378424 h 782"/>
                  <a:gd name="T78" fmla="*/ 0 w 724"/>
                  <a:gd name="T79" fmla="*/ 39378424 h 782"/>
                  <a:gd name="T80" fmla="*/ 2456783 w 724"/>
                  <a:gd name="T81" fmla="*/ 29566156 h 782"/>
                  <a:gd name="T82" fmla="*/ 7370710 w 724"/>
                  <a:gd name="T83" fmla="*/ 19753889 h 782"/>
                  <a:gd name="T84" fmla="*/ 14741420 w 724"/>
                  <a:gd name="T85" fmla="*/ 12265334 h 782"/>
                  <a:gd name="T86" fmla="*/ 19655346 w 724"/>
                  <a:gd name="T87" fmla="*/ 7488196 h 782"/>
                  <a:gd name="T88" fmla="*/ 24569273 w 724"/>
                  <a:gd name="T89" fmla="*/ 4906134 h 782"/>
                  <a:gd name="T90" fmla="*/ 39440148 w 724"/>
                  <a:gd name="T91" fmla="*/ 2453067 h 782"/>
                  <a:gd name="T92" fmla="*/ 44224619 w 724"/>
                  <a:gd name="T93" fmla="*/ 0 h 782"/>
                  <a:gd name="T94" fmla="*/ 46810858 w 724"/>
                  <a:gd name="T95" fmla="*/ 2453067 h 782"/>
                  <a:gd name="T96" fmla="*/ 46810858 w 724"/>
                  <a:gd name="T97" fmla="*/ 7488196 h 782"/>
                  <a:gd name="T98" fmla="*/ 49267642 w 724"/>
                  <a:gd name="T99" fmla="*/ 9941622 h 782"/>
                  <a:gd name="T100" fmla="*/ 51724785 w 724"/>
                  <a:gd name="T101" fmla="*/ 7488196 h 782"/>
                  <a:gd name="T102" fmla="*/ 59095494 w 724"/>
                  <a:gd name="T103" fmla="*/ 0 h 782"/>
                  <a:gd name="T104" fmla="*/ 61552278 w 724"/>
                  <a:gd name="T105" fmla="*/ 4906134 h 782"/>
                  <a:gd name="T106" fmla="*/ 64009421 w 724"/>
                  <a:gd name="T107" fmla="*/ 7488196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724" h="782">
                    <a:moveTo>
                      <a:pt x="495" y="58"/>
                    </a:moveTo>
                    <a:lnTo>
                      <a:pt x="571" y="58"/>
                    </a:lnTo>
                    <a:lnTo>
                      <a:pt x="628" y="58"/>
                    </a:lnTo>
                    <a:lnTo>
                      <a:pt x="704" y="229"/>
                    </a:lnTo>
                    <a:lnTo>
                      <a:pt x="723" y="267"/>
                    </a:lnTo>
                    <a:lnTo>
                      <a:pt x="723" y="324"/>
                    </a:lnTo>
                    <a:lnTo>
                      <a:pt x="704" y="362"/>
                    </a:lnTo>
                    <a:lnTo>
                      <a:pt x="704" y="400"/>
                    </a:lnTo>
                    <a:lnTo>
                      <a:pt x="686" y="439"/>
                    </a:lnTo>
                    <a:lnTo>
                      <a:pt x="704" y="476"/>
                    </a:lnTo>
                    <a:lnTo>
                      <a:pt x="667" y="476"/>
                    </a:lnTo>
                    <a:lnTo>
                      <a:pt x="628" y="458"/>
                    </a:lnTo>
                    <a:lnTo>
                      <a:pt x="571" y="439"/>
                    </a:lnTo>
                    <a:lnTo>
                      <a:pt x="590" y="495"/>
                    </a:lnTo>
                    <a:lnTo>
                      <a:pt x="628" y="610"/>
                    </a:lnTo>
                    <a:lnTo>
                      <a:pt x="628" y="648"/>
                    </a:lnTo>
                    <a:lnTo>
                      <a:pt x="590" y="667"/>
                    </a:lnTo>
                    <a:lnTo>
                      <a:pt x="552" y="667"/>
                    </a:lnTo>
                    <a:lnTo>
                      <a:pt x="514" y="667"/>
                    </a:lnTo>
                    <a:lnTo>
                      <a:pt x="495" y="724"/>
                    </a:lnTo>
                    <a:lnTo>
                      <a:pt x="457" y="781"/>
                    </a:lnTo>
                    <a:lnTo>
                      <a:pt x="400" y="762"/>
                    </a:lnTo>
                    <a:lnTo>
                      <a:pt x="342" y="743"/>
                    </a:lnTo>
                    <a:lnTo>
                      <a:pt x="305" y="705"/>
                    </a:lnTo>
                    <a:lnTo>
                      <a:pt x="247" y="648"/>
                    </a:lnTo>
                    <a:lnTo>
                      <a:pt x="228" y="610"/>
                    </a:lnTo>
                    <a:lnTo>
                      <a:pt x="190" y="591"/>
                    </a:lnTo>
                    <a:lnTo>
                      <a:pt x="171" y="572"/>
                    </a:lnTo>
                    <a:lnTo>
                      <a:pt x="152" y="572"/>
                    </a:lnTo>
                    <a:lnTo>
                      <a:pt x="133" y="572"/>
                    </a:lnTo>
                    <a:lnTo>
                      <a:pt x="95" y="534"/>
                    </a:lnTo>
                    <a:lnTo>
                      <a:pt x="76" y="515"/>
                    </a:lnTo>
                    <a:lnTo>
                      <a:pt x="76" y="495"/>
                    </a:lnTo>
                    <a:lnTo>
                      <a:pt x="57" y="419"/>
                    </a:lnTo>
                    <a:lnTo>
                      <a:pt x="38" y="400"/>
                    </a:lnTo>
                    <a:lnTo>
                      <a:pt x="19" y="381"/>
                    </a:lnTo>
                    <a:lnTo>
                      <a:pt x="19" y="362"/>
                    </a:lnTo>
                    <a:lnTo>
                      <a:pt x="19" y="324"/>
                    </a:lnTo>
                    <a:lnTo>
                      <a:pt x="0" y="305"/>
                    </a:lnTo>
                    <a:lnTo>
                      <a:pt x="19" y="229"/>
                    </a:lnTo>
                    <a:lnTo>
                      <a:pt x="57" y="153"/>
                    </a:lnTo>
                    <a:lnTo>
                      <a:pt x="114" y="95"/>
                    </a:lnTo>
                    <a:lnTo>
                      <a:pt x="152" y="58"/>
                    </a:lnTo>
                    <a:lnTo>
                      <a:pt x="190" y="38"/>
                    </a:lnTo>
                    <a:lnTo>
                      <a:pt x="305" y="19"/>
                    </a:lnTo>
                    <a:lnTo>
                      <a:pt x="342" y="0"/>
                    </a:lnTo>
                    <a:lnTo>
                      <a:pt x="362" y="19"/>
                    </a:lnTo>
                    <a:lnTo>
                      <a:pt x="362" y="58"/>
                    </a:lnTo>
                    <a:lnTo>
                      <a:pt x="381" y="77"/>
                    </a:lnTo>
                    <a:lnTo>
                      <a:pt x="400" y="58"/>
                    </a:lnTo>
                    <a:lnTo>
                      <a:pt x="457" y="0"/>
                    </a:lnTo>
                    <a:lnTo>
                      <a:pt x="476" y="38"/>
                    </a:lnTo>
                    <a:lnTo>
                      <a:pt x="495" y="58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99" name="Freeform 32">
                <a:extLst>
                  <a:ext uri="{FF2B5EF4-FFF2-40B4-BE49-F238E27FC236}">
                    <a16:creationId xmlns:a16="http://schemas.microsoft.com/office/drawing/2014/main" id="{DBF771F0-2E7D-C34F-866F-2B6AF3D9E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5438" y="8004175"/>
                <a:ext cx="220662" cy="206375"/>
              </a:xfrm>
              <a:custGeom>
                <a:avLst/>
                <a:gdLst>
                  <a:gd name="T0" fmla="*/ 69649017 w 611"/>
                  <a:gd name="T1" fmla="*/ 74328915 h 572"/>
                  <a:gd name="T2" fmla="*/ 64692609 w 611"/>
                  <a:gd name="T3" fmla="*/ 71985909 h 572"/>
                  <a:gd name="T4" fmla="*/ 54780154 w 611"/>
                  <a:gd name="T5" fmla="*/ 64435903 h 572"/>
                  <a:gd name="T6" fmla="*/ 49693371 w 611"/>
                  <a:gd name="T7" fmla="*/ 61962651 h 572"/>
                  <a:gd name="T8" fmla="*/ 44867338 w 611"/>
                  <a:gd name="T9" fmla="*/ 64435903 h 572"/>
                  <a:gd name="T10" fmla="*/ 39780555 w 611"/>
                  <a:gd name="T11" fmla="*/ 67039403 h 572"/>
                  <a:gd name="T12" fmla="*/ 34824508 w 611"/>
                  <a:gd name="T13" fmla="*/ 67039403 h 572"/>
                  <a:gd name="T14" fmla="*/ 29868100 w 611"/>
                  <a:gd name="T15" fmla="*/ 67039403 h 572"/>
                  <a:gd name="T16" fmla="*/ 24911692 w 611"/>
                  <a:gd name="T17" fmla="*/ 59489398 h 572"/>
                  <a:gd name="T18" fmla="*/ 22433850 w 611"/>
                  <a:gd name="T19" fmla="*/ 59489398 h 572"/>
                  <a:gd name="T20" fmla="*/ 14999238 w 611"/>
                  <a:gd name="T21" fmla="*/ 59489398 h 572"/>
                  <a:gd name="T22" fmla="*/ 7564987 w 611"/>
                  <a:gd name="T23" fmla="*/ 59489398 h 572"/>
                  <a:gd name="T24" fmla="*/ 2478204 w 611"/>
                  <a:gd name="T25" fmla="*/ 59489398 h 572"/>
                  <a:gd name="T26" fmla="*/ 0 w 611"/>
                  <a:gd name="T27" fmla="*/ 52069278 h 572"/>
                  <a:gd name="T28" fmla="*/ 2478204 w 611"/>
                  <a:gd name="T29" fmla="*/ 39703014 h 572"/>
                  <a:gd name="T30" fmla="*/ 5086783 w 611"/>
                  <a:gd name="T31" fmla="*/ 29809642 h 572"/>
                  <a:gd name="T32" fmla="*/ 17477442 w 611"/>
                  <a:gd name="T33" fmla="*/ 9893011 h 572"/>
                  <a:gd name="T34" fmla="*/ 24911692 w 611"/>
                  <a:gd name="T35" fmla="*/ 0 h 572"/>
                  <a:gd name="T36" fmla="*/ 32346304 w 611"/>
                  <a:gd name="T37" fmla="*/ 2473253 h 572"/>
                  <a:gd name="T38" fmla="*/ 39780555 w 611"/>
                  <a:gd name="T39" fmla="*/ 4946506 h 572"/>
                  <a:gd name="T40" fmla="*/ 49693371 w 611"/>
                  <a:gd name="T41" fmla="*/ 7550006 h 572"/>
                  <a:gd name="T42" fmla="*/ 57257997 w 611"/>
                  <a:gd name="T43" fmla="*/ 4946506 h 572"/>
                  <a:gd name="T44" fmla="*/ 64692609 w 611"/>
                  <a:gd name="T45" fmla="*/ 2473253 h 572"/>
                  <a:gd name="T46" fmla="*/ 74605064 w 611"/>
                  <a:gd name="T47" fmla="*/ 0 h 572"/>
                  <a:gd name="T48" fmla="*/ 79561472 w 611"/>
                  <a:gd name="T49" fmla="*/ 9893011 h 572"/>
                  <a:gd name="T50" fmla="*/ 79561472 w 611"/>
                  <a:gd name="T51" fmla="*/ 12366625 h 572"/>
                  <a:gd name="T52" fmla="*/ 77083268 w 611"/>
                  <a:gd name="T53" fmla="*/ 22389884 h 572"/>
                  <a:gd name="T54" fmla="*/ 77083268 w 611"/>
                  <a:gd name="T55" fmla="*/ 24732889 h 572"/>
                  <a:gd name="T56" fmla="*/ 77083268 w 611"/>
                  <a:gd name="T57" fmla="*/ 29809642 h 572"/>
                  <a:gd name="T58" fmla="*/ 72126860 w 611"/>
                  <a:gd name="T59" fmla="*/ 39703014 h 572"/>
                  <a:gd name="T60" fmla="*/ 72126860 w 611"/>
                  <a:gd name="T61" fmla="*/ 42176267 h 572"/>
                  <a:gd name="T62" fmla="*/ 74605064 w 611"/>
                  <a:gd name="T63" fmla="*/ 49596026 h 572"/>
                  <a:gd name="T64" fmla="*/ 77083268 w 611"/>
                  <a:gd name="T65" fmla="*/ 57146031 h 572"/>
                  <a:gd name="T66" fmla="*/ 79561472 w 611"/>
                  <a:gd name="T67" fmla="*/ 64435903 h 572"/>
                  <a:gd name="T68" fmla="*/ 77083268 w 611"/>
                  <a:gd name="T69" fmla="*/ 71985909 h 572"/>
                  <a:gd name="T70" fmla="*/ 69649017 w 611"/>
                  <a:gd name="T71" fmla="*/ 74328915 h 5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11" h="572">
                    <a:moveTo>
                      <a:pt x="534" y="571"/>
                    </a:moveTo>
                    <a:lnTo>
                      <a:pt x="496" y="553"/>
                    </a:lnTo>
                    <a:lnTo>
                      <a:pt x="420" y="495"/>
                    </a:lnTo>
                    <a:lnTo>
                      <a:pt x="381" y="476"/>
                    </a:lnTo>
                    <a:lnTo>
                      <a:pt x="344" y="495"/>
                    </a:lnTo>
                    <a:lnTo>
                      <a:pt x="305" y="515"/>
                    </a:lnTo>
                    <a:lnTo>
                      <a:pt x="267" y="515"/>
                    </a:lnTo>
                    <a:lnTo>
                      <a:pt x="229" y="515"/>
                    </a:lnTo>
                    <a:lnTo>
                      <a:pt x="191" y="457"/>
                    </a:lnTo>
                    <a:lnTo>
                      <a:pt x="172" y="457"/>
                    </a:lnTo>
                    <a:lnTo>
                      <a:pt x="115" y="457"/>
                    </a:lnTo>
                    <a:lnTo>
                      <a:pt x="58" y="457"/>
                    </a:lnTo>
                    <a:lnTo>
                      <a:pt x="19" y="457"/>
                    </a:lnTo>
                    <a:lnTo>
                      <a:pt x="0" y="400"/>
                    </a:lnTo>
                    <a:lnTo>
                      <a:pt x="19" y="305"/>
                    </a:lnTo>
                    <a:lnTo>
                      <a:pt x="39" y="229"/>
                    </a:lnTo>
                    <a:lnTo>
                      <a:pt x="134" y="76"/>
                    </a:lnTo>
                    <a:lnTo>
                      <a:pt x="191" y="0"/>
                    </a:lnTo>
                    <a:lnTo>
                      <a:pt x="248" y="19"/>
                    </a:lnTo>
                    <a:lnTo>
                      <a:pt x="305" y="38"/>
                    </a:lnTo>
                    <a:lnTo>
                      <a:pt x="381" y="58"/>
                    </a:lnTo>
                    <a:lnTo>
                      <a:pt x="439" y="38"/>
                    </a:lnTo>
                    <a:lnTo>
                      <a:pt x="496" y="19"/>
                    </a:lnTo>
                    <a:lnTo>
                      <a:pt x="572" y="0"/>
                    </a:lnTo>
                    <a:lnTo>
                      <a:pt x="610" y="76"/>
                    </a:lnTo>
                    <a:lnTo>
                      <a:pt x="610" y="95"/>
                    </a:lnTo>
                    <a:lnTo>
                      <a:pt x="591" y="172"/>
                    </a:lnTo>
                    <a:lnTo>
                      <a:pt x="591" y="190"/>
                    </a:lnTo>
                    <a:lnTo>
                      <a:pt x="591" y="229"/>
                    </a:lnTo>
                    <a:lnTo>
                      <a:pt x="553" y="305"/>
                    </a:lnTo>
                    <a:lnTo>
                      <a:pt x="553" y="324"/>
                    </a:lnTo>
                    <a:lnTo>
                      <a:pt x="572" y="381"/>
                    </a:lnTo>
                    <a:lnTo>
                      <a:pt x="591" y="439"/>
                    </a:lnTo>
                    <a:lnTo>
                      <a:pt x="610" y="495"/>
                    </a:lnTo>
                    <a:lnTo>
                      <a:pt x="591" y="553"/>
                    </a:lnTo>
                    <a:lnTo>
                      <a:pt x="534" y="571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8679" name="Group 2">
              <a:extLst>
                <a:ext uri="{FF2B5EF4-FFF2-40B4-BE49-F238E27FC236}">
                  <a16:creationId xmlns:a16="http://schemas.microsoft.com/office/drawing/2014/main" id="{6270C304-B363-CF4D-A9D0-4DCFB0B02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6325" y="2273300"/>
              <a:ext cx="2136775" cy="2644775"/>
              <a:chOff x="14852649" y="4545013"/>
              <a:chExt cx="4274561" cy="5289550"/>
            </a:xfrm>
          </p:grpSpPr>
          <p:sp>
            <p:nvSpPr>
              <p:cNvPr id="28683" name="Freeform 33">
                <a:extLst>
                  <a:ext uri="{FF2B5EF4-FFF2-40B4-BE49-F238E27FC236}">
                    <a16:creationId xmlns:a16="http://schemas.microsoft.com/office/drawing/2014/main" id="{E3EB756E-458F-4841-9246-1FFB8E7F0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7500" y="4856163"/>
                <a:ext cx="528638" cy="706437"/>
              </a:xfrm>
              <a:custGeom>
                <a:avLst/>
                <a:gdLst>
                  <a:gd name="T0" fmla="*/ 96351933 w 1467"/>
                  <a:gd name="T1" fmla="*/ 0 h 1963"/>
                  <a:gd name="T2" fmla="*/ 96351933 w 1467"/>
                  <a:gd name="T3" fmla="*/ 0 h 1963"/>
                  <a:gd name="T4" fmla="*/ 0 w 1467"/>
                  <a:gd name="T5" fmla="*/ 96226580 h 1963"/>
                  <a:gd name="T6" fmla="*/ 14803305 w 1467"/>
                  <a:gd name="T7" fmla="*/ 145570287 h 1963"/>
                  <a:gd name="T8" fmla="*/ 89080007 w 1467"/>
                  <a:gd name="T9" fmla="*/ 246718174 h 1963"/>
                  <a:gd name="T10" fmla="*/ 96351933 w 1467"/>
                  <a:gd name="T11" fmla="*/ 254100315 h 1963"/>
                  <a:gd name="T12" fmla="*/ 103883313 w 1467"/>
                  <a:gd name="T13" fmla="*/ 246718174 h 1963"/>
                  <a:gd name="T14" fmla="*/ 175562950 w 1467"/>
                  <a:gd name="T15" fmla="*/ 145570287 h 1963"/>
                  <a:gd name="T16" fmla="*/ 190366616 w 1467"/>
                  <a:gd name="T17" fmla="*/ 96226580 h 1963"/>
                  <a:gd name="T18" fmla="*/ 96351933 w 1467"/>
                  <a:gd name="T19" fmla="*/ 0 h 1963"/>
                  <a:gd name="T20" fmla="*/ 96351933 w 1467"/>
                  <a:gd name="T21" fmla="*/ 133266839 h 1963"/>
                  <a:gd name="T22" fmla="*/ 96351933 w 1467"/>
                  <a:gd name="T23" fmla="*/ 133266839 h 1963"/>
                  <a:gd name="T24" fmla="*/ 56876332 w 1467"/>
                  <a:gd name="T25" fmla="*/ 93765746 h 1963"/>
                  <a:gd name="T26" fmla="*/ 96351933 w 1467"/>
                  <a:gd name="T27" fmla="*/ 56725847 h 1963"/>
                  <a:gd name="T28" fmla="*/ 133490284 w 1467"/>
                  <a:gd name="T29" fmla="*/ 93765746 h 1963"/>
                  <a:gd name="T30" fmla="*/ 96351933 w 1467"/>
                  <a:gd name="T31" fmla="*/ 133266839 h 19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67" h="1963">
                    <a:moveTo>
                      <a:pt x="742" y="0"/>
                    </a:moveTo>
                    <a:lnTo>
                      <a:pt x="742" y="0"/>
                    </a:lnTo>
                    <a:cubicBezTo>
                      <a:pt x="342" y="0"/>
                      <a:pt x="0" y="324"/>
                      <a:pt x="0" y="743"/>
                    </a:cubicBezTo>
                    <a:cubicBezTo>
                      <a:pt x="0" y="877"/>
                      <a:pt x="57" y="1009"/>
                      <a:pt x="114" y="1124"/>
                    </a:cubicBezTo>
                    <a:cubicBezTo>
                      <a:pt x="686" y="1905"/>
                      <a:pt x="686" y="1905"/>
                      <a:pt x="686" y="1905"/>
                    </a:cubicBezTo>
                    <a:cubicBezTo>
                      <a:pt x="705" y="1943"/>
                      <a:pt x="723" y="1962"/>
                      <a:pt x="742" y="1962"/>
                    </a:cubicBezTo>
                    <a:cubicBezTo>
                      <a:pt x="762" y="1962"/>
                      <a:pt x="781" y="1943"/>
                      <a:pt x="800" y="1905"/>
                    </a:cubicBezTo>
                    <a:cubicBezTo>
                      <a:pt x="1352" y="1124"/>
                      <a:pt x="1352" y="1124"/>
                      <a:pt x="1352" y="1124"/>
                    </a:cubicBezTo>
                    <a:cubicBezTo>
                      <a:pt x="1428" y="1009"/>
                      <a:pt x="1466" y="877"/>
                      <a:pt x="1466" y="743"/>
                    </a:cubicBezTo>
                    <a:cubicBezTo>
                      <a:pt x="1466" y="324"/>
                      <a:pt x="1143" y="0"/>
                      <a:pt x="742" y="0"/>
                    </a:cubicBezTo>
                    <a:close/>
                    <a:moveTo>
                      <a:pt x="742" y="1029"/>
                    </a:moveTo>
                    <a:lnTo>
                      <a:pt x="742" y="1029"/>
                    </a:lnTo>
                    <a:cubicBezTo>
                      <a:pt x="571" y="1029"/>
                      <a:pt x="438" y="895"/>
                      <a:pt x="438" y="724"/>
                    </a:cubicBezTo>
                    <a:cubicBezTo>
                      <a:pt x="438" y="572"/>
                      <a:pt x="571" y="438"/>
                      <a:pt x="742" y="438"/>
                    </a:cubicBezTo>
                    <a:cubicBezTo>
                      <a:pt x="895" y="438"/>
                      <a:pt x="1028" y="572"/>
                      <a:pt x="1028" y="724"/>
                    </a:cubicBezTo>
                    <a:cubicBezTo>
                      <a:pt x="1028" y="895"/>
                      <a:pt x="895" y="1029"/>
                      <a:pt x="742" y="1029"/>
                    </a:cubicBezTo>
                    <a:close/>
                  </a:path>
                </a:pathLst>
              </a:custGeom>
              <a:solidFill>
                <a:srgbClr val="FF91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84" name="Text Box 34">
                <a:extLst>
                  <a:ext uri="{FF2B5EF4-FFF2-40B4-BE49-F238E27FC236}">
                    <a16:creationId xmlns:a16="http://schemas.microsoft.com/office/drawing/2014/main" id="{89641C8E-3E36-CC4C-9D61-0A7C833FA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71750" y="7345363"/>
                <a:ext cx="3503930" cy="661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defTabSz="380985" fontAlgn="base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603226" algn="l"/>
                    <a:tab pos="1206452" algn="l"/>
                    <a:tab pos="1809678" algn="l"/>
                  </a:tabLst>
                </a:pPr>
                <a:r>
                  <a:rPr lang="en-US" altLang="en-UA" sz="15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Addis Ababa</a:t>
                </a:r>
              </a:p>
            </p:txBody>
          </p:sp>
          <p:sp>
            <p:nvSpPr>
              <p:cNvPr id="9251" name="Text Box 35">
                <a:extLst>
                  <a:ext uri="{FF2B5EF4-FFF2-40B4-BE49-F238E27FC236}">
                    <a16:creationId xmlns:a16="http://schemas.microsoft.com/office/drawing/2014/main" id="{C02ABD86-8C65-BB4A-9D02-45F6253D4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52649" y="8856663"/>
                <a:ext cx="1168676" cy="438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380985">
                  <a:lnSpc>
                    <a:spcPct val="113000"/>
                  </a:lnSpc>
                  <a:tabLst>
                    <a:tab pos="603226" algn="l"/>
                  </a:tabLst>
                  <a:defRPr/>
                </a:pPr>
                <a:r>
                  <a:rPr lang="en-US" altLang="en-UA" sz="1042">
                    <a:latin typeface="Open Sans Semibold" panose="020B0606030504020204" pitchFamily="34" charset="0"/>
                    <a:cs typeface="Open Sans Semibold" panose="020B0606030504020204" pitchFamily="34" charset="0"/>
                  </a:rPr>
                  <a:t>Jimma</a:t>
                </a:r>
              </a:p>
            </p:txBody>
          </p:sp>
          <p:sp>
            <p:nvSpPr>
              <p:cNvPr id="9252" name="Text Box 36">
                <a:extLst>
                  <a:ext uri="{FF2B5EF4-FFF2-40B4-BE49-F238E27FC236}">
                    <a16:creationId xmlns:a16="http://schemas.microsoft.com/office/drawing/2014/main" id="{29772D3C-F079-FA4C-BC6A-324166829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1492" y="4545013"/>
                <a:ext cx="1765718" cy="438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defTabSz="380985">
                  <a:lnSpc>
                    <a:spcPct val="113000"/>
                  </a:lnSpc>
                  <a:tabLst>
                    <a:tab pos="603226" algn="l"/>
                  </a:tabLst>
                  <a:defRPr/>
                </a:pPr>
                <a:r>
                  <a:rPr lang="en-US" altLang="en-UA" sz="1042" dirty="0">
                    <a:latin typeface="Open Sans Semibold" panose="020B0606030504020204" pitchFamily="34" charset="0"/>
                    <a:cs typeface="Open Sans Semibold" panose="020B0606030504020204" pitchFamily="34" charset="0"/>
                  </a:rPr>
                  <a:t>Bahir Dar</a:t>
                </a:r>
              </a:p>
            </p:txBody>
          </p:sp>
          <p:sp>
            <p:nvSpPr>
              <p:cNvPr id="28687" name="Freeform 37">
                <a:extLst>
                  <a:ext uri="{FF2B5EF4-FFF2-40B4-BE49-F238E27FC236}">
                    <a16:creationId xmlns:a16="http://schemas.microsoft.com/office/drawing/2014/main" id="{B1703DBB-420D-0940-A3D5-D4D1B189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5938" y="7750175"/>
                <a:ext cx="528637" cy="706438"/>
              </a:xfrm>
              <a:custGeom>
                <a:avLst/>
                <a:gdLst>
                  <a:gd name="T0" fmla="*/ 93886003 w 1468"/>
                  <a:gd name="T1" fmla="*/ 0 h 1961"/>
                  <a:gd name="T2" fmla="*/ 93886003 w 1468"/>
                  <a:gd name="T3" fmla="*/ 0 h 1961"/>
                  <a:gd name="T4" fmla="*/ 0 w 1468"/>
                  <a:gd name="T5" fmla="*/ 96293515 h 1961"/>
                  <a:gd name="T6" fmla="*/ 14912749 w 1468"/>
                  <a:gd name="T7" fmla="*/ 145738051 h 1961"/>
                  <a:gd name="T8" fmla="*/ 86494448 w 1468"/>
                  <a:gd name="T9" fmla="*/ 249428452 h 1961"/>
                  <a:gd name="T10" fmla="*/ 93886003 w 1468"/>
                  <a:gd name="T11" fmla="*/ 254360189 h 1961"/>
                  <a:gd name="T12" fmla="*/ 101277919 w 1468"/>
                  <a:gd name="T13" fmla="*/ 249428452 h 1961"/>
                  <a:gd name="T14" fmla="*/ 175453108 w 1468"/>
                  <a:gd name="T15" fmla="*/ 145738051 h 1961"/>
                  <a:gd name="T16" fmla="*/ 190236218 w 1468"/>
                  <a:gd name="T17" fmla="*/ 96293515 h 1961"/>
                  <a:gd name="T18" fmla="*/ 93886003 w 1468"/>
                  <a:gd name="T19" fmla="*/ 0 h 1961"/>
                  <a:gd name="T20" fmla="*/ 93886003 w 1468"/>
                  <a:gd name="T21" fmla="*/ 133409429 h 1961"/>
                  <a:gd name="T22" fmla="*/ 93886003 w 1468"/>
                  <a:gd name="T23" fmla="*/ 133409429 h 1961"/>
                  <a:gd name="T24" fmla="*/ 56798589 w 1468"/>
                  <a:gd name="T25" fmla="*/ 93827647 h 1961"/>
                  <a:gd name="T26" fmla="*/ 93886003 w 1468"/>
                  <a:gd name="T27" fmla="*/ 56712093 h 1961"/>
                  <a:gd name="T28" fmla="*/ 133437630 w 1468"/>
                  <a:gd name="T29" fmla="*/ 93827647 h 1961"/>
                  <a:gd name="T30" fmla="*/ 93886003 w 1468"/>
                  <a:gd name="T31" fmla="*/ 133409429 h 19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68" h="1961">
                    <a:moveTo>
                      <a:pt x="724" y="0"/>
                    </a:moveTo>
                    <a:lnTo>
                      <a:pt x="724" y="0"/>
                    </a:lnTo>
                    <a:cubicBezTo>
                      <a:pt x="324" y="0"/>
                      <a:pt x="0" y="323"/>
                      <a:pt x="0" y="742"/>
                    </a:cubicBezTo>
                    <a:cubicBezTo>
                      <a:pt x="0" y="876"/>
                      <a:pt x="38" y="1009"/>
                      <a:pt x="115" y="1123"/>
                    </a:cubicBezTo>
                    <a:cubicBezTo>
                      <a:pt x="667" y="1922"/>
                      <a:pt x="667" y="1922"/>
                      <a:pt x="667" y="1922"/>
                    </a:cubicBezTo>
                    <a:cubicBezTo>
                      <a:pt x="686" y="1941"/>
                      <a:pt x="705" y="1960"/>
                      <a:pt x="724" y="1960"/>
                    </a:cubicBezTo>
                    <a:cubicBezTo>
                      <a:pt x="762" y="1960"/>
                      <a:pt x="781" y="1941"/>
                      <a:pt x="781" y="1922"/>
                    </a:cubicBezTo>
                    <a:cubicBezTo>
                      <a:pt x="1353" y="1123"/>
                      <a:pt x="1353" y="1123"/>
                      <a:pt x="1353" y="1123"/>
                    </a:cubicBezTo>
                    <a:cubicBezTo>
                      <a:pt x="1429" y="1009"/>
                      <a:pt x="1467" y="876"/>
                      <a:pt x="1467" y="742"/>
                    </a:cubicBezTo>
                    <a:cubicBezTo>
                      <a:pt x="1467" y="323"/>
                      <a:pt x="1143" y="0"/>
                      <a:pt x="724" y="0"/>
                    </a:cubicBezTo>
                    <a:close/>
                    <a:moveTo>
                      <a:pt x="724" y="1028"/>
                    </a:moveTo>
                    <a:lnTo>
                      <a:pt x="724" y="1028"/>
                    </a:lnTo>
                    <a:cubicBezTo>
                      <a:pt x="572" y="1028"/>
                      <a:pt x="438" y="894"/>
                      <a:pt x="438" y="723"/>
                    </a:cubicBezTo>
                    <a:cubicBezTo>
                      <a:pt x="438" y="571"/>
                      <a:pt x="572" y="437"/>
                      <a:pt x="724" y="437"/>
                    </a:cubicBezTo>
                    <a:cubicBezTo>
                      <a:pt x="895" y="437"/>
                      <a:pt x="1029" y="571"/>
                      <a:pt x="1029" y="723"/>
                    </a:cubicBezTo>
                    <a:cubicBezTo>
                      <a:pt x="1029" y="894"/>
                      <a:pt x="895" y="1028"/>
                      <a:pt x="724" y="1028"/>
                    </a:cubicBez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688" name="Freeform 38">
                <a:extLst>
                  <a:ext uri="{FF2B5EF4-FFF2-40B4-BE49-F238E27FC236}">
                    <a16:creationId xmlns:a16="http://schemas.microsoft.com/office/drawing/2014/main" id="{BB62CD5D-9B1F-8547-990E-60EA530A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0250" y="9134475"/>
                <a:ext cx="534988" cy="700088"/>
              </a:xfrm>
              <a:custGeom>
                <a:avLst/>
                <a:gdLst>
                  <a:gd name="T0" fmla="*/ 96173357 w 1487"/>
                  <a:gd name="T1" fmla="*/ 0 h 1944"/>
                  <a:gd name="T2" fmla="*/ 96173357 w 1487"/>
                  <a:gd name="T3" fmla="*/ 0 h 1944"/>
                  <a:gd name="T4" fmla="*/ 0 w 1487"/>
                  <a:gd name="T5" fmla="*/ 96361135 h 1944"/>
                  <a:gd name="T6" fmla="*/ 14885402 w 1487"/>
                  <a:gd name="T7" fmla="*/ 145773519 h 1944"/>
                  <a:gd name="T8" fmla="*/ 88795416 w 1487"/>
                  <a:gd name="T9" fmla="*/ 247063000 h 1944"/>
                  <a:gd name="T10" fmla="*/ 96173357 w 1487"/>
                  <a:gd name="T11" fmla="*/ 251991346 h 1944"/>
                  <a:gd name="T12" fmla="*/ 103680818 w 1487"/>
                  <a:gd name="T13" fmla="*/ 247063000 h 1944"/>
                  <a:gd name="T14" fmla="*/ 175131398 w 1487"/>
                  <a:gd name="T15" fmla="*/ 145773519 h 1944"/>
                  <a:gd name="T16" fmla="*/ 192346715 w 1487"/>
                  <a:gd name="T17" fmla="*/ 96361135 h 1944"/>
                  <a:gd name="T18" fmla="*/ 96173357 w 1487"/>
                  <a:gd name="T19" fmla="*/ 0 h 1944"/>
                  <a:gd name="T20" fmla="*/ 96173357 w 1487"/>
                  <a:gd name="T21" fmla="*/ 133452834 h 1944"/>
                  <a:gd name="T22" fmla="*/ 96173357 w 1487"/>
                  <a:gd name="T23" fmla="*/ 133452834 h 1944"/>
                  <a:gd name="T24" fmla="*/ 59283290 w 1487"/>
                  <a:gd name="T25" fmla="*/ 93896782 h 1944"/>
                  <a:gd name="T26" fmla="*/ 96173357 w 1487"/>
                  <a:gd name="T27" fmla="*/ 56805083 h 1944"/>
                  <a:gd name="T28" fmla="*/ 133192944 w 1487"/>
                  <a:gd name="T29" fmla="*/ 93896782 h 1944"/>
                  <a:gd name="T30" fmla="*/ 96173357 w 1487"/>
                  <a:gd name="T31" fmla="*/ 133452834 h 194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87" h="1944">
                    <a:moveTo>
                      <a:pt x="743" y="0"/>
                    </a:moveTo>
                    <a:lnTo>
                      <a:pt x="743" y="0"/>
                    </a:lnTo>
                    <a:cubicBezTo>
                      <a:pt x="344" y="0"/>
                      <a:pt x="20" y="324"/>
                      <a:pt x="0" y="743"/>
                    </a:cubicBezTo>
                    <a:cubicBezTo>
                      <a:pt x="0" y="877"/>
                      <a:pt x="58" y="1009"/>
                      <a:pt x="115" y="1124"/>
                    </a:cubicBezTo>
                    <a:cubicBezTo>
                      <a:pt x="686" y="1905"/>
                      <a:pt x="686" y="1905"/>
                      <a:pt x="686" y="1905"/>
                    </a:cubicBezTo>
                    <a:cubicBezTo>
                      <a:pt x="706" y="1943"/>
                      <a:pt x="725" y="1943"/>
                      <a:pt x="743" y="1943"/>
                    </a:cubicBezTo>
                    <a:cubicBezTo>
                      <a:pt x="762" y="1943"/>
                      <a:pt x="782" y="1943"/>
                      <a:pt x="801" y="1905"/>
                    </a:cubicBezTo>
                    <a:cubicBezTo>
                      <a:pt x="1353" y="1124"/>
                      <a:pt x="1353" y="1124"/>
                      <a:pt x="1353" y="1124"/>
                    </a:cubicBezTo>
                    <a:cubicBezTo>
                      <a:pt x="1429" y="1009"/>
                      <a:pt x="1468" y="877"/>
                      <a:pt x="1486" y="743"/>
                    </a:cubicBezTo>
                    <a:cubicBezTo>
                      <a:pt x="1468" y="324"/>
                      <a:pt x="1143" y="0"/>
                      <a:pt x="743" y="0"/>
                    </a:cubicBezTo>
                    <a:close/>
                    <a:moveTo>
                      <a:pt x="743" y="1029"/>
                    </a:moveTo>
                    <a:lnTo>
                      <a:pt x="743" y="1029"/>
                    </a:lnTo>
                    <a:cubicBezTo>
                      <a:pt x="572" y="1029"/>
                      <a:pt x="458" y="895"/>
                      <a:pt x="458" y="724"/>
                    </a:cubicBezTo>
                    <a:cubicBezTo>
                      <a:pt x="458" y="572"/>
                      <a:pt x="572" y="438"/>
                      <a:pt x="743" y="438"/>
                    </a:cubicBezTo>
                    <a:cubicBezTo>
                      <a:pt x="915" y="438"/>
                      <a:pt x="1029" y="572"/>
                      <a:pt x="1029" y="724"/>
                    </a:cubicBezTo>
                    <a:cubicBezTo>
                      <a:pt x="1029" y="895"/>
                      <a:pt x="915" y="1029"/>
                      <a:pt x="743" y="1029"/>
                    </a:cubicBezTo>
                    <a:close/>
                  </a:path>
                </a:pathLst>
              </a:custGeom>
              <a:solidFill>
                <a:srgbClr val="60DA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CDD09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6E45DE9-B01A-7542-B105-41C73C3B0E5C}"/>
              </a:ext>
            </a:extLst>
          </p:cNvPr>
          <p:cNvGrpSpPr/>
          <p:nvPr/>
        </p:nvGrpSpPr>
        <p:grpSpPr>
          <a:xfrm>
            <a:off x="846667" y="1747574"/>
            <a:ext cx="4806157" cy="3463396"/>
            <a:chOff x="1016000" y="2097088"/>
            <a:chExt cx="5767388" cy="4156075"/>
          </a:xfrm>
        </p:grpSpPr>
        <p:sp>
          <p:nvSpPr>
            <p:cNvPr id="9218" name="Text Box 2">
              <a:extLst>
                <a:ext uri="{FF2B5EF4-FFF2-40B4-BE49-F238E27FC236}">
                  <a16:creationId xmlns:a16="http://schemas.microsoft.com/office/drawing/2014/main" id="{4F7CC99E-D7E9-1A48-A125-E71B4E42C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413" y="3302000"/>
              <a:ext cx="1738312" cy="2841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  <a:tab pos="1206452" algn="l"/>
                  <a:tab pos="1809678" algn="l"/>
                </a:tabLst>
                <a:defRPr/>
              </a:pPr>
              <a:r>
                <a:rPr lang="en-US" altLang="en-UA" sz="1375" b="1">
                  <a:solidFill>
                    <a:srgbClr val="8C103D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ADDIS ABABA</a:t>
              </a:r>
            </a:p>
          </p:txBody>
        </p:sp>
        <p:sp>
          <p:nvSpPr>
            <p:cNvPr id="9219" name="Text Box 3">
              <a:extLst>
                <a:ext uri="{FF2B5EF4-FFF2-40B4-BE49-F238E27FC236}">
                  <a16:creationId xmlns:a16="http://schemas.microsoft.com/office/drawing/2014/main" id="{693E21E2-9412-5D4D-99EE-628648AD8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538" y="4333875"/>
              <a:ext cx="1414462" cy="2841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  <a:tab pos="1206452" algn="l"/>
                  <a:tab pos="1809678" algn="l"/>
                </a:tabLst>
                <a:defRPr/>
              </a:pPr>
              <a:r>
                <a:rPr lang="en-US" altLang="en-UA" sz="1375" b="1" dirty="0">
                  <a:solidFill>
                    <a:srgbClr val="FF912B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BAHIR DAR</a:t>
              </a:r>
            </a:p>
          </p:txBody>
        </p:sp>
        <p:sp>
          <p:nvSpPr>
            <p:cNvPr id="9220" name="Text Box 4">
              <a:extLst>
                <a:ext uri="{FF2B5EF4-FFF2-40B4-BE49-F238E27FC236}">
                  <a16:creationId xmlns:a16="http://schemas.microsoft.com/office/drawing/2014/main" id="{4DCD33C5-BE45-1947-9A8A-A144BCA8C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5365750"/>
              <a:ext cx="836612" cy="2841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13000"/>
                </a:lnSpc>
                <a:tabLst>
                  <a:tab pos="603226" algn="l"/>
                </a:tabLst>
                <a:defRPr/>
              </a:pPr>
              <a:r>
                <a:rPr lang="en-US" altLang="en-UA" sz="1375" b="1" dirty="0">
                  <a:solidFill>
                    <a:srgbClr val="60DAA3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JIMMA</a:t>
              </a:r>
            </a:p>
          </p:txBody>
        </p:sp>
        <p:sp>
          <p:nvSpPr>
            <p:cNvPr id="9221" name="Text Box 5">
              <a:extLst>
                <a:ext uri="{FF2B5EF4-FFF2-40B4-BE49-F238E27FC236}">
                  <a16:creationId xmlns:a16="http://schemas.microsoft.com/office/drawing/2014/main" id="{1CBCC253-B219-1748-B324-76570768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313" y="2097088"/>
              <a:ext cx="4283075" cy="857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>
                <a:lnSpc>
                  <a:spcPct val="102000"/>
                </a:lnSpc>
                <a:tabLst>
                  <a:tab pos="603226" algn="l"/>
                  <a:tab pos="1206452" algn="l"/>
                  <a:tab pos="1809678" algn="l"/>
                  <a:tab pos="2412903" algn="l"/>
                  <a:tab pos="3016129" algn="l"/>
                  <a:tab pos="3619355" algn="l"/>
                  <a:tab pos="4222581" algn="l"/>
                  <a:tab pos="4825807" algn="l"/>
                  <a:tab pos="5429033" algn="l"/>
                </a:tabLst>
                <a:defRPr/>
              </a:pPr>
              <a:r>
                <a:rPr lang="en-US" altLang="en-UA" sz="4625" b="1" dirty="0">
                  <a:latin typeface="Montserrat-Bold" panose="02000505000000020004" pitchFamily="2" charset="77"/>
                </a:rPr>
                <a:t>ETHIOPIA</a:t>
              </a:r>
            </a:p>
          </p:txBody>
        </p:sp>
        <p:grpSp>
          <p:nvGrpSpPr>
            <p:cNvPr id="28677" name="Group 1">
              <a:extLst>
                <a:ext uri="{FF2B5EF4-FFF2-40B4-BE49-F238E27FC236}">
                  <a16:creationId xmlns:a16="http://schemas.microsoft.com/office/drawing/2014/main" id="{F46C7E6A-7EC7-C94B-BB36-023B7ADBC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5700" y="2232025"/>
              <a:ext cx="1063625" cy="531813"/>
              <a:chOff x="2311400" y="4554538"/>
              <a:chExt cx="2125663" cy="1063625"/>
            </a:xfrm>
          </p:grpSpPr>
          <p:sp>
            <p:nvSpPr>
              <p:cNvPr id="28700" name="Freeform 6">
                <a:extLst>
                  <a:ext uri="{FF2B5EF4-FFF2-40B4-BE49-F238E27FC236}">
                    <a16:creationId xmlns:a16="http://schemas.microsoft.com/office/drawing/2014/main" id="{4E07339F-AF05-C349-9623-D8EDDA3D5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400" y="4554538"/>
                <a:ext cx="2125663" cy="1063625"/>
              </a:xfrm>
              <a:custGeom>
                <a:avLst/>
                <a:gdLst>
                  <a:gd name="T0" fmla="*/ 0 w 5906"/>
                  <a:gd name="T1" fmla="*/ 0 h 2954"/>
                  <a:gd name="T2" fmla="*/ 764930232 w 5906"/>
                  <a:gd name="T3" fmla="*/ 0 h 2954"/>
                  <a:gd name="T4" fmla="*/ 764930232 w 5906"/>
                  <a:gd name="T5" fmla="*/ 382841989 h 2954"/>
                  <a:gd name="T6" fmla="*/ 0 w 5906"/>
                  <a:gd name="T7" fmla="*/ 382841989 h 2954"/>
                  <a:gd name="T8" fmla="*/ 0 w 5906"/>
                  <a:gd name="T9" fmla="*/ 0 h 29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6" h="2954">
                    <a:moveTo>
                      <a:pt x="0" y="0"/>
                    </a:moveTo>
                    <a:lnTo>
                      <a:pt x="5905" y="0"/>
                    </a:lnTo>
                    <a:lnTo>
                      <a:pt x="5905" y="2953"/>
                    </a:lnTo>
                    <a:lnTo>
                      <a:pt x="0" y="29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A12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1" name="Freeform 7">
                <a:extLst>
                  <a:ext uri="{FF2B5EF4-FFF2-40B4-BE49-F238E27FC236}">
                    <a16:creationId xmlns:a16="http://schemas.microsoft.com/office/drawing/2014/main" id="{258DA39E-2E07-BF40-996A-4CB7789CA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400" y="4554538"/>
                <a:ext cx="2125663" cy="706437"/>
              </a:xfrm>
              <a:custGeom>
                <a:avLst/>
                <a:gdLst>
                  <a:gd name="T0" fmla="*/ 0 w 5906"/>
                  <a:gd name="T1" fmla="*/ 0 h 1963"/>
                  <a:gd name="T2" fmla="*/ 764930232 w 5906"/>
                  <a:gd name="T3" fmla="*/ 0 h 1963"/>
                  <a:gd name="T4" fmla="*/ 764930232 w 5906"/>
                  <a:gd name="T5" fmla="*/ 254100315 h 1963"/>
                  <a:gd name="T6" fmla="*/ 0 w 5906"/>
                  <a:gd name="T7" fmla="*/ 254100315 h 1963"/>
                  <a:gd name="T8" fmla="*/ 0 w 5906"/>
                  <a:gd name="T9" fmla="*/ 0 h 1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6" h="1963">
                    <a:moveTo>
                      <a:pt x="0" y="0"/>
                    </a:moveTo>
                    <a:lnTo>
                      <a:pt x="5905" y="0"/>
                    </a:lnTo>
                    <a:lnTo>
                      <a:pt x="5905" y="1962"/>
                    </a:lnTo>
                    <a:lnTo>
                      <a:pt x="0" y="196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2" name="Freeform 8">
                <a:extLst>
                  <a:ext uri="{FF2B5EF4-FFF2-40B4-BE49-F238E27FC236}">
                    <a16:creationId xmlns:a16="http://schemas.microsoft.com/office/drawing/2014/main" id="{5F8B860B-9154-6844-9BB7-5486C5384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400" y="4554538"/>
                <a:ext cx="2125663" cy="350837"/>
              </a:xfrm>
              <a:custGeom>
                <a:avLst/>
                <a:gdLst>
                  <a:gd name="T0" fmla="*/ 0 w 5906"/>
                  <a:gd name="T1" fmla="*/ 0 h 973"/>
                  <a:gd name="T2" fmla="*/ 764930232 w 5906"/>
                  <a:gd name="T3" fmla="*/ 0 h 973"/>
                  <a:gd name="T4" fmla="*/ 764930232 w 5906"/>
                  <a:gd name="T5" fmla="*/ 126371992 h 973"/>
                  <a:gd name="T6" fmla="*/ 0 w 5906"/>
                  <a:gd name="T7" fmla="*/ 126371992 h 973"/>
                  <a:gd name="T8" fmla="*/ 0 w 5906"/>
                  <a:gd name="T9" fmla="*/ 0 h 9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6" h="973">
                    <a:moveTo>
                      <a:pt x="0" y="0"/>
                    </a:moveTo>
                    <a:lnTo>
                      <a:pt x="5905" y="0"/>
                    </a:lnTo>
                    <a:lnTo>
                      <a:pt x="5905" y="972"/>
                    </a:lnTo>
                    <a:lnTo>
                      <a:pt x="0" y="9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7893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3" name="Freeform 9">
                <a:extLst>
                  <a:ext uri="{FF2B5EF4-FFF2-40B4-BE49-F238E27FC236}">
                    <a16:creationId xmlns:a16="http://schemas.microsoft.com/office/drawing/2014/main" id="{D20C1621-F1C5-8E46-953B-C5A3BD833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4732338"/>
                <a:ext cx="706437" cy="706437"/>
              </a:xfrm>
              <a:custGeom>
                <a:avLst/>
                <a:gdLst>
                  <a:gd name="T0" fmla="*/ 125884698 w 1963"/>
                  <a:gd name="T1" fmla="*/ 0 h 1963"/>
                  <a:gd name="T2" fmla="*/ 125884698 w 1963"/>
                  <a:gd name="T3" fmla="*/ 0 h 1963"/>
                  <a:gd name="T4" fmla="*/ 254100315 w 1963"/>
                  <a:gd name="T5" fmla="*/ 125755143 h 1963"/>
                  <a:gd name="T6" fmla="*/ 125884698 w 1963"/>
                  <a:gd name="T7" fmla="*/ 254100315 h 1963"/>
                  <a:gd name="T8" fmla="*/ 0 w 1963"/>
                  <a:gd name="T9" fmla="*/ 125755143 h 1963"/>
                  <a:gd name="T10" fmla="*/ 125884698 w 1963"/>
                  <a:gd name="T11" fmla="*/ 0 h 19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63" h="1963">
                    <a:moveTo>
                      <a:pt x="972" y="0"/>
                    </a:moveTo>
                    <a:lnTo>
                      <a:pt x="972" y="0"/>
                    </a:lnTo>
                    <a:cubicBezTo>
                      <a:pt x="1524" y="0"/>
                      <a:pt x="1962" y="438"/>
                      <a:pt x="1962" y="971"/>
                    </a:cubicBezTo>
                    <a:cubicBezTo>
                      <a:pt x="1962" y="1524"/>
                      <a:pt x="1524" y="1962"/>
                      <a:pt x="972" y="1962"/>
                    </a:cubicBezTo>
                    <a:cubicBezTo>
                      <a:pt x="438" y="1962"/>
                      <a:pt x="0" y="1524"/>
                      <a:pt x="0" y="971"/>
                    </a:cubicBezTo>
                    <a:cubicBezTo>
                      <a:pt x="0" y="438"/>
                      <a:pt x="438" y="0"/>
                      <a:pt x="972" y="0"/>
                    </a:cubicBezTo>
                  </a:path>
                </a:pathLst>
              </a:custGeom>
              <a:solidFill>
                <a:srgbClr val="0F47A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4" name="Freeform 10">
                <a:extLst>
                  <a:ext uri="{FF2B5EF4-FFF2-40B4-BE49-F238E27FC236}">
                    <a16:creationId xmlns:a16="http://schemas.microsoft.com/office/drawing/2014/main" id="{3E386D8F-6F4D-3749-975C-1EEAE646D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738" y="4800600"/>
                <a:ext cx="542925" cy="514350"/>
              </a:xfrm>
              <a:custGeom>
                <a:avLst/>
                <a:gdLst>
                  <a:gd name="T0" fmla="*/ 0 w 1506"/>
                  <a:gd name="T1" fmla="*/ 69052477 h 1429"/>
                  <a:gd name="T2" fmla="*/ 74210565 w 1506"/>
                  <a:gd name="T3" fmla="*/ 69052477 h 1429"/>
                  <a:gd name="T4" fmla="*/ 91625984 w 1506"/>
                  <a:gd name="T5" fmla="*/ 17230905 h 1429"/>
                  <a:gd name="T6" fmla="*/ 96564583 w 1506"/>
                  <a:gd name="T7" fmla="*/ 31999841 h 1429"/>
                  <a:gd name="T8" fmla="*/ 71871229 w 1506"/>
                  <a:gd name="T9" fmla="*/ 106105114 h 1429"/>
                  <a:gd name="T10" fmla="*/ 64333007 w 1506"/>
                  <a:gd name="T11" fmla="*/ 101052678 h 1429"/>
                  <a:gd name="T12" fmla="*/ 71871229 w 1506"/>
                  <a:gd name="T13" fmla="*/ 78898914 h 1429"/>
                  <a:gd name="T14" fmla="*/ 12346677 w 1506"/>
                  <a:gd name="T15" fmla="*/ 78898914 h 1429"/>
                  <a:gd name="T16" fmla="*/ 0 w 1506"/>
                  <a:gd name="T17" fmla="*/ 69052477 h 1429"/>
                  <a:gd name="T18" fmla="*/ 37170174 w 1506"/>
                  <a:gd name="T19" fmla="*/ 185004028 h 1429"/>
                  <a:gd name="T20" fmla="*/ 59394409 w 1506"/>
                  <a:gd name="T21" fmla="*/ 113489942 h 1429"/>
                  <a:gd name="T22" fmla="*/ 17285636 w 1506"/>
                  <a:gd name="T23" fmla="*/ 81360164 h 1429"/>
                  <a:gd name="T24" fmla="*/ 32231575 w 1506"/>
                  <a:gd name="T25" fmla="*/ 81360164 h 1429"/>
                  <a:gd name="T26" fmla="*/ 94095464 w 1506"/>
                  <a:gd name="T27" fmla="*/ 128259237 h 1429"/>
                  <a:gd name="T28" fmla="*/ 86687386 w 1506"/>
                  <a:gd name="T29" fmla="*/ 133311673 h 1429"/>
                  <a:gd name="T30" fmla="*/ 66802487 w 1506"/>
                  <a:gd name="T31" fmla="*/ 118412800 h 1429"/>
                  <a:gd name="T32" fmla="*/ 49517211 w 1506"/>
                  <a:gd name="T33" fmla="*/ 175157951 h 1429"/>
                  <a:gd name="T34" fmla="*/ 37170174 w 1506"/>
                  <a:gd name="T35" fmla="*/ 185004028 h 1429"/>
                  <a:gd name="T36" fmla="*/ 158428471 w 1506"/>
                  <a:gd name="T37" fmla="*/ 185004028 h 1429"/>
                  <a:gd name="T38" fmla="*/ 96564583 w 1506"/>
                  <a:gd name="T39" fmla="*/ 140566924 h 1429"/>
                  <a:gd name="T40" fmla="*/ 54455810 w 1506"/>
                  <a:gd name="T41" fmla="*/ 172696342 h 1429"/>
                  <a:gd name="T42" fmla="*/ 59394409 w 1506"/>
                  <a:gd name="T43" fmla="*/ 157927046 h 1429"/>
                  <a:gd name="T44" fmla="*/ 121388080 w 1506"/>
                  <a:gd name="T45" fmla="*/ 113489942 h 1429"/>
                  <a:gd name="T46" fmla="*/ 123727777 w 1506"/>
                  <a:gd name="T47" fmla="*/ 120874410 h 1429"/>
                  <a:gd name="T48" fmla="*/ 103972661 w 1506"/>
                  <a:gd name="T49" fmla="*/ 135643705 h 1429"/>
                  <a:gd name="T50" fmla="*/ 153489873 w 1506"/>
                  <a:gd name="T51" fmla="*/ 170234733 h 1429"/>
                  <a:gd name="T52" fmla="*/ 158428471 w 1506"/>
                  <a:gd name="T53" fmla="*/ 185004028 h 1429"/>
                  <a:gd name="T54" fmla="*/ 195598645 w 1506"/>
                  <a:gd name="T55" fmla="*/ 69052477 h 1429"/>
                  <a:gd name="T56" fmla="*/ 136204236 w 1506"/>
                  <a:gd name="T57" fmla="*/ 113489942 h 1429"/>
                  <a:gd name="T58" fmla="*/ 151020393 w 1506"/>
                  <a:gd name="T59" fmla="*/ 165311874 h 1429"/>
                  <a:gd name="T60" fmla="*/ 141143196 w 1506"/>
                  <a:gd name="T61" fmla="*/ 155465437 h 1429"/>
                  <a:gd name="T62" fmla="*/ 116319698 w 1506"/>
                  <a:gd name="T63" fmla="*/ 81360164 h 1429"/>
                  <a:gd name="T64" fmla="*/ 123727777 w 1506"/>
                  <a:gd name="T65" fmla="*/ 81360164 h 1429"/>
                  <a:gd name="T66" fmla="*/ 131265638 w 1506"/>
                  <a:gd name="T67" fmla="*/ 106105114 h 1429"/>
                  <a:gd name="T68" fmla="*/ 180782849 w 1506"/>
                  <a:gd name="T69" fmla="*/ 69052477 h 1429"/>
                  <a:gd name="T70" fmla="*/ 195598645 w 1506"/>
                  <a:gd name="T71" fmla="*/ 69052477 h 1429"/>
                  <a:gd name="T72" fmla="*/ 96564583 w 1506"/>
                  <a:gd name="T73" fmla="*/ 0 h 1429"/>
                  <a:gd name="T74" fmla="*/ 121388080 w 1506"/>
                  <a:gd name="T75" fmla="*/ 69052477 h 1429"/>
                  <a:gd name="T76" fmla="*/ 175714107 w 1506"/>
                  <a:gd name="T77" fmla="*/ 69052477 h 1429"/>
                  <a:gd name="T78" fmla="*/ 163367430 w 1506"/>
                  <a:gd name="T79" fmla="*/ 78898914 h 1429"/>
                  <a:gd name="T80" fmla="*/ 84217906 w 1506"/>
                  <a:gd name="T81" fmla="*/ 78898914 h 1429"/>
                  <a:gd name="T82" fmla="*/ 86687386 w 1506"/>
                  <a:gd name="T83" fmla="*/ 69052477 h 1429"/>
                  <a:gd name="T84" fmla="*/ 111380739 w 1506"/>
                  <a:gd name="T85" fmla="*/ 69052477 h 1429"/>
                  <a:gd name="T86" fmla="*/ 94095464 w 1506"/>
                  <a:gd name="T87" fmla="*/ 12307686 h 1429"/>
                  <a:gd name="T88" fmla="*/ 96564583 w 1506"/>
                  <a:gd name="T89" fmla="*/ 0 h 142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06" h="1429">
                    <a:moveTo>
                      <a:pt x="0" y="533"/>
                    </a:moveTo>
                    <a:lnTo>
                      <a:pt x="571" y="533"/>
                    </a:lnTo>
                    <a:lnTo>
                      <a:pt x="705" y="133"/>
                    </a:lnTo>
                    <a:lnTo>
                      <a:pt x="743" y="247"/>
                    </a:lnTo>
                    <a:lnTo>
                      <a:pt x="553" y="819"/>
                    </a:lnTo>
                    <a:lnTo>
                      <a:pt x="495" y="780"/>
                    </a:lnTo>
                    <a:lnTo>
                      <a:pt x="553" y="609"/>
                    </a:lnTo>
                    <a:lnTo>
                      <a:pt x="95" y="609"/>
                    </a:lnTo>
                    <a:lnTo>
                      <a:pt x="0" y="533"/>
                    </a:lnTo>
                    <a:close/>
                    <a:moveTo>
                      <a:pt x="286" y="1428"/>
                    </a:moveTo>
                    <a:lnTo>
                      <a:pt x="457" y="876"/>
                    </a:lnTo>
                    <a:lnTo>
                      <a:pt x="133" y="628"/>
                    </a:lnTo>
                    <a:lnTo>
                      <a:pt x="248" y="628"/>
                    </a:lnTo>
                    <a:lnTo>
                      <a:pt x="724" y="990"/>
                    </a:lnTo>
                    <a:lnTo>
                      <a:pt x="667" y="1029"/>
                    </a:lnTo>
                    <a:lnTo>
                      <a:pt x="514" y="914"/>
                    </a:lnTo>
                    <a:lnTo>
                      <a:pt x="381" y="1352"/>
                    </a:lnTo>
                    <a:lnTo>
                      <a:pt x="286" y="1428"/>
                    </a:lnTo>
                    <a:close/>
                    <a:moveTo>
                      <a:pt x="1219" y="1428"/>
                    </a:moveTo>
                    <a:lnTo>
                      <a:pt x="743" y="1085"/>
                    </a:lnTo>
                    <a:lnTo>
                      <a:pt x="419" y="1333"/>
                    </a:lnTo>
                    <a:lnTo>
                      <a:pt x="457" y="1219"/>
                    </a:lnTo>
                    <a:lnTo>
                      <a:pt x="934" y="876"/>
                    </a:lnTo>
                    <a:lnTo>
                      <a:pt x="952" y="933"/>
                    </a:lnTo>
                    <a:lnTo>
                      <a:pt x="800" y="1047"/>
                    </a:lnTo>
                    <a:lnTo>
                      <a:pt x="1181" y="1314"/>
                    </a:lnTo>
                    <a:lnTo>
                      <a:pt x="1219" y="1428"/>
                    </a:lnTo>
                    <a:close/>
                    <a:moveTo>
                      <a:pt x="1505" y="533"/>
                    </a:moveTo>
                    <a:lnTo>
                      <a:pt x="1048" y="876"/>
                    </a:lnTo>
                    <a:lnTo>
                      <a:pt x="1162" y="1276"/>
                    </a:lnTo>
                    <a:lnTo>
                      <a:pt x="1086" y="1200"/>
                    </a:lnTo>
                    <a:lnTo>
                      <a:pt x="895" y="628"/>
                    </a:lnTo>
                    <a:lnTo>
                      <a:pt x="952" y="628"/>
                    </a:lnTo>
                    <a:lnTo>
                      <a:pt x="1010" y="819"/>
                    </a:lnTo>
                    <a:lnTo>
                      <a:pt x="1391" y="533"/>
                    </a:lnTo>
                    <a:lnTo>
                      <a:pt x="1505" y="533"/>
                    </a:lnTo>
                    <a:close/>
                    <a:moveTo>
                      <a:pt x="743" y="0"/>
                    </a:moveTo>
                    <a:lnTo>
                      <a:pt x="934" y="533"/>
                    </a:lnTo>
                    <a:lnTo>
                      <a:pt x="1352" y="533"/>
                    </a:lnTo>
                    <a:lnTo>
                      <a:pt x="1257" y="609"/>
                    </a:lnTo>
                    <a:lnTo>
                      <a:pt x="648" y="609"/>
                    </a:lnTo>
                    <a:lnTo>
                      <a:pt x="667" y="533"/>
                    </a:lnTo>
                    <a:lnTo>
                      <a:pt x="857" y="533"/>
                    </a:lnTo>
                    <a:lnTo>
                      <a:pt x="724" y="9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5" name="Freeform 11">
                <a:extLst>
                  <a:ext uri="{FF2B5EF4-FFF2-40B4-BE49-F238E27FC236}">
                    <a16:creationId xmlns:a16="http://schemas.microsoft.com/office/drawing/2014/main" id="{D7C2E154-9145-DD41-8631-F37C4A736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738" y="4849813"/>
                <a:ext cx="268287" cy="247650"/>
              </a:xfrm>
              <a:custGeom>
                <a:avLst/>
                <a:gdLst>
                  <a:gd name="T0" fmla="*/ 0 w 744"/>
                  <a:gd name="T1" fmla="*/ 51978383 h 687"/>
                  <a:gd name="T2" fmla="*/ 74248788 w 744"/>
                  <a:gd name="T3" fmla="*/ 51978383 h 687"/>
                  <a:gd name="T4" fmla="*/ 91673379 w 744"/>
                  <a:gd name="T5" fmla="*/ 0 h 687"/>
                  <a:gd name="T6" fmla="*/ 96614332 w 744"/>
                  <a:gd name="T7" fmla="*/ 14813940 h 687"/>
                  <a:gd name="T8" fmla="*/ 71908128 w 744"/>
                  <a:gd name="T9" fmla="*/ 89143186 h 687"/>
                  <a:gd name="T10" fmla="*/ 64366162 w 744"/>
                  <a:gd name="T11" fmla="*/ 84075192 h 687"/>
                  <a:gd name="T12" fmla="*/ 71908128 w 744"/>
                  <a:gd name="T13" fmla="*/ 61854463 h 687"/>
                  <a:gd name="T14" fmla="*/ 12353102 w 744"/>
                  <a:gd name="T15" fmla="*/ 61854463 h 687"/>
                  <a:gd name="T16" fmla="*/ 0 w 744"/>
                  <a:gd name="T17" fmla="*/ 51978383 h 6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44" h="687">
                    <a:moveTo>
                      <a:pt x="0" y="400"/>
                    </a:moveTo>
                    <a:lnTo>
                      <a:pt x="571" y="400"/>
                    </a:lnTo>
                    <a:lnTo>
                      <a:pt x="705" y="0"/>
                    </a:lnTo>
                    <a:lnTo>
                      <a:pt x="743" y="114"/>
                    </a:lnTo>
                    <a:lnTo>
                      <a:pt x="553" y="686"/>
                    </a:lnTo>
                    <a:lnTo>
                      <a:pt x="495" y="647"/>
                    </a:lnTo>
                    <a:lnTo>
                      <a:pt x="553" y="476"/>
                    </a:lnTo>
                    <a:lnTo>
                      <a:pt x="95" y="476"/>
                    </a:lnTo>
                    <a:lnTo>
                      <a:pt x="0" y="400"/>
                    </a:lnTo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6" name="Freeform 12">
                <a:extLst>
                  <a:ext uri="{FF2B5EF4-FFF2-40B4-BE49-F238E27FC236}">
                    <a16:creationId xmlns:a16="http://schemas.microsoft.com/office/drawing/2014/main" id="{5EC7F552-F2BD-F341-8332-220BEE713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363" y="5027613"/>
                <a:ext cx="212725" cy="288925"/>
              </a:xfrm>
              <a:custGeom>
                <a:avLst/>
                <a:gdLst>
                  <a:gd name="T0" fmla="*/ 19755397 w 592"/>
                  <a:gd name="T1" fmla="*/ 104086584 h 801"/>
                  <a:gd name="T2" fmla="*/ 41834958 w 592"/>
                  <a:gd name="T3" fmla="*/ 32266899 h 801"/>
                  <a:gd name="T4" fmla="*/ 0 w 592"/>
                  <a:gd name="T5" fmla="*/ 0 h 801"/>
                  <a:gd name="T6" fmla="*/ 14848708 w 592"/>
                  <a:gd name="T7" fmla="*/ 0 h 801"/>
                  <a:gd name="T8" fmla="*/ 76310063 w 592"/>
                  <a:gd name="T9" fmla="*/ 47099103 h 801"/>
                  <a:gd name="T10" fmla="*/ 68950209 w 592"/>
                  <a:gd name="T11" fmla="*/ 52173507 h 801"/>
                  <a:gd name="T12" fmla="*/ 49194812 w 592"/>
                  <a:gd name="T13" fmla="*/ 37211087 h 801"/>
                  <a:gd name="T14" fmla="*/ 32021940 w 592"/>
                  <a:gd name="T15" fmla="*/ 94198568 h 801"/>
                  <a:gd name="T16" fmla="*/ 19755397 w 592"/>
                  <a:gd name="T17" fmla="*/ 104086584 h 8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2" h="801">
                    <a:moveTo>
                      <a:pt x="153" y="800"/>
                    </a:moveTo>
                    <a:lnTo>
                      <a:pt x="324" y="248"/>
                    </a:lnTo>
                    <a:lnTo>
                      <a:pt x="0" y="0"/>
                    </a:lnTo>
                    <a:lnTo>
                      <a:pt x="115" y="0"/>
                    </a:lnTo>
                    <a:lnTo>
                      <a:pt x="591" y="362"/>
                    </a:lnTo>
                    <a:lnTo>
                      <a:pt x="534" y="401"/>
                    </a:lnTo>
                    <a:lnTo>
                      <a:pt x="381" y="286"/>
                    </a:lnTo>
                    <a:lnTo>
                      <a:pt x="248" y="724"/>
                    </a:lnTo>
                    <a:lnTo>
                      <a:pt x="153" y="800"/>
                    </a:lnTo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7" name="Freeform 13">
                <a:extLst>
                  <a:ext uri="{FF2B5EF4-FFF2-40B4-BE49-F238E27FC236}">
                    <a16:creationId xmlns:a16="http://schemas.microsoft.com/office/drawing/2014/main" id="{999DB4EE-9593-0E4C-B812-79B1EFFC8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550" y="5116513"/>
                <a:ext cx="288925" cy="198437"/>
              </a:xfrm>
              <a:custGeom>
                <a:avLst/>
                <a:gdLst>
                  <a:gd name="T0" fmla="*/ 104086584 w 801"/>
                  <a:gd name="T1" fmla="*/ 71077765 h 553"/>
                  <a:gd name="T2" fmla="*/ 42155276 w 801"/>
                  <a:gd name="T3" fmla="*/ 26911717 h 553"/>
                  <a:gd name="T4" fmla="*/ 0 w 801"/>
                  <a:gd name="T5" fmla="*/ 58845362 h 553"/>
                  <a:gd name="T6" fmla="*/ 4944188 w 801"/>
                  <a:gd name="T7" fmla="*/ 44166048 h 553"/>
                  <a:gd name="T8" fmla="*/ 67005711 w 801"/>
                  <a:gd name="T9" fmla="*/ 0 h 553"/>
                  <a:gd name="T10" fmla="*/ 69347771 w 801"/>
                  <a:gd name="T11" fmla="*/ 7339657 h 553"/>
                  <a:gd name="T12" fmla="*/ 49571378 w 801"/>
                  <a:gd name="T13" fmla="*/ 22018613 h 553"/>
                  <a:gd name="T14" fmla="*/ 99142395 w 801"/>
                  <a:gd name="T15" fmla="*/ 56398810 h 553"/>
                  <a:gd name="T16" fmla="*/ 104086584 w 801"/>
                  <a:gd name="T17" fmla="*/ 71077765 h 5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1" h="553">
                    <a:moveTo>
                      <a:pt x="800" y="552"/>
                    </a:moveTo>
                    <a:lnTo>
                      <a:pt x="324" y="209"/>
                    </a:lnTo>
                    <a:lnTo>
                      <a:pt x="0" y="457"/>
                    </a:lnTo>
                    <a:lnTo>
                      <a:pt x="38" y="343"/>
                    </a:lnTo>
                    <a:lnTo>
                      <a:pt x="515" y="0"/>
                    </a:lnTo>
                    <a:lnTo>
                      <a:pt x="533" y="57"/>
                    </a:lnTo>
                    <a:lnTo>
                      <a:pt x="381" y="171"/>
                    </a:lnTo>
                    <a:lnTo>
                      <a:pt x="762" y="438"/>
                    </a:lnTo>
                    <a:lnTo>
                      <a:pt x="800" y="552"/>
                    </a:lnTo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8" name="Freeform 14">
                <a:extLst>
                  <a:ext uri="{FF2B5EF4-FFF2-40B4-BE49-F238E27FC236}">
                    <a16:creationId xmlns:a16="http://schemas.microsoft.com/office/drawing/2014/main" id="{1F7A90EB-51EC-2342-9C60-A37455C93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4992688"/>
                <a:ext cx="220663" cy="268287"/>
              </a:xfrm>
              <a:custGeom>
                <a:avLst/>
                <a:gdLst>
                  <a:gd name="T0" fmla="*/ 79562193 w 611"/>
                  <a:gd name="T1" fmla="*/ 0 h 744"/>
                  <a:gd name="T2" fmla="*/ 19955736 w 611"/>
                  <a:gd name="T3" fmla="*/ 44601271 h 744"/>
                  <a:gd name="T4" fmla="*/ 34824666 w 611"/>
                  <a:gd name="T5" fmla="*/ 96614332 h 744"/>
                  <a:gd name="T6" fmla="*/ 24912167 w 611"/>
                  <a:gd name="T7" fmla="*/ 86732067 h 744"/>
                  <a:gd name="T8" fmla="*/ 0 w 611"/>
                  <a:gd name="T9" fmla="*/ 12353102 h 744"/>
                  <a:gd name="T10" fmla="*/ 7434646 w 611"/>
                  <a:gd name="T11" fmla="*/ 12353102 h 744"/>
                  <a:gd name="T12" fmla="*/ 14999306 w 611"/>
                  <a:gd name="T13" fmla="*/ 37189482 h 744"/>
                  <a:gd name="T14" fmla="*/ 64693263 w 611"/>
                  <a:gd name="T15" fmla="*/ 0 h 744"/>
                  <a:gd name="T16" fmla="*/ 79562193 w 611"/>
                  <a:gd name="T17" fmla="*/ 0 h 7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11" h="744">
                    <a:moveTo>
                      <a:pt x="610" y="0"/>
                    </a:moveTo>
                    <a:lnTo>
                      <a:pt x="153" y="343"/>
                    </a:lnTo>
                    <a:lnTo>
                      <a:pt x="267" y="743"/>
                    </a:lnTo>
                    <a:lnTo>
                      <a:pt x="191" y="667"/>
                    </a:lnTo>
                    <a:lnTo>
                      <a:pt x="0" y="95"/>
                    </a:lnTo>
                    <a:lnTo>
                      <a:pt x="57" y="95"/>
                    </a:lnTo>
                    <a:lnTo>
                      <a:pt x="115" y="286"/>
                    </a:lnTo>
                    <a:lnTo>
                      <a:pt x="496" y="0"/>
                    </a:lnTo>
                    <a:lnTo>
                      <a:pt x="610" y="0"/>
                    </a:lnTo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09" name="Freeform 15">
                <a:extLst>
                  <a:ext uri="{FF2B5EF4-FFF2-40B4-BE49-F238E27FC236}">
                    <a16:creationId xmlns:a16="http://schemas.microsoft.com/office/drawing/2014/main" id="{E54EE964-CD17-1441-BE29-04D6A31A5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0" y="4800600"/>
                <a:ext cx="254000" cy="219075"/>
              </a:xfrm>
              <a:custGeom>
                <a:avLst/>
                <a:gdLst>
                  <a:gd name="T0" fmla="*/ 12331430 w 705"/>
                  <a:gd name="T1" fmla="*/ 0 h 610"/>
                  <a:gd name="T2" fmla="*/ 37123991 w 705"/>
                  <a:gd name="T3" fmla="*/ 68746812 h 610"/>
                  <a:gd name="T4" fmla="*/ 91382355 w 705"/>
                  <a:gd name="T5" fmla="*/ 68746812 h 610"/>
                  <a:gd name="T6" fmla="*/ 79050925 w 705"/>
                  <a:gd name="T7" fmla="*/ 78549521 h 610"/>
                  <a:gd name="T8" fmla="*/ 0 w 705"/>
                  <a:gd name="T9" fmla="*/ 78549521 h 610"/>
                  <a:gd name="T10" fmla="*/ 2466142 w 705"/>
                  <a:gd name="T11" fmla="*/ 68746812 h 610"/>
                  <a:gd name="T12" fmla="*/ 27129001 w 705"/>
                  <a:gd name="T13" fmla="*/ 68746812 h 610"/>
                  <a:gd name="T14" fmla="*/ 9865288 w 705"/>
                  <a:gd name="T15" fmla="*/ 12253116 h 610"/>
                  <a:gd name="T16" fmla="*/ 12331430 w 705"/>
                  <a:gd name="T17" fmla="*/ 0 h 6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05" h="610">
                    <a:moveTo>
                      <a:pt x="95" y="0"/>
                    </a:moveTo>
                    <a:lnTo>
                      <a:pt x="286" y="533"/>
                    </a:lnTo>
                    <a:lnTo>
                      <a:pt x="704" y="533"/>
                    </a:lnTo>
                    <a:lnTo>
                      <a:pt x="609" y="609"/>
                    </a:lnTo>
                    <a:lnTo>
                      <a:pt x="0" y="609"/>
                    </a:lnTo>
                    <a:lnTo>
                      <a:pt x="19" y="533"/>
                    </a:lnTo>
                    <a:lnTo>
                      <a:pt x="209" y="533"/>
                    </a:lnTo>
                    <a:lnTo>
                      <a:pt x="76" y="95"/>
                    </a:lnTo>
                    <a:lnTo>
                      <a:pt x="95" y="0"/>
                    </a:lnTo>
                  </a:path>
                </a:pathLst>
              </a:custGeom>
              <a:solidFill>
                <a:srgbClr val="FCDD0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10" name="Freeform 16">
                <a:extLst>
                  <a:ext uri="{FF2B5EF4-FFF2-40B4-BE49-F238E27FC236}">
                    <a16:creationId xmlns:a16="http://schemas.microsoft.com/office/drawing/2014/main" id="{A62B6B32-2CF0-394A-A23C-3493C56D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738" y="4856163"/>
                <a:ext cx="542925" cy="514350"/>
              </a:xfrm>
              <a:custGeom>
                <a:avLst/>
                <a:gdLst>
                  <a:gd name="T0" fmla="*/ 96564583 w 1506"/>
                  <a:gd name="T1" fmla="*/ 128209111 h 1430"/>
                  <a:gd name="T2" fmla="*/ 96564583 w 1506"/>
                  <a:gd name="T3" fmla="*/ 184874655 h 1430"/>
                  <a:gd name="T4" fmla="*/ 96564583 w 1506"/>
                  <a:gd name="T5" fmla="*/ 128209111 h 1430"/>
                  <a:gd name="T6" fmla="*/ 51986331 w 1506"/>
                  <a:gd name="T7" fmla="*/ 96124462 h 1430"/>
                  <a:gd name="T8" fmla="*/ 0 w 1506"/>
                  <a:gd name="T9" fmla="*/ 113460574 h 1430"/>
                  <a:gd name="T10" fmla="*/ 51986331 w 1506"/>
                  <a:gd name="T11" fmla="*/ 96124462 h 1430"/>
                  <a:gd name="T12" fmla="*/ 69271967 w 1506"/>
                  <a:gd name="T13" fmla="*/ 44375097 h 1430"/>
                  <a:gd name="T14" fmla="*/ 37170174 w 1506"/>
                  <a:gd name="T15" fmla="*/ 0 h 1430"/>
                  <a:gd name="T16" fmla="*/ 69271967 w 1506"/>
                  <a:gd name="T17" fmla="*/ 44375097 h 1430"/>
                  <a:gd name="T18" fmla="*/ 126196896 w 1506"/>
                  <a:gd name="T19" fmla="*/ 44375097 h 1430"/>
                  <a:gd name="T20" fmla="*/ 158428471 w 1506"/>
                  <a:gd name="T21" fmla="*/ 0 h 1430"/>
                  <a:gd name="T22" fmla="*/ 126196896 w 1506"/>
                  <a:gd name="T23" fmla="*/ 44375097 h 1430"/>
                  <a:gd name="T24" fmla="*/ 143612315 w 1506"/>
                  <a:gd name="T25" fmla="*/ 96124462 h 1430"/>
                  <a:gd name="T26" fmla="*/ 195598645 w 1506"/>
                  <a:gd name="T27" fmla="*/ 113460574 h 1430"/>
                  <a:gd name="T28" fmla="*/ 143612315 w 1506"/>
                  <a:gd name="T29" fmla="*/ 96124462 h 143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06" h="1430">
                    <a:moveTo>
                      <a:pt x="743" y="991"/>
                    </a:moveTo>
                    <a:lnTo>
                      <a:pt x="743" y="1429"/>
                    </a:lnTo>
                    <a:lnTo>
                      <a:pt x="743" y="991"/>
                    </a:lnTo>
                    <a:close/>
                    <a:moveTo>
                      <a:pt x="400" y="743"/>
                    </a:moveTo>
                    <a:lnTo>
                      <a:pt x="0" y="877"/>
                    </a:lnTo>
                    <a:lnTo>
                      <a:pt x="400" y="743"/>
                    </a:lnTo>
                    <a:close/>
                    <a:moveTo>
                      <a:pt x="533" y="343"/>
                    </a:moveTo>
                    <a:lnTo>
                      <a:pt x="286" y="0"/>
                    </a:lnTo>
                    <a:lnTo>
                      <a:pt x="533" y="343"/>
                    </a:lnTo>
                    <a:close/>
                    <a:moveTo>
                      <a:pt x="971" y="343"/>
                    </a:moveTo>
                    <a:lnTo>
                      <a:pt x="1219" y="0"/>
                    </a:lnTo>
                    <a:lnTo>
                      <a:pt x="971" y="343"/>
                    </a:lnTo>
                    <a:close/>
                    <a:moveTo>
                      <a:pt x="1105" y="743"/>
                    </a:moveTo>
                    <a:lnTo>
                      <a:pt x="1505" y="877"/>
                    </a:lnTo>
                    <a:lnTo>
                      <a:pt x="1105" y="7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11" name="Line 17">
                <a:extLst>
                  <a:ext uri="{FF2B5EF4-FFF2-40B4-BE49-F238E27FC236}">
                    <a16:creationId xmlns:a16="http://schemas.microsoft.com/office/drawing/2014/main" id="{56EE2119-7137-A945-8A4B-3D5181E9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025" y="5213350"/>
                <a:ext cx="1588" cy="157163"/>
              </a:xfrm>
              <a:prstGeom prst="line">
                <a:avLst/>
              </a:prstGeom>
              <a:noFill/>
              <a:ln w="13680">
                <a:solidFill>
                  <a:srgbClr val="FCDD0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12" name="Line 18">
                <a:extLst>
                  <a:ext uri="{FF2B5EF4-FFF2-40B4-BE49-F238E27FC236}">
                    <a16:creationId xmlns:a16="http://schemas.microsoft.com/office/drawing/2014/main" id="{73738B50-2014-D84C-9C30-A002C2692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5150" y="5122863"/>
                <a:ext cx="147638" cy="47625"/>
              </a:xfrm>
              <a:prstGeom prst="line">
                <a:avLst/>
              </a:prstGeom>
              <a:noFill/>
              <a:ln w="13680">
                <a:solidFill>
                  <a:srgbClr val="FCDD0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13" name="Line 19">
                <a:extLst>
                  <a:ext uri="{FF2B5EF4-FFF2-40B4-BE49-F238E27FC236}">
                    <a16:creationId xmlns:a16="http://schemas.microsoft.com/office/drawing/2014/main" id="{28E82E8A-92FD-B945-99E4-5AB75CC16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08338" y="4854575"/>
                <a:ext cx="92075" cy="127000"/>
              </a:xfrm>
              <a:prstGeom prst="line">
                <a:avLst/>
              </a:prstGeom>
              <a:noFill/>
              <a:ln w="13680">
                <a:solidFill>
                  <a:srgbClr val="FCDD0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14" name="Line 20">
                <a:extLst>
                  <a:ext uri="{FF2B5EF4-FFF2-40B4-BE49-F238E27FC236}">
                    <a16:creationId xmlns:a16="http://schemas.microsoft.com/office/drawing/2014/main" id="{8B1CE9C0-828D-9F4F-980B-5BAC6D430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5988" y="4854575"/>
                <a:ext cx="88900" cy="127000"/>
              </a:xfrm>
              <a:prstGeom prst="line">
                <a:avLst/>
              </a:prstGeom>
              <a:noFill/>
              <a:ln w="13680">
                <a:solidFill>
                  <a:srgbClr val="FCDD0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715" name="Freeform 21">
                <a:extLst>
                  <a:ext uri="{FF2B5EF4-FFF2-40B4-BE49-F238E27FC236}">
                    <a16:creationId xmlns:a16="http://schemas.microsoft.com/office/drawing/2014/main" id="{998E31F4-5F9B-444C-B848-3DBCEA46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122863"/>
                <a:ext cx="144463" cy="49212"/>
              </a:xfrm>
              <a:custGeom>
                <a:avLst/>
                <a:gdLst>
                  <a:gd name="T0" fmla="*/ 0 w 401"/>
                  <a:gd name="T1" fmla="*/ 0 h 135"/>
                  <a:gd name="T2" fmla="*/ 51914094 w 401"/>
                  <a:gd name="T3" fmla="*/ 17806360 h 135"/>
                  <a:gd name="T4" fmla="*/ 0 w 401"/>
                  <a:gd name="T5" fmla="*/ 0 h 1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1" h="135">
                    <a:moveTo>
                      <a:pt x="0" y="0"/>
                    </a:moveTo>
                    <a:lnTo>
                      <a:pt x="400" y="13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3680" cap="flat">
                <a:solidFill>
                  <a:srgbClr val="FCDD0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prstClr val="black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8680" name="Google Shape;615;p19">
              <a:extLst>
                <a:ext uri="{FF2B5EF4-FFF2-40B4-BE49-F238E27FC236}">
                  <a16:creationId xmlns:a16="http://schemas.microsoft.com/office/drawing/2014/main" id="{4F572112-098C-C141-AD57-FF7F7B72D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000" y="3563938"/>
              <a:ext cx="4202113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250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681" name="Google Shape;615;p19">
              <a:extLst>
                <a:ext uri="{FF2B5EF4-FFF2-40B4-BE49-F238E27FC236}">
                  <a16:creationId xmlns:a16="http://schemas.microsoft.com/office/drawing/2014/main" id="{DDE5ED74-4363-124D-A6CD-8725E147B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000" y="4592638"/>
              <a:ext cx="4202113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250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682" name="Google Shape;615;p19">
              <a:extLst>
                <a:ext uri="{FF2B5EF4-FFF2-40B4-BE49-F238E27FC236}">
                  <a16:creationId xmlns:a16="http://schemas.microsoft.com/office/drawing/2014/main" id="{35813BAD-1B71-044A-B8EE-383446F93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113" y="5661025"/>
              <a:ext cx="4202112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</a:pPr>
              <a:r>
                <a:rPr lang="en-GB" altLang="en-UA" sz="1250">
                  <a:solidFill>
                    <a:srgbClr val="000000"/>
                  </a:solidFill>
                  <a:latin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AB6E99-73FB-164E-B261-36E5446B6769}"/>
              </a:ext>
            </a:extLst>
          </p:cNvPr>
          <p:cNvGrpSpPr/>
          <p:nvPr/>
        </p:nvGrpSpPr>
        <p:grpSpPr>
          <a:xfrm>
            <a:off x="760678" y="505355"/>
            <a:ext cx="7224447" cy="5819511"/>
            <a:chOff x="760678" y="505354"/>
            <a:chExt cx="7224447" cy="5819511"/>
          </a:xfrm>
        </p:grpSpPr>
        <p:sp>
          <p:nvSpPr>
            <p:cNvPr id="78849" name="Google Shape;975;p22">
              <a:extLst>
                <a:ext uri="{FF2B5EF4-FFF2-40B4-BE49-F238E27FC236}">
                  <a16:creationId xmlns:a16="http://schemas.microsoft.com/office/drawing/2014/main" id="{C4E6CC0F-7E80-4041-89E3-24902623E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78" y="1262062"/>
              <a:ext cx="2722563" cy="3624792"/>
            </a:xfrm>
            <a:custGeom>
              <a:avLst/>
              <a:gdLst>
                <a:gd name="T0" fmla="*/ 2491739 w 1715"/>
                <a:gd name="T1" fmla="*/ 152400 h 2283"/>
                <a:gd name="T2" fmla="*/ 2369819 w 1715"/>
                <a:gd name="T3" fmla="*/ 327660 h 2283"/>
                <a:gd name="T4" fmla="*/ 3150869 w 1715"/>
                <a:gd name="T5" fmla="*/ 270510 h 2283"/>
                <a:gd name="T6" fmla="*/ 3078479 w 1715"/>
                <a:gd name="T7" fmla="*/ 342900 h 2283"/>
                <a:gd name="T8" fmla="*/ 3053714 w 1715"/>
                <a:gd name="T9" fmla="*/ 167640 h 2283"/>
                <a:gd name="T10" fmla="*/ 2926079 w 1715"/>
                <a:gd name="T11" fmla="*/ 40005 h 2283"/>
                <a:gd name="T12" fmla="*/ 2823209 w 1715"/>
                <a:gd name="T13" fmla="*/ 20955 h 2283"/>
                <a:gd name="T14" fmla="*/ 2777489 w 1715"/>
                <a:gd name="T15" fmla="*/ 102870 h 2283"/>
                <a:gd name="T16" fmla="*/ 2701289 w 1715"/>
                <a:gd name="T17" fmla="*/ 102870 h 2283"/>
                <a:gd name="T18" fmla="*/ 2674619 w 1715"/>
                <a:gd name="T19" fmla="*/ 51435 h 2283"/>
                <a:gd name="T20" fmla="*/ 2655569 w 1715"/>
                <a:gd name="T21" fmla="*/ 158115 h 2283"/>
                <a:gd name="T22" fmla="*/ 2588894 w 1715"/>
                <a:gd name="T23" fmla="*/ 121920 h 2283"/>
                <a:gd name="T24" fmla="*/ 2543174 w 1715"/>
                <a:gd name="T25" fmla="*/ 173355 h 2283"/>
                <a:gd name="T26" fmla="*/ 2506979 w 1715"/>
                <a:gd name="T27" fmla="*/ 240030 h 2283"/>
                <a:gd name="T28" fmla="*/ 2501264 w 1715"/>
                <a:gd name="T29" fmla="*/ 276225 h 2283"/>
                <a:gd name="T30" fmla="*/ 2425064 w 1715"/>
                <a:gd name="T31" fmla="*/ 291465 h 2283"/>
                <a:gd name="T32" fmla="*/ 2470784 w 1715"/>
                <a:gd name="T33" fmla="*/ 331470 h 2283"/>
                <a:gd name="T34" fmla="*/ 2388869 w 1715"/>
                <a:gd name="T35" fmla="*/ 321945 h 2283"/>
                <a:gd name="T36" fmla="*/ 2327909 w 1715"/>
                <a:gd name="T37" fmla="*/ 398145 h 2283"/>
                <a:gd name="T38" fmla="*/ 2348864 w 1715"/>
                <a:gd name="T39" fmla="*/ 474345 h 2283"/>
                <a:gd name="T40" fmla="*/ 2318384 w 1715"/>
                <a:gd name="T41" fmla="*/ 546735 h 2283"/>
                <a:gd name="T42" fmla="*/ 2205989 w 1715"/>
                <a:gd name="T43" fmla="*/ 510540 h 2283"/>
                <a:gd name="T44" fmla="*/ 2190749 w 1715"/>
                <a:gd name="T45" fmla="*/ 552450 h 2283"/>
                <a:gd name="T46" fmla="*/ 2190749 w 1715"/>
                <a:gd name="T47" fmla="*/ 617220 h 2283"/>
                <a:gd name="T48" fmla="*/ 2175509 w 1715"/>
                <a:gd name="T49" fmla="*/ 664845 h 2283"/>
                <a:gd name="T50" fmla="*/ 2103119 w 1715"/>
                <a:gd name="T51" fmla="*/ 680085 h 2283"/>
                <a:gd name="T52" fmla="*/ 2017394 w 1715"/>
                <a:gd name="T53" fmla="*/ 577215 h 2283"/>
                <a:gd name="T54" fmla="*/ 1889759 w 1715"/>
                <a:gd name="T55" fmla="*/ 710565 h 2283"/>
                <a:gd name="T56" fmla="*/ 1817369 w 1715"/>
                <a:gd name="T57" fmla="*/ 965835 h 2283"/>
                <a:gd name="T58" fmla="*/ 1379220 w 1715"/>
                <a:gd name="T59" fmla="*/ 1272540 h 2283"/>
                <a:gd name="T60" fmla="*/ 1154430 w 1715"/>
                <a:gd name="T61" fmla="*/ 1339215 h 2283"/>
                <a:gd name="T62" fmla="*/ 862965 w 1715"/>
                <a:gd name="T63" fmla="*/ 1409700 h 2283"/>
                <a:gd name="T64" fmla="*/ 674370 w 1715"/>
                <a:gd name="T65" fmla="*/ 1445895 h 2283"/>
                <a:gd name="T66" fmla="*/ 346710 w 1715"/>
                <a:gd name="T67" fmla="*/ 1664970 h 2283"/>
                <a:gd name="T68" fmla="*/ 255270 w 1715"/>
                <a:gd name="T69" fmla="*/ 1752600 h 2283"/>
                <a:gd name="T70" fmla="*/ 154305 w 1715"/>
                <a:gd name="T71" fmla="*/ 1813560 h 2283"/>
                <a:gd name="T72" fmla="*/ 102870 w 1715"/>
                <a:gd name="T73" fmla="*/ 2110740 h 2283"/>
                <a:gd name="T74" fmla="*/ 245745 w 1715"/>
                <a:gd name="T75" fmla="*/ 2432684 h 2283"/>
                <a:gd name="T76" fmla="*/ 209550 w 1715"/>
                <a:gd name="T77" fmla="*/ 2539364 h 2283"/>
                <a:gd name="T78" fmla="*/ 127635 w 1715"/>
                <a:gd name="T79" fmla="*/ 2417444 h 2283"/>
                <a:gd name="T80" fmla="*/ 188595 w 1715"/>
                <a:gd name="T81" fmla="*/ 2600324 h 2283"/>
                <a:gd name="T82" fmla="*/ 97155 w 1715"/>
                <a:gd name="T83" fmla="*/ 2518409 h 2283"/>
                <a:gd name="T84" fmla="*/ 112395 w 1715"/>
                <a:gd name="T85" fmla="*/ 2606039 h 2283"/>
                <a:gd name="T86" fmla="*/ 409575 w 1715"/>
                <a:gd name="T87" fmla="*/ 3173729 h 2283"/>
                <a:gd name="T88" fmla="*/ 516255 w 1715"/>
                <a:gd name="T89" fmla="*/ 3571874 h 2283"/>
                <a:gd name="T90" fmla="*/ 567690 w 1715"/>
                <a:gd name="T91" fmla="*/ 3872864 h 2283"/>
                <a:gd name="T92" fmla="*/ 424815 w 1715"/>
                <a:gd name="T93" fmla="*/ 4021454 h 2283"/>
                <a:gd name="T94" fmla="*/ 632460 w 1715"/>
                <a:gd name="T95" fmla="*/ 4286249 h 2283"/>
                <a:gd name="T96" fmla="*/ 853440 w 1715"/>
                <a:gd name="T97" fmla="*/ 4328159 h 2283"/>
                <a:gd name="T98" fmla="*/ 1026795 w 1715"/>
                <a:gd name="T99" fmla="*/ 4322444 h 2283"/>
                <a:gd name="T100" fmla="*/ 1221105 w 1715"/>
                <a:gd name="T101" fmla="*/ 4210049 h 2283"/>
                <a:gd name="T102" fmla="*/ 1358265 w 1715"/>
                <a:gd name="T103" fmla="*/ 4139564 h 2283"/>
                <a:gd name="T104" fmla="*/ 1689734 w 1715"/>
                <a:gd name="T105" fmla="*/ 4088129 h 2283"/>
                <a:gd name="T106" fmla="*/ 1950719 w 1715"/>
                <a:gd name="T107" fmla="*/ 4103369 h 2283"/>
                <a:gd name="T108" fmla="*/ 2196464 w 1715"/>
                <a:gd name="T109" fmla="*/ 4072889 h 2283"/>
                <a:gd name="T110" fmla="*/ 2625089 w 1715"/>
                <a:gd name="T111" fmla="*/ 3781424 h 2283"/>
                <a:gd name="T112" fmla="*/ 3257549 w 1715"/>
                <a:gd name="T113" fmla="*/ 521970 h 2283"/>
                <a:gd name="T114" fmla="*/ 3217544 w 1715"/>
                <a:gd name="T115" fmla="*/ 617220 h 2283"/>
                <a:gd name="T116" fmla="*/ 3190874 w 1715"/>
                <a:gd name="T117" fmla="*/ 516255 h 2283"/>
                <a:gd name="T118" fmla="*/ 556260 w 1715"/>
                <a:gd name="T119" fmla="*/ 3760469 h 2283"/>
                <a:gd name="T120" fmla="*/ 60960 w 1715"/>
                <a:gd name="T121" fmla="*/ 2514599 h 2283"/>
                <a:gd name="T122" fmla="*/ 36195 w 1715"/>
                <a:gd name="T123" fmla="*/ 2339339 h 2283"/>
                <a:gd name="T124" fmla="*/ 51435 w 1715"/>
                <a:gd name="T125" fmla="*/ 2247899 h 22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15" h="2283" extrusionOk="0">
                  <a:moveTo>
                    <a:pt x="1447" y="19"/>
                  </a:moveTo>
                  <a:lnTo>
                    <a:pt x="1450" y="19"/>
                  </a:lnTo>
                  <a:lnTo>
                    <a:pt x="1453" y="19"/>
                  </a:lnTo>
                  <a:lnTo>
                    <a:pt x="1455" y="19"/>
                  </a:lnTo>
                  <a:lnTo>
                    <a:pt x="1458" y="19"/>
                  </a:lnTo>
                  <a:lnTo>
                    <a:pt x="1461" y="19"/>
                  </a:lnTo>
                  <a:lnTo>
                    <a:pt x="1458" y="16"/>
                  </a:lnTo>
                  <a:lnTo>
                    <a:pt x="1453" y="16"/>
                  </a:lnTo>
                  <a:lnTo>
                    <a:pt x="1450" y="16"/>
                  </a:lnTo>
                  <a:lnTo>
                    <a:pt x="1447" y="16"/>
                  </a:lnTo>
                  <a:lnTo>
                    <a:pt x="1447" y="19"/>
                  </a:lnTo>
                  <a:close/>
                  <a:moveTo>
                    <a:pt x="1276" y="134"/>
                  </a:moveTo>
                  <a:lnTo>
                    <a:pt x="1276" y="134"/>
                  </a:lnTo>
                  <a:lnTo>
                    <a:pt x="1279" y="137"/>
                  </a:lnTo>
                  <a:lnTo>
                    <a:pt x="1281" y="139"/>
                  </a:lnTo>
                  <a:lnTo>
                    <a:pt x="1281" y="137"/>
                  </a:lnTo>
                  <a:lnTo>
                    <a:pt x="1281" y="134"/>
                  </a:lnTo>
                  <a:lnTo>
                    <a:pt x="1279" y="134"/>
                  </a:lnTo>
                  <a:lnTo>
                    <a:pt x="1281" y="134"/>
                  </a:lnTo>
                  <a:lnTo>
                    <a:pt x="1281" y="131"/>
                  </a:lnTo>
                  <a:lnTo>
                    <a:pt x="1281" y="129"/>
                  </a:lnTo>
                  <a:lnTo>
                    <a:pt x="1279" y="131"/>
                  </a:lnTo>
                  <a:lnTo>
                    <a:pt x="1279" y="134"/>
                  </a:lnTo>
                  <a:lnTo>
                    <a:pt x="1276" y="131"/>
                  </a:lnTo>
                  <a:lnTo>
                    <a:pt x="1273" y="131"/>
                  </a:lnTo>
                  <a:lnTo>
                    <a:pt x="1273" y="134"/>
                  </a:lnTo>
                  <a:lnTo>
                    <a:pt x="1276" y="134"/>
                  </a:lnTo>
                  <a:close/>
                  <a:moveTo>
                    <a:pt x="1297" y="96"/>
                  </a:moveTo>
                  <a:lnTo>
                    <a:pt x="1300" y="94"/>
                  </a:lnTo>
                  <a:lnTo>
                    <a:pt x="1300" y="96"/>
                  </a:lnTo>
                  <a:lnTo>
                    <a:pt x="1303" y="96"/>
                  </a:lnTo>
                  <a:lnTo>
                    <a:pt x="1303" y="99"/>
                  </a:lnTo>
                  <a:lnTo>
                    <a:pt x="1303" y="96"/>
                  </a:lnTo>
                  <a:lnTo>
                    <a:pt x="1305" y="96"/>
                  </a:lnTo>
                  <a:lnTo>
                    <a:pt x="1303" y="96"/>
                  </a:lnTo>
                  <a:lnTo>
                    <a:pt x="1305" y="94"/>
                  </a:lnTo>
                  <a:lnTo>
                    <a:pt x="1308" y="94"/>
                  </a:lnTo>
                  <a:lnTo>
                    <a:pt x="1311" y="94"/>
                  </a:lnTo>
                  <a:lnTo>
                    <a:pt x="1308" y="91"/>
                  </a:lnTo>
                  <a:lnTo>
                    <a:pt x="1308" y="88"/>
                  </a:lnTo>
                  <a:lnTo>
                    <a:pt x="1308" y="86"/>
                  </a:lnTo>
                  <a:lnTo>
                    <a:pt x="1308" y="83"/>
                  </a:lnTo>
                  <a:lnTo>
                    <a:pt x="1311" y="80"/>
                  </a:lnTo>
                  <a:lnTo>
                    <a:pt x="1308" y="80"/>
                  </a:lnTo>
                  <a:lnTo>
                    <a:pt x="1308" y="78"/>
                  </a:lnTo>
                  <a:lnTo>
                    <a:pt x="1305" y="75"/>
                  </a:lnTo>
                  <a:lnTo>
                    <a:pt x="1305" y="78"/>
                  </a:lnTo>
                  <a:lnTo>
                    <a:pt x="1303" y="80"/>
                  </a:lnTo>
                  <a:lnTo>
                    <a:pt x="1300" y="80"/>
                  </a:lnTo>
                  <a:lnTo>
                    <a:pt x="1300" y="83"/>
                  </a:lnTo>
                  <a:lnTo>
                    <a:pt x="1303" y="83"/>
                  </a:lnTo>
                  <a:lnTo>
                    <a:pt x="1303" y="86"/>
                  </a:lnTo>
                  <a:lnTo>
                    <a:pt x="1303" y="88"/>
                  </a:lnTo>
                  <a:lnTo>
                    <a:pt x="1300" y="88"/>
                  </a:lnTo>
                  <a:lnTo>
                    <a:pt x="1300" y="86"/>
                  </a:lnTo>
                  <a:lnTo>
                    <a:pt x="1297" y="88"/>
                  </a:lnTo>
                  <a:lnTo>
                    <a:pt x="1297" y="91"/>
                  </a:lnTo>
                  <a:lnTo>
                    <a:pt x="1297" y="94"/>
                  </a:lnTo>
                  <a:lnTo>
                    <a:pt x="1297" y="96"/>
                  </a:lnTo>
                  <a:close/>
                  <a:moveTo>
                    <a:pt x="1646" y="131"/>
                  </a:moveTo>
                  <a:lnTo>
                    <a:pt x="1651" y="137"/>
                  </a:lnTo>
                  <a:lnTo>
                    <a:pt x="1654" y="139"/>
                  </a:lnTo>
                  <a:lnTo>
                    <a:pt x="1654" y="137"/>
                  </a:lnTo>
                  <a:lnTo>
                    <a:pt x="1654" y="134"/>
                  </a:lnTo>
                  <a:lnTo>
                    <a:pt x="1654" y="131"/>
                  </a:lnTo>
                  <a:lnTo>
                    <a:pt x="1651" y="131"/>
                  </a:lnTo>
                  <a:lnTo>
                    <a:pt x="1648" y="123"/>
                  </a:lnTo>
                  <a:lnTo>
                    <a:pt x="1646" y="123"/>
                  </a:lnTo>
                  <a:lnTo>
                    <a:pt x="1646" y="129"/>
                  </a:lnTo>
                  <a:lnTo>
                    <a:pt x="1646" y="131"/>
                  </a:lnTo>
                  <a:close/>
                  <a:moveTo>
                    <a:pt x="1233" y="177"/>
                  </a:moveTo>
                  <a:lnTo>
                    <a:pt x="1236" y="177"/>
                  </a:lnTo>
                  <a:lnTo>
                    <a:pt x="1236" y="174"/>
                  </a:lnTo>
                  <a:lnTo>
                    <a:pt x="1236" y="177"/>
                  </a:lnTo>
                  <a:lnTo>
                    <a:pt x="1238" y="174"/>
                  </a:lnTo>
                  <a:lnTo>
                    <a:pt x="1241" y="177"/>
                  </a:lnTo>
                  <a:lnTo>
                    <a:pt x="1244" y="177"/>
                  </a:lnTo>
                  <a:lnTo>
                    <a:pt x="1241" y="177"/>
                  </a:lnTo>
                  <a:lnTo>
                    <a:pt x="1238" y="180"/>
                  </a:lnTo>
                  <a:lnTo>
                    <a:pt x="1236" y="180"/>
                  </a:lnTo>
                  <a:lnTo>
                    <a:pt x="1236" y="182"/>
                  </a:lnTo>
                  <a:lnTo>
                    <a:pt x="1238" y="182"/>
                  </a:lnTo>
                  <a:lnTo>
                    <a:pt x="1241" y="182"/>
                  </a:lnTo>
                  <a:lnTo>
                    <a:pt x="1249" y="180"/>
                  </a:lnTo>
                  <a:lnTo>
                    <a:pt x="1252" y="177"/>
                  </a:lnTo>
                  <a:lnTo>
                    <a:pt x="1249" y="177"/>
                  </a:lnTo>
                  <a:lnTo>
                    <a:pt x="1246" y="172"/>
                  </a:lnTo>
                  <a:lnTo>
                    <a:pt x="1244" y="172"/>
                  </a:lnTo>
                  <a:lnTo>
                    <a:pt x="1244" y="169"/>
                  </a:lnTo>
                  <a:lnTo>
                    <a:pt x="1241" y="169"/>
                  </a:lnTo>
                  <a:lnTo>
                    <a:pt x="1241" y="164"/>
                  </a:lnTo>
                  <a:lnTo>
                    <a:pt x="1241" y="161"/>
                  </a:lnTo>
                  <a:lnTo>
                    <a:pt x="1241" y="164"/>
                  </a:lnTo>
                  <a:lnTo>
                    <a:pt x="1236" y="166"/>
                  </a:lnTo>
                  <a:lnTo>
                    <a:pt x="1233" y="166"/>
                  </a:lnTo>
                  <a:lnTo>
                    <a:pt x="1236" y="166"/>
                  </a:lnTo>
                  <a:lnTo>
                    <a:pt x="1236" y="169"/>
                  </a:lnTo>
                  <a:lnTo>
                    <a:pt x="1236" y="172"/>
                  </a:lnTo>
                  <a:lnTo>
                    <a:pt x="1233" y="169"/>
                  </a:lnTo>
                  <a:lnTo>
                    <a:pt x="1233" y="172"/>
                  </a:lnTo>
                  <a:lnTo>
                    <a:pt x="1230" y="174"/>
                  </a:lnTo>
                  <a:lnTo>
                    <a:pt x="1233" y="174"/>
                  </a:lnTo>
                  <a:lnTo>
                    <a:pt x="1233" y="177"/>
                  </a:lnTo>
                  <a:close/>
                  <a:moveTo>
                    <a:pt x="1713" y="121"/>
                  </a:moveTo>
                  <a:lnTo>
                    <a:pt x="1710" y="121"/>
                  </a:lnTo>
                  <a:lnTo>
                    <a:pt x="1707" y="121"/>
                  </a:lnTo>
                  <a:lnTo>
                    <a:pt x="1705" y="118"/>
                  </a:lnTo>
                  <a:lnTo>
                    <a:pt x="1697" y="118"/>
                  </a:lnTo>
                  <a:lnTo>
                    <a:pt x="1694" y="118"/>
                  </a:lnTo>
                  <a:lnTo>
                    <a:pt x="1691" y="118"/>
                  </a:lnTo>
                  <a:lnTo>
                    <a:pt x="1689" y="118"/>
                  </a:lnTo>
                  <a:lnTo>
                    <a:pt x="1683" y="115"/>
                  </a:lnTo>
                  <a:lnTo>
                    <a:pt x="1680" y="113"/>
                  </a:lnTo>
                  <a:lnTo>
                    <a:pt x="1670" y="113"/>
                  </a:lnTo>
                  <a:lnTo>
                    <a:pt x="1667" y="110"/>
                  </a:lnTo>
                  <a:lnTo>
                    <a:pt x="1664" y="110"/>
                  </a:lnTo>
                  <a:lnTo>
                    <a:pt x="1662" y="110"/>
                  </a:lnTo>
                  <a:lnTo>
                    <a:pt x="1662" y="113"/>
                  </a:lnTo>
                  <a:lnTo>
                    <a:pt x="1659" y="113"/>
                  </a:lnTo>
                  <a:lnTo>
                    <a:pt x="1654" y="113"/>
                  </a:lnTo>
                  <a:lnTo>
                    <a:pt x="1648" y="115"/>
                  </a:lnTo>
                  <a:lnTo>
                    <a:pt x="1651" y="118"/>
                  </a:lnTo>
                  <a:lnTo>
                    <a:pt x="1654" y="118"/>
                  </a:lnTo>
                  <a:lnTo>
                    <a:pt x="1654" y="121"/>
                  </a:lnTo>
                  <a:lnTo>
                    <a:pt x="1651" y="121"/>
                  </a:lnTo>
                  <a:lnTo>
                    <a:pt x="1651" y="123"/>
                  </a:lnTo>
                  <a:lnTo>
                    <a:pt x="1651" y="126"/>
                  </a:lnTo>
                  <a:lnTo>
                    <a:pt x="1654" y="129"/>
                  </a:lnTo>
                  <a:lnTo>
                    <a:pt x="1656" y="134"/>
                  </a:lnTo>
                  <a:lnTo>
                    <a:pt x="1656" y="137"/>
                  </a:lnTo>
                  <a:lnTo>
                    <a:pt x="1656" y="139"/>
                  </a:lnTo>
                  <a:lnTo>
                    <a:pt x="1654" y="142"/>
                  </a:lnTo>
                  <a:lnTo>
                    <a:pt x="1651" y="139"/>
                  </a:lnTo>
                  <a:lnTo>
                    <a:pt x="1646" y="134"/>
                  </a:lnTo>
                  <a:lnTo>
                    <a:pt x="1646" y="137"/>
                  </a:lnTo>
                  <a:lnTo>
                    <a:pt x="1646" y="142"/>
                  </a:lnTo>
                  <a:lnTo>
                    <a:pt x="1646" y="139"/>
                  </a:lnTo>
                  <a:lnTo>
                    <a:pt x="1643" y="139"/>
                  </a:lnTo>
                  <a:lnTo>
                    <a:pt x="1643" y="129"/>
                  </a:lnTo>
                  <a:lnTo>
                    <a:pt x="1643" y="126"/>
                  </a:lnTo>
                  <a:lnTo>
                    <a:pt x="1640" y="126"/>
                  </a:lnTo>
                  <a:lnTo>
                    <a:pt x="1638" y="129"/>
                  </a:lnTo>
                  <a:lnTo>
                    <a:pt x="1638" y="131"/>
                  </a:lnTo>
                  <a:lnTo>
                    <a:pt x="1635" y="134"/>
                  </a:lnTo>
                  <a:lnTo>
                    <a:pt x="1630" y="139"/>
                  </a:lnTo>
                  <a:lnTo>
                    <a:pt x="1630" y="142"/>
                  </a:lnTo>
                  <a:lnTo>
                    <a:pt x="1630" y="147"/>
                  </a:lnTo>
                  <a:lnTo>
                    <a:pt x="1632" y="153"/>
                  </a:lnTo>
                  <a:lnTo>
                    <a:pt x="1630" y="156"/>
                  </a:lnTo>
                  <a:lnTo>
                    <a:pt x="1632" y="158"/>
                  </a:lnTo>
                  <a:lnTo>
                    <a:pt x="1632" y="161"/>
                  </a:lnTo>
                  <a:lnTo>
                    <a:pt x="1638" y="166"/>
                  </a:lnTo>
                  <a:lnTo>
                    <a:pt x="1640" y="169"/>
                  </a:lnTo>
                  <a:lnTo>
                    <a:pt x="1638" y="180"/>
                  </a:lnTo>
                  <a:lnTo>
                    <a:pt x="1638" y="177"/>
                  </a:lnTo>
                  <a:lnTo>
                    <a:pt x="1635" y="169"/>
                  </a:lnTo>
                  <a:lnTo>
                    <a:pt x="1632" y="166"/>
                  </a:lnTo>
                  <a:lnTo>
                    <a:pt x="1632" y="164"/>
                  </a:lnTo>
                  <a:lnTo>
                    <a:pt x="1627" y="158"/>
                  </a:lnTo>
                  <a:lnTo>
                    <a:pt x="1622" y="158"/>
                  </a:lnTo>
                  <a:lnTo>
                    <a:pt x="1622" y="156"/>
                  </a:lnTo>
                  <a:lnTo>
                    <a:pt x="1619" y="156"/>
                  </a:lnTo>
                  <a:lnTo>
                    <a:pt x="1619" y="158"/>
                  </a:lnTo>
                  <a:lnTo>
                    <a:pt x="1619" y="161"/>
                  </a:lnTo>
                  <a:lnTo>
                    <a:pt x="1619" y="166"/>
                  </a:lnTo>
                  <a:lnTo>
                    <a:pt x="1619" y="172"/>
                  </a:lnTo>
                  <a:lnTo>
                    <a:pt x="1619" y="177"/>
                  </a:lnTo>
                  <a:lnTo>
                    <a:pt x="1619" y="182"/>
                  </a:lnTo>
                  <a:lnTo>
                    <a:pt x="1616" y="185"/>
                  </a:lnTo>
                  <a:lnTo>
                    <a:pt x="1613" y="185"/>
                  </a:lnTo>
                  <a:lnTo>
                    <a:pt x="1613" y="188"/>
                  </a:lnTo>
                  <a:lnTo>
                    <a:pt x="1611" y="188"/>
                  </a:lnTo>
                  <a:lnTo>
                    <a:pt x="1608" y="188"/>
                  </a:lnTo>
                  <a:lnTo>
                    <a:pt x="1611" y="188"/>
                  </a:lnTo>
                  <a:lnTo>
                    <a:pt x="1613" y="182"/>
                  </a:lnTo>
                  <a:lnTo>
                    <a:pt x="1616" y="180"/>
                  </a:lnTo>
                  <a:lnTo>
                    <a:pt x="1616" y="174"/>
                  </a:lnTo>
                  <a:lnTo>
                    <a:pt x="1611" y="166"/>
                  </a:lnTo>
                  <a:lnTo>
                    <a:pt x="1613" y="166"/>
                  </a:lnTo>
                  <a:lnTo>
                    <a:pt x="1616" y="166"/>
                  </a:lnTo>
                  <a:lnTo>
                    <a:pt x="1616" y="156"/>
                  </a:lnTo>
                  <a:lnTo>
                    <a:pt x="1616" y="153"/>
                  </a:lnTo>
                  <a:lnTo>
                    <a:pt x="1616" y="150"/>
                  </a:lnTo>
                  <a:lnTo>
                    <a:pt x="1613" y="150"/>
                  </a:lnTo>
                  <a:lnTo>
                    <a:pt x="1613" y="147"/>
                  </a:lnTo>
                  <a:lnTo>
                    <a:pt x="1616" y="145"/>
                  </a:lnTo>
                  <a:lnTo>
                    <a:pt x="1616" y="142"/>
                  </a:lnTo>
                  <a:lnTo>
                    <a:pt x="1616" y="139"/>
                  </a:lnTo>
                  <a:lnTo>
                    <a:pt x="1616" y="137"/>
                  </a:lnTo>
                  <a:lnTo>
                    <a:pt x="1619" y="137"/>
                  </a:lnTo>
                  <a:lnTo>
                    <a:pt x="1619" y="134"/>
                  </a:lnTo>
                  <a:lnTo>
                    <a:pt x="1619" y="131"/>
                  </a:lnTo>
                  <a:lnTo>
                    <a:pt x="1622" y="126"/>
                  </a:lnTo>
                  <a:lnTo>
                    <a:pt x="1622" y="121"/>
                  </a:lnTo>
                  <a:lnTo>
                    <a:pt x="1619" y="121"/>
                  </a:lnTo>
                  <a:lnTo>
                    <a:pt x="1622" y="118"/>
                  </a:lnTo>
                  <a:lnTo>
                    <a:pt x="1624" y="118"/>
                  </a:lnTo>
                  <a:lnTo>
                    <a:pt x="1627" y="118"/>
                  </a:lnTo>
                  <a:lnTo>
                    <a:pt x="1627" y="115"/>
                  </a:lnTo>
                  <a:lnTo>
                    <a:pt x="1627" y="113"/>
                  </a:lnTo>
                  <a:lnTo>
                    <a:pt x="1627" y="110"/>
                  </a:lnTo>
                  <a:lnTo>
                    <a:pt x="1627" y="107"/>
                  </a:lnTo>
                  <a:lnTo>
                    <a:pt x="1630" y="107"/>
                  </a:lnTo>
                  <a:lnTo>
                    <a:pt x="1632" y="110"/>
                  </a:lnTo>
                  <a:lnTo>
                    <a:pt x="1632" y="107"/>
                  </a:lnTo>
                  <a:lnTo>
                    <a:pt x="1632" y="105"/>
                  </a:lnTo>
                  <a:lnTo>
                    <a:pt x="1630" y="105"/>
                  </a:lnTo>
                  <a:lnTo>
                    <a:pt x="1627" y="105"/>
                  </a:lnTo>
                  <a:lnTo>
                    <a:pt x="1624" y="102"/>
                  </a:lnTo>
                  <a:lnTo>
                    <a:pt x="1619" y="99"/>
                  </a:lnTo>
                  <a:lnTo>
                    <a:pt x="1619" y="96"/>
                  </a:lnTo>
                  <a:lnTo>
                    <a:pt x="1616" y="96"/>
                  </a:lnTo>
                  <a:lnTo>
                    <a:pt x="1613" y="96"/>
                  </a:lnTo>
                  <a:lnTo>
                    <a:pt x="1613" y="94"/>
                  </a:lnTo>
                  <a:lnTo>
                    <a:pt x="1611" y="91"/>
                  </a:lnTo>
                  <a:lnTo>
                    <a:pt x="1608" y="91"/>
                  </a:lnTo>
                  <a:lnTo>
                    <a:pt x="1608" y="88"/>
                  </a:lnTo>
                  <a:lnTo>
                    <a:pt x="1605" y="91"/>
                  </a:lnTo>
                  <a:lnTo>
                    <a:pt x="1603" y="91"/>
                  </a:lnTo>
                  <a:lnTo>
                    <a:pt x="1603" y="88"/>
                  </a:lnTo>
                  <a:lnTo>
                    <a:pt x="1600" y="88"/>
                  </a:lnTo>
                  <a:lnTo>
                    <a:pt x="1603" y="86"/>
                  </a:lnTo>
                  <a:lnTo>
                    <a:pt x="1600" y="86"/>
                  </a:lnTo>
                  <a:lnTo>
                    <a:pt x="1597" y="83"/>
                  </a:lnTo>
                  <a:lnTo>
                    <a:pt x="1595" y="80"/>
                  </a:lnTo>
                  <a:lnTo>
                    <a:pt x="1592" y="80"/>
                  </a:lnTo>
                  <a:lnTo>
                    <a:pt x="1592" y="78"/>
                  </a:lnTo>
                  <a:lnTo>
                    <a:pt x="1595" y="75"/>
                  </a:lnTo>
                  <a:lnTo>
                    <a:pt x="1592" y="72"/>
                  </a:lnTo>
                  <a:lnTo>
                    <a:pt x="1592" y="75"/>
                  </a:lnTo>
                  <a:lnTo>
                    <a:pt x="1589" y="78"/>
                  </a:lnTo>
                  <a:lnTo>
                    <a:pt x="1589" y="75"/>
                  </a:lnTo>
                  <a:lnTo>
                    <a:pt x="1589" y="70"/>
                  </a:lnTo>
                  <a:lnTo>
                    <a:pt x="1587" y="70"/>
                  </a:lnTo>
                  <a:lnTo>
                    <a:pt x="1584" y="70"/>
                  </a:lnTo>
                  <a:lnTo>
                    <a:pt x="1581" y="62"/>
                  </a:lnTo>
                  <a:lnTo>
                    <a:pt x="1581" y="59"/>
                  </a:lnTo>
                  <a:lnTo>
                    <a:pt x="1576" y="54"/>
                  </a:lnTo>
                  <a:lnTo>
                    <a:pt x="1573" y="54"/>
                  </a:lnTo>
                  <a:lnTo>
                    <a:pt x="1573" y="51"/>
                  </a:lnTo>
                  <a:lnTo>
                    <a:pt x="1571" y="48"/>
                  </a:lnTo>
                  <a:lnTo>
                    <a:pt x="1568" y="46"/>
                  </a:lnTo>
                  <a:lnTo>
                    <a:pt x="1565" y="43"/>
                  </a:lnTo>
                  <a:lnTo>
                    <a:pt x="1563" y="43"/>
                  </a:lnTo>
                  <a:lnTo>
                    <a:pt x="1560" y="40"/>
                  </a:lnTo>
                  <a:lnTo>
                    <a:pt x="1557" y="40"/>
                  </a:lnTo>
                  <a:lnTo>
                    <a:pt x="1557" y="37"/>
                  </a:lnTo>
                  <a:lnTo>
                    <a:pt x="1555" y="37"/>
                  </a:lnTo>
                  <a:lnTo>
                    <a:pt x="1552" y="35"/>
                  </a:lnTo>
                  <a:lnTo>
                    <a:pt x="1552" y="37"/>
                  </a:lnTo>
                  <a:lnTo>
                    <a:pt x="1549" y="35"/>
                  </a:lnTo>
                  <a:lnTo>
                    <a:pt x="1549" y="32"/>
                  </a:lnTo>
                  <a:lnTo>
                    <a:pt x="1549" y="29"/>
                  </a:lnTo>
                  <a:lnTo>
                    <a:pt x="1549" y="27"/>
                  </a:lnTo>
                  <a:lnTo>
                    <a:pt x="1546" y="24"/>
                  </a:lnTo>
                  <a:lnTo>
                    <a:pt x="1544" y="24"/>
                  </a:lnTo>
                  <a:lnTo>
                    <a:pt x="1544" y="27"/>
                  </a:lnTo>
                  <a:lnTo>
                    <a:pt x="1544" y="24"/>
                  </a:lnTo>
                  <a:lnTo>
                    <a:pt x="1541" y="24"/>
                  </a:lnTo>
                  <a:lnTo>
                    <a:pt x="1541" y="21"/>
                  </a:lnTo>
                  <a:lnTo>
                    <a:pt x="1538" y="21"/>
                  </a:lnTo>
                  <a:lnTo>
                    <a:pt x="1538" y="19"/>
                  </a:lnTo>
                  <a:lnTo>
                    <a:pt x="1536" y="19"/>
                  </a:lnTo>
                  <a:lnTo>
                    <a:pt x="1536" y="21"/>
                  </a:lnTo>
                  <a:lnTo>
                    <a:pt x="1536" y="24"/>
                  </a:lnTo>
                  <a:lnTo>
                    <a:pt x="1533" y="24"/>
                  </a:lnTo>
                  <a:lnTo>
                    <a:pt x="1530" y="24"/>
                  </a:lnTo>
                  <a:lnTo>
                    <a:pt x="1528" y="19"/>
                  </a:lnTo>
                  <a:lnTo>
                    <a:pt x="1525" y="19"/>
                  </a:lnTo>
                  <a:lnTo>
                    <a:pt x="1522" y="21"/>
                  </a:lnTo>
                  <a:lnTo>
                    <a:pt x="1522" y="24"/>
                  </a:lnTo>
                  <a:lnTo>
                    <a:pt x="1520" y="21"/>
                  </a:lnTo>
                  <a:lnTo>
                    <a:pt x="1520" y="19"/>
                  </a:lnTo>
                  <a:lnTo>
                    <a:pt x="1520" y="16"/>
                  </a:lnTo>
                  <a:lnTo>
                    <a:pt x="1517" y="19"/>
                  </a:lnTo>
                  <a:lnTo>
                    <a:pt x="1520" y="19"/>
                  </a:lnTo>
                  <a:lnTo>
                    <a:pt x="1520" y="21"/>
                  </a:lnTo>
                  <a:lnTo>
                    <a:pt x="1517" y="21"/>
                  </a:lnTo>
                  <a:lnTo>
                    <a:pt x="1517" y="24"/>
                  </a:lnTo>
                  <a:lnTo>
                    <a:pt x="1514" y="27"/>
                  </a:lnTo>
                  <a:lnTo>
                    <a:pt x="1512" y="24"/>
                  </a:lnTo>
                  <a:lnTo>
                    <a:pt x="1512" y="21"/>
                  </a:lnTo>
                  <a:lnTo>
                    <a:pt x="1512" y="19"/>
                  </a:lnTo>
                  <a:lnTo>
                    <a:pt x="1509" y="16"/>
                  </a:lnTo>
                  <a:lnTo>
                    <a:pt x="1506" y="16"/>
                  </a:lnTo>
                  <a:lnTo>
                    <a:pt x="1509" y="16"/>
                  </a:lnTo>
                  <a:lnTo>
                    <a:pt x="1509" y="13"/>
                  </a:lnTo>
                  <a:lnTo>
                    <a:pt x="1509" y="11"/>
                  </a:lnTo>
                  <a:lnTo>
                    <a:pt x="1506" y="13"/>
                  </a:lnTo>
                  <a:lnTo>
                    <a:pt x="1506" y="11"/>
                  </a:lnTo>
                  <a:lnTo>
                    <a:pt x="1504" y="11"/>
                  </a:lnTo>
                  <a:lnTo>
                    <a:pt x="1504" y="8"/>
                  </a:lnTo>
                  <a:lnTo>
                    <a:pt x="1504" y="5"/>
                  </a:lnTo>
                  <a:lnTo>
                    <a:pt x="1501" y="5"/>
                  </a:lnTo>
                  <a:lnTo>
                    <a:pt x="1498" y="3"/>
                  </a:lnTo>
                  <a:lnTo>
                    <a:pt x="1496" y="0"/>
                  </a:lnTo>
                  <a:lnTo>
                    <a:pt x="1493" y="0"/>
                  </a:lnTo>
                  <a:lnTo>
                    <a:pt x="1490" y="3"/>
                  </a:lnTo>
                  <a:lnTo>
                    <a:pt x="1493" y="3"/>
                  </a:lnTo>
                  <a:lnTo>
                    <a:pt x="1493" y="5"/>
                  </a:lnTo>
                  <a:lnTo>
                    <a:pt x="1490" y="3"/>
                  </a:lnTo>
                  <a:lnTo>
                    <a:pt x="1488" y="3"/>
                  </a:lnTo>
                  <a:lnTo>
                    <a:pt x="1485" y="3"/>
                  </a:lnTo>
                  <a:lnTo>
                    <a:pt x="1485" y="5"/>
                  </a:lnTo>
                  <a:lnTo>
                    <a:pt x="1488" y="8"/>
                  </a:lnTo>
                  <a:lnTo>
                    <a:pt x="1485" y="8"/>
                  </a:lnTo>
                  <a:lnTo>
                    <a:pt x="1485" y="11"/>
                  </a:lnTo>
                  <a:lnTo>
                    <a:pt x="1482" y="11"/>
                  </a:lnTo>
                  <a:lnTo>
                    <a:pt x="1482" y="8"/>
                  </a:lnTo>
                  <a:lnTo>
                    <a:pt x="1482" y="5"/>
                  </a:lnTo>
                  <a:lnTo>
                    <a:pt x="1479" y="5"/>
                  </a:lnTo>
                  <a:lnTo>
                    <a:pt x="1477" y="8"/>
                  </a:lnTo>
                  <a:lnTo>
                    <a:pt x="1474" y="8"/>
                  </a:lnTo>
                  <a:lnTo>
                    <a:pt x="1477" y="13"/>
                  </a:lnTo>
                  <a:lnTo>
                    <a:pt x="1479" y="16"/>
                  </a:lnTo>
                  <a:lnTo>
                    <a:pt x="1479" y="19"/>
                  </a:lnTo>
                  <a:lnTo>
                    <a:pt x="1479" y="21"/>
                  </a:lnTo>
                  <a:lnTo>
                    <a:pt x="1482" y="21"/>
                  </a:lnTo>
                  <a:lnTo>
                    <a:pt x="1485" y="21"/>
                  </a:lnTo>
                  <a:lnTo>
                    <a:pt x="1485" y="24"/>
                  </a:lnTo>
                  <a:lnTo>
                    <a:pt x="1482" y="24"/>
                  </a:lnTo>
                  <a:lnTo>
                    <a:pt x="1479" y="24"/>
                  </a:lnTo>
                  <a:lnTo>
                    <a:pt x="1482" y="24"/>
                  </a:lnTo>
                  <a:lnTo>
                    <a:pt x="1482" y="27"/>
                  </a:lnTo>
                  <a:lnTo>
                    <a:pt x="1485" y="27"/>
                  </a:lnTo>
                  <a:lnTo>
                    <a:pt x="1482" y="27"/>
                  </a:lnTo>
                  <a:lnTo>
                    <a:pt x="1479" y="27"/>
                  </a:lnTo>
                  <a:lnTo>
                    <a:pt x="1477" y="27"/>
                  </a:lnTo>
                  <a:lnTo>
                    <a:pt x="1474" y="27"/>
                  </a:lnTo>
                  <a:lnTo>
                    <a:pt x="1474" y="29"/>
                  </a:lnTo>
                  <a:lnTo>
                    <a:pt x="1471" y="29"/>
                  </a:lnTo>
                  <a:lnTo>
                    <a:pt x="1471" y="27"/>
                  </a:lnTo>
                  <a:lnTo>
                    <a:pt x="1469" y="27"/>
                  </a:lnTo>
                  <a:lnTo>
                    <a:pt x="1469" y="29"/>
                  </a:lnTo>
                  <a:lnTo>
                    <a:pt x="1469" y="32"/>
                  </a:lnTo>
                  <a:lnTo>
                    <a:pt x="1471" y="32"/>
                  </a:lnTo>
                  <a:lnTo>
                    <a:pt x="1474" y="32"/>
                  </a:lnTo>
                  <a:lnTo>
                    <a:pt x="1474" y="29"/>
                  </a:lnTo>
                  <a:lnTo>
                    <a:pt x="1474" y="32"/>
                  </a:lnTo>
                  <a:lnTo>
                    <a:pt x="1471" y="35"/>
                  </a:lnTo>
                  <a:lnTo>
                    <a:pt x="1471" y="37"/>
                  </a:lnTo>
                  <a:lnTo>
                    <a:pt x="1469" y="43"/>
                  </a:lnTo>
                  <a:lnTo>
                    <a:pt x="1466" y="40"/>
                  </a:lnTo>
                  <a:lnTo>
                    <a:pt x="1466" y="37"/>
                  </a:lnTo>
                  <a:lnTo>
                    <a:pt x="1463" y="37"/>
                  </a:lnTo>
                  <a:lnTo>
                    <a:pt x="1463" y="40"/>
                  </a:lnTo>
                  <a:lnTo>
                    <a:pt x="1463" y="43"/>
                  </a:lnTo>
                  <a:lnTo>
                    <a:pt x="1463" y="46"/>
                  </a:lnTo>
                  <a:lnTo>
                    <a:pt x="1461" y="48"/>
                  </a:lnTo>
                  <a:lnTo>
                    <a:pt x="1458" y="48"/>
                  </a:lnTo>
                  <a:lnTo>
                    <a:pt x="1458" y="51"/>
                  </a:lnTo>
                  <a:lnTo>
                    <a:pt x="1458" y="54"/>
                  </a:lnTo>
                  <a:lnTo>
                    <a:pt x="1455" y="51"/>
                  </a:lnTo>
                  <a:lnTo>
                    <a:pt x="1455" y="48"/>
                  </a:lnTo>
                  <a:lnTo>
                    <a:pt x="1455" y="46"/>
                  </a:lnTo>
                  <a:lnTo>
                    <a:pt x="1453" y="43"/>
                  </a:lnTo>
                  <a:lnTo>
                    <a:pt x="1453" y="46"/>
                  </a:lnTo>
                  <a:lnTo>
                    <a:pt x="1450" y="46"/>
                  </a:lnTo>
                  <a:lnTo>
                    <a:pt x="1447" y="43"/>
                  </a:lnTo>
                  <a:lnTo>
                    <a:pt x="1447" y="40"/>
                  </a:lnTo>
                  <a:lnTo>
                    <a:pt x="1450" y="37"/>
                  </a:lnTo>
                  <a:lnTo>
                    <a:pt x="1445" y="37"/>
                  </a:lnTo>
                  <a:lnTo>
                    <a:pt x="1442" y="37"/>
                  </a:lnTo>
                  <a:lnTo>
                    <a:pt x="1445" y="35"/>
                  </a:lnTo>
                  <a:lnTo>
                    <a:pt x="1447" y="32"/>
                  </a:lnTo>
                  <a:lnTo>
                    <a:pt x="1447" y="29"/>
                  </a:lnTo>
                  <a:lnTo>
                    <a:pt x="1450" y="29"/>
                  </a:lnTo>
                  <a:lnTo>
                    <a:pt x="1450" y="27"/>
                  </a:lnTo>
                  <a:lnTo>
                    <a:pt x="1453" y="24"/>
                  </a:lnTo>
                  <a:lnTo>
                    <a:pt x="1455" y="24"/>
                  </a:lnTo>
                  <a:lnTo>
                    <a:pt x="1453" y="21"/>
                  </a:lnTo>
                  <a:lnTo>
                    <a:pt x="1450" y="21"/>
                  </a:lnTo>
                  <a:lnTo>
                    <a:pt x="1447" y="27"/>
                  </a:lnTo>
                  <a:lnTo>
                    <a:pt x="1445" y="29"/>
                  </a:lnTo>
                  <a:lnTo>
                    <a:pt x="1442" y="29"/>
                  </a:lnTo>
                  <a:lnTo>
                    <a:pt x="1439" y="27"/>
                  </a:lnTo>
                  <a:lnTo>
                    <a:pt x="1437" y="29"/>
                  </a:lnTo>
                  <a:lnTo>
                    <a:pt x="1434" y="35"/>
                  </a:lnTo>
                  <a:lnTo>
                    <a:pt x="1431" y="35"/>
                  </a:lnTo>
                  <a:lnTo>
                    <a:pt x="1429" y="35"/>
                  </a:lnTo>
                  <a:lnTo>
                    <a:pt x="1431" y="35"/>
                  </a:lnTo>
                  <a:lnTo>
                    <a:pt x="1431" y="37"/>
                  </a:lnTo>
                  <a:lnTo>
                    <a:pt x="1429" y="37"/>
                  </a:lnTo>
                  <a:lnTo>
                    <a:pt x="1429" y="40"/>
                  </a:lnTo>
                  <a:lnTo>
                    <a:pt x="1426" y="43"/>
                  </a:lnTo>
                  <a:lnTo>
                    <a:pt x="1426" y="46"/>
                  </a:lnTo>
                  <a:lnTo>
                    <a:pt x="1429" y="46"/>
                  </a:lnTo>
                  <a:lnTo>
                    <a:pt x="1431" y="46"/>
                  </a:lnTo>
                  <a:lnTo>
                    <a:pt x="1431" y="48"/>
                  </a:lnTo>
                  <a:lnTo>
                    <a:pt x="1429" y="51"/>
                  </a:lnTo>
                  <a:lnTo>
                    <a:pt x="1426" y="51"/>
                  </a:lnTo>
                  <a:lnTo>
                    <a:pt x="1426" y="54"/>
                  </a:lnTo>
                  <a:lnTo>
                    <a:pt x="1423" y="51"/>
                  </a:lnTo>
                  <a:lnTo>
                    <a:pt x="1423" y="54"/>
                  </a:lnTo>
                  <a:lnTo>
                    <a:pt x="1421" y="54"/>
                  </a:lnTo>
                  <a:lnTo>
                    <a:pt x="1418" y="54"/>
                  </a:lnTo>
                  <a:lnTo>
                    <a:pt x="1418" y="51"/>
                  </a:lnTo>
                  <a:lnTo>
                    <a:pt x="1421" y="51"/>
                  </a:lnTo>
                  <a:lnTo>
                    <a:pt x="1421" y="48"/>
                  </a:lnTo>
                  <a:lnTo>
                    <a:pt x="1418" y="48"/>
                  </a:lnTo>
                  <a:lnTo>
                    <a:pt x="1415" y="46"/>
                  </a:lnTo>
                  <a:lnTo>
                    <a:pt x="1415" y="43"/>
                  </a:lnTo>
                  <a:lnTo>
                    <a:pt x="1413" y="43"/>
                  </a:lnTo>
                  <a:lnTo>
                    <a:pt x="1415" y="43"/>
                  </a:lnTo>
                  <a:lnTo>
                    <a:pt x="1418" y="40"/>
                  </a:lnTo>
                  <a:lnTo>
                    <a:pt x="1418" y="37"/>
                  </a:lnTo>
                  <a:lnTo>
                    <a:pt x="1415" y="37"/>
                  </a:lnTo>
                  <a:lnTo>
                    <a:pt x="1413" y="37"/>
                  </a:lnTo>
                  <a:lnTo>
                    <a:pt x="1413" y="35"/>
                  </a:lnTo>
                  <a:lnTo>
                    <a:pt x="1415" y="35"/>
                  </a:lnTo>
                  <a:lnTo>
                    <a:pt x="1418" y="35"/>
                  </a:lnTo>
                  <a:lnTo>
                    <a:pt x="1418" y="32"/>
                  </a:lnTo>
                  <a:lnTo>
                    <a:pt x="1415" y="32"/>
                  </a:lnTo>
                  <a:lnTo>
                    <a:pt x="1413" y="29"/>
                  </a:lnTo>
                  <a:lnTo>
                    <a:pt x="1418" y="27"/>
                  </a:lnTo>
                  <a:lnTo>
                    <a:pt x="1418" y="24"/>
                  </a:lnTo>
                  <a:lnTo>
                    <a:pt x="1415" y="27"/>
                  </a:lnTo>
                  <a:lnTo>
                    <a:pt x="1413" y="27"/>
                  </a:lnTo>
                  <a:lnTo>
                    <a:pt x="1410" y="29"/>
                  </a:lnTo>
                  <a:lnTo>
                    <a:pt x="1407" y="29"/>
                  </a:lnTo>
                  <a:lnTo>
                    <a:pt x="1407" y="32"/>
                  </a:lnTo>
                  <a:lnTo>
                    <a:pt x="1407" y="29"/>
                  </a:lnTo>
                  <a:lnTo>
                    <a:pt x="1407" y="27"/>
                  </a:lnTo>
                  <a:lnTo>
                    <a:pt x="1410" y="27"/>
                  </a:lnTo>
                  <a:lnTo>
                    <a:pt x="1410" y="24"/>
                  </a:lnTo>
                  <a:lnTo>
                    <a:pt x="1407" y="24"/>
                  </a:lnTo>
                  <a:lnTo>
                    <a:pt x="1410" y="24"/>
                  </a:lnTo>
                  <a:lnTo>
                    <a:pt x="1410" y="21"/>
                  </a:lnTo>
                  <a:lnTo>
                    <a:pt x="1407" y="21"/>
                  </a:lnTo>
                  <a:lnTo>
                    <a:pt x="1404" y="21"/>
                  </a:lnTo>
                  <a:lnTo>
                    <a:pt x="1404" y="19"/>
                  </a:lnTo>
                  <a:lnTo>
                    <a:pt x="1404" y="16"/>
                  </a:lnTo>
                  <a:lnTo>
                    <a:pt x="1404" y="19"/>
                  </a:lnTo>
                  <a:lnTo>
                    <a:pt x="1402" y="19"/>
                  </a:lnTo>
                  <a:lnTo>
                    <a:pt x="1402" y="21"/>
                  </a:lnTo>
                  <a:lnTo>
                    <a:pt x="1399" y="21"/>
                  </a:lnTo>
                  <a:lnTo>
                    <a:pt x="1396" y="21"/>
                  </a:lnTo>
                  <a:lnTo>
                    <a:pt x="1399" y="24"/>
                  </a:lnTo>
                  <a:lnTo>
                    <a:pt x="1402" y="24"/>
                  </a:lnTo>
                  <a:lnTo>
                    <a:pt x="1404" y="27"/>
                  </a:lnTo>
                  <a:lnTo>
                    <a:pt x="1404" y="29"/>
                  </a:lnTo>
                  <a:lnTo>
                    <a:pt x="1404" y="32"/>
                  </a:lnTo>
                  <a:lnTo>
                    <a:pt x="1402" y="32"/>
                  </a:lnTo>
                  <a:lnTo>
                    <a:pt x="1399" y="27"/>
                  </a:lnTo>
                  <a:lnTo>
                    <a:pt x="1399" y="29"/>
                  </a:lnTo>
                  <a:lnTo>
                    <a:pt x="1399" y="32"/>
                  </a:lnTo>
                  <a:lnTo>
                    <a:pt x="1396" y="32"/>
                  </a:lnTo>
                  <a:lnTo>
                    <a:pt x="1394" y="29"/>
                  </a:lnTo>
                  <a:lnTo>
                    <a:pt x="1391" y="29"/>
                  </a:lnTo>
                  <a:lnTo>
                    <a:pt x="1391" y="32"/>
                  </a:lnTo>
                  <a:lnTo>
                    <a:pt x="1394" y="35"/>
                  </a:lnTo>
                  <a:lnTo>
                    <a:pt x="1394" y="37"/>
                  </a:lnTo>
                  <a:lnTo>
                    <a:pt x="1396" y="37"/>
                  </a:lnTo>
                  <a:lnTo>
                    <a:pt x="1407" y="37"/>
                  </a:lnTo>
                  <a:lnTo>
                    <a:pt x="1410" y="40"/>
                  </a:lnTo>
                  <a:lnTo>
                    <a:pt x="1410" y="43"/>
                  </a:lnTo>
                  <a:lnTo>
                    <a:pt x="1410" y="46"/>
                  </a:lnTo>
                  <a:lnTo>
                    <a:pt x="1410" y="48"/>
                  </a:lnTo>
                  <a:lnTo>
                    <a:pt x="1410" y="51"/>
                  </a:lnTo>
                  <a:lnTo>
                    <a:pt x="1407" y="54"/>
                  </a:lnTo>
                  <a:lnTo>
                    <a:pt x="1404" y="54"/>
                  </a:lnTo>
                  <a:lnTo>
                    <a:pt x="1402" y="54"/>
                  </a:lnTo>
                  <a:lnTo>
                    <a:pt x="1402" y="56"/>
                  </a:lnTo>
                  <a:lnTo>
                    <a:pt x="1402" y="59"/>
                  </a:lnTo>
                  <a:lnTo>
                    <a:pt x="1402" y="62"/>
                  </a:lnTo>
                  <a:lnTo>
                    <a:pt x="1402" y="64"/>
                  </a:lnTo>
                  <a:lnTo>
                    <a:pt x="1402" y="67"/>
                  </a:lnTo>
                  <a:lnTo>
                    <a:pt x="1399" y="67"/>
                  </a:lnTo>
                  <a:lnTo>
                    <a:pt x="1396" y="67"/>
                  </a:lnTo>
                  <a:lnTo>
                    <a:pt x="1396" y="70"/>
                  </a:lnTo>
                  <a:lnTo>
                    <a:pt x="1394" y="70"/>
                  </a:lnTo>
                  <a:lnTo>
                    <a:pt x="1391" y="70"/>
                  </a:lnTo>
                  <a:lnTo>
                    <a:pt x="1391" y="72"/>
                  </a:lnTo>
                  <a:lnTo>
                    <a:pt x="1394" y="72"/>
                  </a:lnTo>
                  <a:lnTo>
                    <a:pt x="1394" y="75"/>
                  </a:lnTo>
                  <a:lnTo>
                    <a:pt x="1396" y="75"/>
                  </a:lnTo>
                  <a:lnTo>
                    <a:pt x="1396" y="78"/>
                  </a:lnTo>
                  <a:lnTo>
                    <a:pt x="1399" y="78"/>
                  </a:lnTo>
                  <a:lnTo>
                    <a:pt x="1399" y="80"/>
                  </a:lnTo>
                  <a:lnTo>
                    <a:pt x="1399" y="83"/>
                  </a:lnTo>
                  <a:lnTo>
                    <a:pt x="1399" y="86"/>
                  </a:lnTo>
                  <a:lnTo>
                    <a:pt x="1396" y="86"/>
                  </a:lnTo>
                  <a:lnTo>
                    <a:pt x="1396" y="83"/>
                  </a:lnTo>
                  <a:lnTo>
                    <a:pt x="1394" y="83"/>
                  </a:lnTo>
                  <a:lnTo>
                    <a:pt x="1394" y="86"/>
                  </a:lnTo>
                  <a:lnTo>
                    <a:pt x="1394" y="88"/>
                  </a:lnTo>
                  <a:lnTo>
                    <a:pt x="1391" y="88"/>
                  </a:lnTo>
                  <a:lnTo>
                    <a:pt x="1391" y="86"/>
                  </a:lnTo>
                  <a:lnTo>
                    <a:pt x="1386" y="86"/>
                  </a:lnTo>
                  <a:lnTo>
                    <a:pt x="1386" y="88"/>
                  </a:lnTo>
                  <a:lnTo>
                    <a:pt x="1383" y="91"/>
                  </a:lnTo>
                  <a:lnTo>
                    <a:pt x="1386" y="91"/>
                  </a:lnTo>
                  <a:lnTo>
                    <a:pt x="1386" y="94"/>
                  </a:lnTo>
                  <a:lnTo>
                    <a:pt x="1386" y="96"/>
                  </a:lnTo>
                  <a:lnTo>
                    <a:pt x="1383" y="96"/>
                  </a:lnTo>
                  <a:lnTo>
                    <a:pt x="1380" y="94"/>
                  </a:lnTo>
                  <a:lnTo>
                    <a:pt x="1378" y="94"/>
                  </a:lnTo>
                  <a:lnTo>
                    <a:pt x="1378" y="91"/>
                  </a:lnTo>
                  <a:lnTo>
                    <a:pt x="1375" y="91"/>
                  </a:lnTo>
                  <a:lnTo>
                    <a:pt x="1378" y="88"/>
                  </a:lnTo>
                  <a:lnTo>
                    <a:pt x="1375" y="86"/>
                  </a:lnTo>
                  <a:lnTo>
                    <a:pt x="1378" y="86"/>
                  </a:lnTo>
                  <a:lnTo>
                    <a:pt x="1375" y="80"/>
                  </a:lnTo>
                  <a:lnTo>
                    <a:pt x="1378" y="80"/>
                  </a:lnTo>
                  <a:lnTo>
                    <a:pt x="1378" y="78"/>
                  </a:lnTo>
                  <a:lnTo>
                    <a:pt x="1375" y="78"/>
                  </a:lnTo>
                  <a:lnTo>
                    <a:pt x="1372" y="78"/>
                  </a:lnTo>
                  <a:lnTo>
                    <a:pt x="1375" y="78"/>
                  </a:lnTo>
                  <a:lnTo>
                    <a:pt x="1375" y="75"/>
                  </a:lnTo>
                  <a:lnTo>
                    <a:pt x="1372" y="75"/>
                  </a:lnTo>
                  <a:lnTo>
                    <a:pt x="1372" y="78"/>
                  </a:lnTo>
                  <a:lnTo>
                    <a:pt x="1370" y="78"/>
                  </a:lnTo>
                  <a:lnTo>
                    <a:pt x="1367" y="80"/>
                  </a:lnTo>
                  <a:lnTo>
                    <a:pt x="1367" y="78"/>
                  </a:lnTo>
                  <a:lnTo>
                    <a:pt x="1367" y="75"/>
                  </a:lnTo>
                  <a:lnTo>
                    <a:pt x="1367" y="72"/>
                  </a:lnTo>
                  <a:lnTo>
                    <a:pt x="1364" y="72"/>
                  </a:lnTo>
                  <a:lnTo>
                    <a:pt x="1364" y="75"/>
                  </a:lnTo>
                  <a:lnTo>
                    <a:pt x="1364" y="80"/>
                  </a:lnTo>
                  <a:lnTo>
                    <a:pt x="1364" y="83"/>
                  </a:lnTo>
                  <a:lnTo>
                    <a:pt x="1362" y="83"/>
                  </a:lnTo>
                  <a:lnTo>
                    <a:pt x="1356" y="96"/>
                  </a:lnTo>
                  <a:lnTo>
                    <a:pt x="1356" y="94"/>
                  </a:lnTo>
                  <a:lnTo>
                    <a:pt x="1362" y="83"/>
                  </a:lnTo>
                  <a:lnTo>
                    <a:pt x="1362" y="80"/>
                  </a:lnTo>
                  <a:lnTo>
                    <a:pt x="1359" y="78"/>
                  </a:lnTo>
                  <a:lnTo>
                    <a:pt x="1359" y="67"/>
                  </a:lnTo>
                  <a:lnTo>
                    <a:pt x="1359" y="64"/>
                  </a:lnTo>
                  <a:lnTo>
                    <a:pt x="1362" y="64"/>
                  </a:lnTo>
                  <a:lnTo>
                    <a:pt x="1364" y="64"/>
                  </a:lnTo>
                  <a:lnTo>
                    <a:pt x="1364" y="62"/>
                  </a:lnTo>
                  <a:lnTo>
                    <a:pt x="1364" y="59"/>
                  </a:lnTo>
                  <a:lnTo>
                    <a:pt x="1367" y="59"/>
                  </a:lnTo>
                  <a:lnTo>
                    <a:pt x="1364" y="56"/>
                  </a:lnTo>
                  <a:lnTo>
                    <a:pt x="1364" y="59"/>
                  </a:lnTo>
                  <a:lnTo>
                    <a:pt x="1364" y="62"/>
                  </a:lnTo>
                  <a:lnTo>
                    <a:pt x="1362" y="59"/>
                  </a:lnTo>
                  <a:lnTo>
                    <a:pt x="1359" y="56"/>
                  </a:lnTo>
                  <a:lnTo>
                    <a:pt x="1356" y="56"/>
                  </a:lnTo>
                  <a:lnTo>
                    <a:pt x="1356" y="54"/>
                  </a:lnTo>
                  <a:lnTo>
                    <a:pt x="1354" y="54"/>
                  </a:lnTo>
                  <a:lnTo>
                    <a:pt x="1354" y="56"/>
                  </a:lnTo>
                  <a:lnTo>
                    <a:pt x="1351" y="56"/>
                  </a:lnTo>
                  <a:lnTo>
                    <a:pt x="1351" y="59"/>
                  </a:lnTo>
                  <a:lnTo>
                    <a:pt x="1351" y="62"/>
                  </a:lnTo>
                  <a:lnTo>
                    <a:pt x="1351" y="64"/>
                  </a:lnTo>
                  <a:lnTo>
                    <a:pt x="1351" y="67"/>
                  </a:lnTo>
                  <a:lnTo>
                    <a:pt x="1351" y="70"/>
                  </a:lnTo>
                  <a:lnTo>
                    <a:pt x="1354" y="70"/>
                  </a:lnTo>
                  <a:lnTo>
                    <a:pt x="1354" y="72"/>
                  </a:lnTo>
                  <a:lnTo>
                    <a:pt x="1354" y="75"/>
                  </a:lnTo>
                  <a:lnTo>
                    <a:pt x="1351" y="80"/>
                  </a:lnTo>
                  <a:lnTo>
                    <a:pt x="1351" y="83"/>
                  </a:lnTo>
                  <a:lnTo>
                    <a:pt x="1351" y="86"/>
                  </a:lnTo>
                  <a:lnTo>
                    <a:pt x="1351" y="88"/>
                  </a:lnTo>
                  <a:lnTo>
                    <a:pt x="1348" y="88"/>
                  </a:lnTo>
                  <a:lnTo>
                    <a:pt x="1346" y="88"/>
                  </a:lnTo>
                  <a:lnTo>
                    <a:pt x="1343" y="88"/>
                  </a:lnTo>
                  <a:lnTo>
                    <a:pt x="1346" y="86"/>
                  </a:lnTo>
                  <a:lnTo>
                    <a:pt x="1348" y="83"/>
                  </a:lnTo>
                  <a:lnTo>
                    <a:pt x="1346" y="83"/>
                  </a:lnTo>
                  <a:lnTo>
                    <a:pt x="1343" y="83"/>
                  </a:lnTo>
                  <a:lnTo>
                    <a:pt x="1343" y="80"/>
                  </a:lnTo>
                  <a:lnTo>
                    <a:pt x="1340" y="80"/>
                  </a:lnTo>
                  <a:lnTo>
                    <a:pt x="1340" y="83"/>
                  </a:lnTo>
                  <a:lnTo>
                    <a:pt x="1340" y="86"/>
                  </a:lnTo>
                  <a:lnTo>
                    <a:pt x="1340" y="88"/>
                  </a:lnTo>
                  <a:lnTo>
                    <a:pt x="1337" y="86"/>
                  </a:lnTo>
                  <a:lnTo>
                    <a:pt x="1337" y="88"/>
                  </a:lnTo>
                  <a:lnTo>
                    <a:pt x="1337" y="91"/>
                  </a:lnTo>
                  <a:lnTo>
                    <a:pt x="1337" y="94"/>
                  </a:lnTo>
                  <a:lnTo>
                    <a:pt x="1335" y="91"/>
                  </a:lnTo>
                  <a:lnTo>
                    <a:pt x="1335" y="94"/>
                  </a:lnTo>
                  <a:lnTo>
                    <a:pt x="1335" y="96"/>
                  </a:lnTo>
                  <a:lnTo>
                    <a:pt x="1332" y="88"/>
                  </a:lnTo>
                  <a:lnTo>
                    <a:pt x="1329" y="86"/>
                  </a:lnTo>
                  <a:lnTo>
                    <a:pt x="1329" y="88"/>
                  </a:lnTo>
                  <a:lnTo>
                    <a:pt x="1327" y="91"/>
                  </a:lnTo>
                  <a:lnTo>
                    <a:pt x="1324" y="94"/>
                  </a:lnTo>
                  <a:lnTo>
                    <a:pt x="1327" y="91"/>
                  </a:lnTo>
                  <a:lnTo>
                    <a:pt x="1327" y="83"/>
                  </a:lnTo>
                  <a:lnTo>
                    <a:pt x="1324" y="83"/>
                  </a:lnTo>
                  <a:lnTo>
                    <a:pt x="1324" y="88"/>
                  </a:lnTo>
                  <a:lnTo>
                    <a:pt x="1321" y="88"/>
                  </a:lnTo>
                  <a:lnTo>
                    <a:pt x="1321" y="91"/>
                  </a:lnTo>
                  <a:lnTo>
                    <a:pt x="1319" y="88"/>
                  </a:lnTo>
                  <a:lnTo>
                    <a:pt x="1316" y="91"/>
                  </a:lnTo>
                  <a:lnTo>
                    <a:pt x="1313" y="94"/>
                  </a:lnTo>
                  <a:lnTo>
                    <a:pt x="1313" y="96"/>
                  </a:lnTo>
                  <a:lnTo>
                    <a:pt x="1316" y="96"/>
                  </a:lnTo>
                  <a:lnTo>
                    <a:pt x="1319" y="96"/>
                  </a:lnTo>
                  <a:lnTo>
                    <a:pt x="1319" y="99"/>
                  </a:lnTo>
                  <a:lnTo>
                    <a:pt x="1316" y="99"/>
                  </a:lnTo>
                  <a:lnTo>
                    <a:pt x="1316" y="102"/>
                  </a:lnTo>
                  <a:lnTo>
                    <a:pt x="1311" y="99"/>
                  </a:lnTo>
                  <a:lnTo>
                    <a:pt x="1311" y="102"/>
                  </a:lnTo>
                  <a:lnTo>
                    <a:pt x="1311" y="105"/>
                  </a:lnTo>
                  <a:lnTo>
                    <a:pt x="1308" y="105"/>
                  </a:lnTo>
                  <a:lnTo>
                    <a:pt x="1305" y="105"/>
                  </a:lnTo>
                  <a:lnTo>
                    <a:pt x="1308" y="107"/>
                  </a:lnTo>
                  <a:lnTo>
                    <a:pt x="1305" y="107"/>
                  </a:lnTo>
                  <a:lnTo>
                    <a:pt x="1303" y="107"/>
                  </a:lnTo>
                  <a:lnTo>
                    <a:pt x="1303" y="110"/>
                  </a:lnTo>
                  <a:lnTo>
                    <a:pt x="1305" y="110"/>
                  </a:lnTo>
                  <a:lnTo>
                    <a:pt x="1305" y="113"/>
                  </a:lnTo>
                  <a:lnTo>
                    <a:pt x="1308" y="113"/>
                  </a:lnTo>
                  <a:lnTo>
                    <a:pt x="1308" y="118"/>
                  </a:lnTo>
                  <a:lnTo>
                    <a:pt x="1311" y="121"/>
                  </a:lnTo>
                  <a:lnTo>
                    <a:pt x="1313" y="121"/>
                  </a:lnTo>
                  <a:lnTo>
                    <a:pt x="1316" y="121"/>
                  </a:lnTo>
                  <a:lnTo>
                    <a:pt x="1319" y="121"/>
                  </a:lnTo>
                  <a:lnTo>
                    <a:pt x="1321" y="123"/>
                  </a:lnTo>
                  <a:lnTo>
                    <a:pt x="1319" y="126"/>
                  </a:lnTo>
                  <a:lnTo>
                    <a:pt x="1319" y="129"/>
                  </a:lnTo>
                  <a:lnTo>
                    <a:pt x="1316" y="129"/>
                  </a:lnTo>
                  <a:lnTo>
                    <a:pt x="1316" y="126"/>
                  </a:lnTo>
                  <a:lnTo>
                    <a:pt x="1313" y="126"/>
                  </a:lnTo>
                  <a:lnTo>
                    <a:pt x="1311" y="126"/>
                  </a:lnTo>
                  <a:lnTo>
                    <a:pt x="1311" y="129"/>
                  </a:lnTo>
                  <a:lnTo>
                    <a:pt x="1308" y="129"/>
                  </a:lnTo>
                  <a:lnTo>
                    <a:pt x="1308" y="131"/>
                  </a:lnTo>
                  <a:lnTo>
                    <a:pt x="1311" y="131"/>
                  </a:lnTo>
                  <a:lnTo>
                    <a:pt x="1313" y="131"/>
                  </a:lnTo>
                  <a:lnTo>
                    <a:pt x="1316" y="134"/>
                  </a:lnTo>
                  <a:lnTo>
                    <a:pt x="1316" y="131"/>
                  </a:lnTo>
                  <a:lnTo>
                    <a:pt x="1319" y="131"/>
                  </a:lnTo>
                  <a:lnTo>
                    <a:pt x="1316" y="134"/>
                  </a:lnTo>
                  <a:lnTo>
                    <a:pt x="1319" y="134"/>
                  </a:lnTo>
                  <a:lnTo>
                    <a:pt x="1319" y="137"/>
                  </a:lnTo>
                  <a:lnTo>
                    <a:pt x="1319" y="134"/>
                  </a:lnTo>
                  <a:lnTo>
                    <a:pt x="1321" y="134"/>
                  </a:lnTo>
                  <a:lnTo>
                    <a:pt x="1324" y="137"/>
                  </a:lnTo>
                  <a:lnTo>
                    <a:pt x="1327" y="134"/>
                  </a:lnTo>
                  <a:lnTo>
                    <a:pt x="1327" y="137"/>
                  </a:lnTo>
                  <a:lnTo>
                    <a:pt x="1329" y="137"/>
                  </a:lnTo>
                  <a:lnTo>
                    <a:pt x="1332" y="137"/>
                  </a:lnTo>
                  <a:lnTo>
                    <a:pt x="1335" y="137"/>
                  </a:lnTo>
                  <a:lnTo>
                    <a:pt x="1335" y="139"/>
                  </a:lnTo>
                  <a:lnTo>
                    <a:pt x="1332" y="139"/>
                  </a:lnTo>
                  <a:lnTo>
                    <a:pt x="1329" y="139"/>
                  </a:lnTo>
                  <a:lnTo>
                    <a:pt x="1329" y="142"/>
                  </a:lnTo>
                  <a:lnTo>
                    <a:pt x="1327" y="142"/>
                  </a:lnTo>
                  <a:lnTo>
                    <a:pt x="1329" y="142"/>
                  </a:lnTo>
                  <a:lnTo>
                    <a:pt x="1329" y="145"/>
                  </a:lnTo>
                  <a:lnTo>
                    <a:pt x="1327" y="145"/>
                  </a:lnTo>
                  <a:lnTo>
                    <a:pt x="1327" y="147"/>
                  </a:lnTo>
                  <a:lnTo>
                    <a:pt x="1329" y="147"/>
                  </a:lnTo>
                  <a:lnTo>
                    <a:pt x="1329" y="150"/>
                  </a:lnTo>
                  <a:lnTo>
                    <a:pt x="1332" y="147"/>
                  </a:lnTo>
                  <a:lnTo>
                    <a:pt x="1335" y="150"/>
                  </a:lnTo>
                  <a:lnTo>
                    <a:pt x="1332" y="153"/>
                  </a:lnTo>
                  <a:lnTo>
                    <a:pt x="1327" y="150"/>
                  </a:lnTo>
                  <a:lnTo>
                    <a:pt x="1324" y="150"/>
                  </a:lnTo>
                  <a:lnTo>
                    <a:pt x="1324" y="153"/>
                  </a:lnTo>
                  <a:lnTo>
                    <a:pt x="1321" y="153"/>
                  </a:lnTo>
                  <a:lnTo>
                    <a:pt x="1319" y="150"/>
                  </a:lnTo>
                  <a:lnTo>
                    <a:pt x="1316" y="150"/>
                  </a:lnTo>
                  <a:lnTo>
                    <a:pt x="1319" y="147"/>
                  </a:lnTo>
                  <a:lnTo>
                    <a:pt x="1316" y="145"/>
                  </a:lnTo>
                  <a:lnTo>
                    <a:pt x="1313" y="145"/>
                  </a:lnTo>
                  <a:lnTo>
                    <a:pt x="1313" y="142"/>
                  </a:lnTo>
                  <a:lnTo>
                    <a:pt x="1313" y="145"/>
                  </a:lnTo>
                  <a:lnTo>
                    <a:pt x="1311" y="142"/>
                  </a:lnTo>
                  <a:lnTo>
                    <a:pt x="1308" y="142"/>
                  </a:lnTo>
                  <a:lnTo>
                    <a:pt x="1305" y="139"/>
                  </a:lnTo>
                  <a:lnTo>
                    <a:pt x="1305" y="137"/>
                  </a:lnTo>
                  <a:lnTo>
                    <a:pt x="1303" y="139"/>
                  </a:lnTo>
                  <a:lnTo>
                    <a:pt x="1303" y="142"/>
                  </a:lnTo>
                  <a:lnTo>
                    <a:pt x="1305" y="142"/>
                  </a:lnTo>
                  <a:lnTo>
                    <a:pt x="1308" y="147"/>
                  </a:lnTo>
                  <a:lnTo>
                    <a:pt x="1305" y="150"/>
                  </a:lnTo>
                  <a:lnTo>
                    <a:pt x="1305" y="153"/>
                  </a:lnTo>
                  <a:lnTo>
                    <a:pt x="1303" y="150"/>
                  </a:lnTo>
                  <a:lnTo>
                    <a:pt x="1303" y="147"/>
                  </a:lnTo>
                  <a:lnTo>
                    <a:pt x="1300" y="142"/>
                  </a:lnTo>
                  <a:lnTo>
                    <a:pt x="1303" y="142"/>
                  </a:lnTo>
                  <a:lnTo>
                    <a:pt x="1300" y="139"/>
                  </a:lnTo>
                  <a:lnTo>
                    <a:pt x="1297" y="139"/>
                  </a:lnTo>
                  <a:lnTo>
                    <a:pt x="1297" y="142"/>
                  </a:lnTo>
                  <a:lnTo>
                    <a:pt x="1295" y="139"/>
                  </a:lnTo>
                  <a:lnTo>
                    <a:pt x="1295" y="137"/>
                  </a:lnTo>
                  <a:lnTo>
                    <a:pt x="1297" y="134"/>
                  </a:lnTo>
                  <a:lnTo>
                    <a:pt x="1295" y="131"/>
                  </a:lnTo>
                  <a:lnTo>
                    <a:pt x="1295" y="134"/>
                  </a:lnTo>
                  <a:lnTo>
                    <a:pt x="1292" y="134"/>
                  </a:lnTo>
                  <a:lnTo>
                    <a:pt x="1289" y="134"/>
                  </a:lnTo>
                  <a:lnTo>
                    <a:pt x="1289" y="137"/>
                  </a:lnTo>
                  <a:lnTo>
                    <a:pt x="1289" y="139"/>
                  </a:lnTo>
                  <a:lnTo>
                    <a:pt x="1292" y="139"/>
                  </a:lnTo>
                  <a:lnTo>
                    <a:pt x="1292" y="142"/>
                  </a:lnTo>
                  <a:lnTo>
                    <a:pt x="1292" y="145"/>
                  </a:lnTo>
                  <a:lnTo>
                    <a:pt x="1289" y="147"/>
                  </a:lnTo>
                  <a:lnTo>
                    <a:pt x="1289" y="145"/>
                  </a:lnTo>
                  <a:lnTo>
                    <a:pt x="1287" y="147"/>
                  </a:lnTo>
                  <a:lnTo>
                    <a:pt x="1284" y="150"/>
                  </a:lnTo>
                  <a:lnTo>
                    <a:pt x="1284" y="147"/>
                  </a:lnTo>
                  <a:lnTo>
                    <a:pt x="1281" y="147"/>
                  </a:lnTo>
                  <a:lnTo>
                    <a:pt x="1279" y="147"/>
                  </a:lnTo>
                  <a:lnTo>
                    <a:pt x="1276" y="147"/>
                  </a:lnTo>
                  <a:lnTo>
                    <a:pt x="1273" y="147"/>
                  </a:lnTo>
                  <a:lnTo>
                    <a:pt x="1273" y="150"/>
                  </a:lnTo>
                  <a:lnTo>
                    <a:pt x="1270" y="150"/>
                  </a:lnTo>
                  <a:lnTo>
                    <a:pt x="1270" y="153"/>
                  </a:lnTo>
                  <a:lnTo>
                    <a:pt x="1273" y="153"/>
                  </a:lnTo>
                  <a:lnTo>
                    <a:pt x="1273" y="156"/>
                  </a:lnTo>
                  <a:lnTo>
                    <a:pt x="1273" y="158"/>
                  </a:lnTo>
                  <a:lnTo>
                    <a:pt x="1273" y="161"/>
                  </a:lnTo>
                  <a:lnTo>
                    <a:pt x="1273" y="158"/>
                  </a:lnTo>
                  <a:lnTo>
                    <a:pt x="1276" y="161"/>
                  </a:lnTo>
                  <a:lnTo>
                    <a:pt x="1273" y="161"/>
                  </a:lnTo>
                  <a:lnTo>
                    <a:pt x="1273" y="164"/>
                  </a:lnTo>
                  <a:lnTo>
                    <a:pt x="1276" y="161"/>
                  </a:lnTo>
                  <a:lnTo>
                    <a:pt x="1281" y="158"/>
                  </a:lnTo>
                  <a:lnTo>
                    <a:pt x="1284" y="156"/>
                  </a:lnTo>
                  <a:lnTo>
                    <a:pt x="1284" y="153"/>
                  </a:lnTo>
                  <a:lnTo>
                    <a:pt x="1287" y="153"/>
                  </a:lnTo>
                  <a:lnTo>
                    <a:pt x="1287" y="156"/>
                  </a:lnTo>
                  <a:lnTo>
                    <a:pt x="1289" y="156"/>
                  </a:lnTo>
                  <a:lnTo>
                    <a:pt x="1289" y="153"/>
                  </a:lnTo>
                  <a:lnTo>
                    <a:pt x="1292" y="153"/>
                  </a:lnTo>
                  <a:lnTo>
                    <a:pt x="1295" y="153"/>
                  </a:lnTo>
                  <a:lnTo>
                    <a:pt x="1292" y="158"/>
                  </a:lnTo>
                  <a:lnTo>
                    <a:pt x="1289" y="161"/>
                  </a:lnTo>
                  <a:lnTo>
                    <a:pt x="1287" y="158"/>
                  </a:lnTo>
                  <a:lnTo>
                    <a:pt x="1284" y="158"/>
                  </a:lnTo>
                  <a:lnTo>
                    <a:pt x="1281" y="158"/>
                  </a:lnTo>
                  <a:lnTo>
                    <a:pt x="1281" y="161"/>
                  </a:lnTo>
                  <a:lnTo>
                    <a:pt x="1279" y="161"/>
                  </a:lnTo>
                  <a:lnTo>
                    <a:pt x="1281" y="164"/>
                  </a:lnTo>
                  <a:lnTo>
                    <a:pt x="1279" y="164"/>
                  </a:lnTo>
                  <a:lnTo>
                    <a:pt x="1276" y="164"/>
                  </a:lnTo>
                  <a:lnTo>
                    <a:pt x="1276" y="166"/>
                  </a:lnTo>
                  <a:lnTo>
                    <a:pt x="1276" y="169"/>
                  </a:lnTo>
                  <a:lnTo>
                    <a:pt x="1279" y="172"/>
                  </a:lnTo>
                  <a:lnTo>
                    <a:pt x="1281" y="172"/>
                  </a:lnTo>
                  <a:lnTo>
                    <a:pt x="1284" y="172"/>
                  </a:lnTo>
                  <a:lnTo>
                    <a:pt x="1287" y="169"/>
                  </a:lnTo>
                  <a:lnTo>
                    <a:pt x="1292" y="166"/>
                  </a:lnTo>
                  <a:lnTo>
                    <a:pt x="1295" y="166"/>
                  </a:lnTo>
                  <a:lnTo>
                    <a:pt x="1295" y="169"/>
                  </a:lnTo>
                  <a:lnTo>
                    <a:pt x="1297" y="169"/>
                  </a:lnTo>
                  <a:lnTo>
                    <a:pt x="1297" y="166"/>
                  </a:lnTo>
                  <a:lnTo>
                    <a:pt x="1300" y="169"/>
                  </a:lnTo>
                  <a:lnTo>
                    <a:pt x="1303" y="169"/>
                  </a:lnTo>
                  <a:lnTo>
                    <a:pt x="1303" y="172"/>
                  </a:lnTo>
                  <a:lnTo>
                    <a:pt x="1300" y="172"/>
                  </a:lnTo>
                  <a:lnTo>
                    <a:pt x="1297" y="172"/>
                  </a:lnTo>
                  <a:lnTo>
                    <a:pt x="1297" y="174"/>
                  </a:lnTo>
                  <a:lnTo>
                    <a:pt x="1295" y="180"/>
                  </a:lnTo>
                  <a:lnTo>
                    <a:pt x="1300" y="185"/>
                  </a:lnTo>
                  <a:lnTo>
                    <a:pt x="1303" y="185"/>
                  </a:lnTo>
                  <a:lnTo>
                    <a:pt x="1305" y="190"/>
                  </a:lnTo>
                  <a:lnTo>
                    <a:pt x="1308" y="190"/>
                  </a:lnTo>
                  <a:lnTo>
                    <a:pt x="1305" y="190"/>
                  </a:lnTo>
                  <a:lnTo>
                    <a:pt x="1297" y="185"/>
                  </a:lnTo>
                  <a:lnTo>
                    <a:pt x="1295" y="185"/>
                  </a:lnTo>
                  <a:lnTo>
                    <a:pt x="1295" y="188"/>
                  </a:lnTo>
                  <a:lnTo>
                    <a:pt x="1292" y="190"/>
                  </a:lnTo>
                  <a:lnTo>
                    <a:pt x="1292" y="188"/>
                  </a:lnTo>
                  <a:lnTo>
                    <a:pt x="1289" y="188"/>
                  </a:lnTo>
                  <a:lnTo>
                    <a:pt x="1292" y="188"/>
                  </a:lnTo>
                  <a:lnTo>
                    <a:pt x="1292" y="185"/>
                  </a:lnTo>
                  <a:lnTo>
                    <a:pt x="1289" y="185"/>
                  </a:lnTo>
                  <a:lnTo>
                    <a:pt x="1289" y="188"/>
                  </a:lnTo>
                  <a:lnTo>
                    <a:pt x="1287" y="188"/>
                  </a:lnTo>
                  <a:lnTo>
                    <a:pt x="1287" y="185"/>
                  </a:lnTo>
                  <a:lnTo>
                    <a:pt x="1287" y="182"/>
                  </a:lnTo>
                  <a:lnTo>
                    <a:pt x="1287" y="180"/>
                  </a:lnTo>
                  <a:lnTo>
                    <a:pt x="1284" y="180"/>
                  </a:lnTo>
                  <a:lnTo>
                    <a:pt x="1284" y="177"/>
                  </a:lnTo>
                  <a:lnTo>
                    <a:pt x="1281" y="177"/>
                  </a:lnTo>
                  <a:lnTo>
                    <a:pt x="1279" y="174"/>
                  </a:lnTo>
                  <a:lnTo>
                    <a:pt x="1276" y="174"/>
                  </a:lnTo>
                  <a:lnTo>
                    <a:pt x="1273" y="174"/>
                  </a:lnTo>
                  <a:lnTo>
                    <a:pt x="1270" y="174"/>
                  </a:lnTo>
                  <a:lnTo>
                    <a:pt x="1268" y="174"/>
                  </a:lnTo>
                  <a:lnTo>
                    <a:pt x="1270" y="172"/>
                  </a:lnTo>
                  <a:lnTo>
                    <a:pt x="1270" y="169"/>
                  </a:lnTo>
                  <a:lnTo>
                    <a:pt x="1268" y="169"/>
                  </a:lnTo>
                  <a:lnTo>
                    <a:pt x="1268" y="166"/>
                  </a:lnTo>
                  <a:lnTo>
                    <a:pt x="1265" y="166"/>
                  </a:lnTo>
                  <a:lnTo>
                    <a:pt x="1265" y="169"/>
                  </a:lnTo>
                  <a:lnTo>
                    <a:pt x="1260" y="172"/>
                  </a:lnTo>
                  <a:lnTo>
                    <a:pt x="1262" y="169"/>
                  </a:lnTo>
                  <a:lnTo>
                    <a:pt x="1262" y="166"/>
                  </a:lnTo>
                  <a:lnTo>
                    <a:pt x="1257" y="166"/>
                  </a:lnTo>
                  <a:lnTo>
                    <a:pt x="1257" y="164"/>
                  </a:lnTo>
                  <a:lnTo>
                    <a:pt x="1254" y="164"/>
                  </a:lnTo>
                  <a:lnTo>
                    <a:pt x="1252" y="164"/>
                  </a:lnTo>
                  <a:lnTo>
                    <a:pt x="1252" y="166"/>
                  </a:lnTo>
                  <a:lnTo>
                    <a:pt x="1254" y="166"/>
                  </a:lnTo>
                  <a:lnTo>
                    <a:pt x="1254" y="169"/>
                  </a:lnTo>
                  <a:lnTo>
                    <a:pt x="1252" y="172"/>
                  </a:lnTo>
                  <a:lnTo>
                    <a:pt x="1252" y="174"/>
                  </a:lnTo>
                  <a:lnTo>
                    <a:pt x="1254" y="174"/>
                  </a:lnTo>
                  <a:lnTo>
                    <a:pt x="1257" y="172"/>
                  </a:lnTo>
                  <a:lnTo>
                    <a:pt x="1260" y="174"/>
                  </a:lnTo>
                  <a:lnTo>
                    <a:pt x="1254" y="177"/>
                  </a:lnTo>
                  <a:lnTo>
                    <a:pt x="1252" y="180"/>
                  </a:lnTo>
                  <a:lnTo>
                    <a:pt x="1252" y="182"/>
                  </a:lnTo>
                  <a:lnTo>
                    <a:pt x="1254" y="185"/>
                  </a:lnTo>
                  <a:lnTo>
                    <a:pt x="1254" y="188"/>
                  </a:lnTo>
                  <a:lnTo>
                    <a:pt x="1252" y="188"/>
                  </a:lnTo>
                  <a:lnTo>
                    <a:pt x="1252" y="185"/>
                  </a:lnTo>
                  <a:lnTo>
                    <a:pt x="1249" y="185"/>
                  </a:lnTo>
                  <a:lnTo>
                    <a:pt x="1249" y="182"/>
                  </a:lnTo>
                  <a:lnTo>
                    <a:pt x="1252" y="182"/>
                  </a:lnTo>
                  <a:lnTo>
                    <a:pt x="1249" y="180"/>
                  </a:lnTo>
                  <a:lnTo>
                    <a:pt x="1249" y="182"/>
                  </a:lnTo>
                  <a:lnTo>
                    <a:pt x="1249" y="190"/>
                  </a:lnTo>
                  <a:lnTo>
                    <a:pt x="1246" y="190"/>
                  </a:lnTo>
                  <a:lnTo>
                    <a:pt x="1244" y="190"/>
                  </a:lnTo>
                  <a:lnTo>
                    <a:pt x="1241" y="190"/>
                  </a:lnTo>
                  <a:lnTo>
                    <a:pt x="1238" y="188"/>
                  </a:lnTo>
                  <a:lnTo>
                    <a:pt x="1236" y="185"/>
                  </a:lnTo>
                  <a:lnTo>
                    <a:pt x="1233" y="185"/>
                  </a:lnTo>
                  <a:lnTo>
                    <a:pt x="1230" y="188"/>
                  </a:lnTo>
                  <a:lnTo>
                    <a:pt x="1230" y="190"/>
                  </a:lnTo>
                  <a:lnTo>
                    <a:pt x="1230" y="193"/>
                  </a:lnTo>
                  <a:lnTo>
                    <a:pt x="1228" y="193"/>
                  </a:lnTo>
                  <a:lnTo>
                    <a:pt x="1225" y="193"/>
                  </a:lnTo>
                  <a:lnTo>
                    <a:pt x="1222" y="190"/>
                  </a:lnTo>
                  <a:lnTo>
                    <a:pt x="1222" y="193"/>
                  </a:lnTo>
                  <a:lnTo>
                    <a:pt x="1225" y="193"/>
                  </a:lnTo>
                  <a:lnTo>
                    <a:pt x="1225" y="196"/>
                  </a:lnTo>
                  <a:lnTo>
                    <a:pt x="1225" y="201"/>
                  </a:lnTo>
                  <a:lnTo>
                    <a:pt x="1228" y="201"/>
                  </a:lnTo>
                  <a:lnTo>
                    <a:pt x="1228" y="204"/>
                  </a:lnTo>
                  <a:lnTo>
                    <a:pt x="1225" y="206"/>
                  </a:lnTo>
                  <a:lnTo>
                    <a:pt x="1225" y="204"/>
                  </a:lnTo>
                  <a:lnTo>
                    <a:pt x="1225" y="206"/>
                  </a:lnTo>
                  <a:lnTo>
                    <a:pt x="1222" y="206"/>
                  </a:lnTo>
                  <a:lnTo>
                    <a:pt x="1225" y="209"/>
                  </a:lnTo>
                  <a:lnTo>
                    <a:pt x="1222" y="209"/>
                  </a:lnTo>
                  <a:lnTo>
                    <a:pt x="1222" y="206"/>
                  </a:lnTo>
                  <a:lnTo>
                    <a:pt x="1222" y="209"/>
                  </a:lnTo>
                  <a:lnTo>
                    <a:pt x="1222" y="212"/>
                  </a:lnTo>
                  <a:lnTo>
                    <a:pt x="1222" y="215"/>
                  </a:lnTo>
                  <a:lnTo>
                    <a:pt x="1222" y="217"/>
                  </a:lnTo>
                  <a:lnTo>
                    <a:pt x="1222" y="220"/>
                  </a:lnTo>
                  <a:lnTo>
                    <a:pt x="1225" y="223"/>
                  </a:lnTo>
                  <a:lnTo>
                    <a:pt x="1225" y="228"/>
                  </a:lnTo>
                  <a:lnTo>
                    <a:pt x="1228" y="228"/>
                  </a:lnTo>
                  <a:lnTo>
                    <a:pt x="1228" y="225"/>
                  </a:lnTo>
                  <a:lnTo>
                    <a:pt x="1230" y="225"/>
                  </a:lnTo>
                  <a:lnTo>
                    <a:pt x="1230" y="231"/>
                  </a:lnTo>
                  <a:lnTo>
                    <a:pt x="1233" y="236"/>
                  </a:lnTo>
                  <a:lnTo>
                    <a:pt x="1233" y="239"/>
                  </a:lnTo>
                  <a:lnTo>
                    <a:pt x="1233" y="241"/>
                  </a:lnTo>
                  <a:lnTo>
                    <a:pt x="1236" y="239"/>
                  </a:lnTo>
                  <a:lnTo>
                    <a:pt x="1241" y="231"/>
                  </a:lnTo>
                  <a:lnTo>
                    <a:pt x="1244" y="225"/>
                  </a:lnTo>
                  <a:lnTo>
                    <a:pt x="1246" y="223"/>
                  </a:lnTo>
                  <a:lnTo>
                    <a:pt x="1246" y="220"/>
                  </a:lnTo>
                  <a:lnTo>
                    <a:pt x="1249" y="220"/>
                  </a:lnTo>
                  <a:lnTo>
                    <a:pt x="1254" y="220"/>
                  </a:lnTo>
                  <a:lnTo>
                    <a:pt x="1260" y="223"/>
                  </a:lnTo>
                  <a:lnTo>
                    <a:pt x="1257" y="223"/>
                  </a:lnTo>
                  <a:lnTo>
                    <a:pt x="1257" y="225"/>
                  </a:lnTo>
                  <a:lnTo>
                    <a:pt x="1254" y="228"/>
                  </a:lnTo>
                  <a:lnTo>
                    <a:pt x="1254" y="231"/>
                  </a:lnTo>
                  <a:lnTo>
                    <a:pt x="1252" y="228"/>
                  </a:lnTo>
                  <a:lnTo>
                    <a:pt x="1249" y="228"/>
                  </a:lnTo>
                  <a:lnTo>
                    <a:pt x="1246" y="231"/>
                  </a:lnTo>
                  <a:lnTo>
                    <a:pt x="1246" y="236"/>
                  </a:lnTo>
                  <a:lnTo>
                    <a:pt x="1246" y="239"/>
                  </a:lnTo>
                  <a:lnTo>
                    <a:pt x="1246" y="241"/>
                  </a:lnTo>
                  <a:lnTo>
                    <a:pt x="1244" y="241"/>
                  </a:lnTo>
                  <a:lnTo>
                    <a:pt x="1244" y="244"/>
                  </a:lnTo>
                  <a:lnTo>
                    <a:pt x="1244" y="252"/>
                  </a:lnTo>
                  <a:lnTo>
                    <a:pt x="1244" y="255"/>
                  </a:lnTo>
                  <a:lnTo>
                    <a:pt x="1241" y="255"/>
                  </a:lnTo>
                  <a:lnTo>
                    <a:pt x="1238" y="257"/>
                  </a:lnTo>
                  <a:lnTo>
                    <a:pt x="1238" y="260"/>
                  </a:lnTo>
                  <a:lnTo>
                    <a:pt x="1236" y="260"/>
                  </a:lnTo>
                  <a:lnTo>
                    <a:pt x="1236" y="257"/>
                  </a:lnTo>
                  <a:lnTo>
                    <a:pt x="1233" y="255"/>
                  </a:lnTo>
                  <a:lnTo>
                    <a:pt x="1230" y="255"/>
                  </a:lnTo>
                  <a:lnTo>
                    <a:pt x="1233" y="252"/>
                  </a:lnTo>
                  <a:lnTo>
                    <a:pt x="1233" y="249"/>
                  </a:lnTo>
                  <a:lnTo>
                    <a:pt x="1230" y="249"/>
                  </a:lnTo>
                  <a:lnTo>
                    <a:pt x="1228" y="249"/>
                  </a:lnTo>
                  <a:lnTo>
                    <a:pt x="1228" y="257"/>
                  </a:lnTo>
                  <a:lnTo>
                    <a:pt x="1228" y="260"/>
                  </a:lnTo>
                  <a:lnTo>
                    <a:pt x="1225" y="260"/>
                  </a:lnTo>
                  <a:lnTo>
                    <a:pt x="1222" y="260"/>
                  </a:lnTo>
                  <a:lnTo>
                    <a:pt x="1222" y="263"/>
                  </a:lnTo>
                  <a:lnTo>
                    <a:pt x="1222" y="265"/>
                  </a:lnTo>
                  <a:lnTo>
                    <a:pt x="1222" y="268"/>
                  </a:lnTo>
                  <a:lnTo>
                    <a:pt x="1225" y="268"/>
                  </a:lnTo>
                  <a:lnTo>
                    <a:pt x="1222" y="268"/>
                  </a:lnTo>
                  <a:lnTo>
                    <a:pt x="1222" y="271"/>
                  </a:lnTo>
                  <a:lnTo>
                    <a:pt x="1222" y="274"/>
                  </a:lnTo>
                  <a:lnTo>
                    <a:pt x="1225" y="279"/>
                  </a:lnTo>
                  <a:lnTo>
                    <a:pt x="1228" y="279"/>
                  </a:lnTo>
                  <a:lnTo>
                    <a:pt x="1230" y="279"/>
                  </a:lnTo>
                  <a:lnTo>
                    <a:pt x="1233" y="279"/>
                  </a:lnTo>
                  <a:lnTo>
                    <a:pt x="1236" y="279"/>
                  </a:lnTo>
                  <a:lnTo>
                    <a:pt x="1244" y="276"/>
                  </a:lnTo>
                  <a:lnTo>
                    <a:pt x="1254" y="279"/>
                  </a:lnTo>
                  <a:lnTo>
                    <a:pt x="1262" y="282"/>
                  </a:lnTo>
                  <a:lnTo>
                    <a:pt x="1265" y="284"/>
                  </a:lnTo>
                  <a:lnTo>
                    <a:pt x="1268" y="284"/>
                  </a:lnTo>
                  <a:lnTo>
                    <a:pt x="1270" y="284"/>
                  </a:lnTo>
                  <a:lnTo>
                    <a:pt x="1270" y="287"/>
                  </a:lnTo>
                  <a:lnTo>
                    <a:pt x="1276" y="284"/>
                  </a:lnTo>
                  <a:lnTo>
                    <a:pt x="1279" y="284"/>
                  </a:lnTo>
                  <a:lnTo>
                    <a:pt x="1276" y="287"/>
                  </a:lnTo>
                  <a:lnTo>
                    <a:pt x="1270" y="287"/>
                  </a:lnTo>
                  <a:lnTo>
                    <a:pt x="1268" y="287"/>
                  </a:lnTo>
                  <a:lnTo>
                    <a:pt x="1265" y="284"/>
                  </a:lnTo>
                  <a:lnTo>
                    <a:pt x="1262" y="284"/>
                  </a:lnTo>
                  <a:lnTo>
                    <a:pt x="1260" y="284"/>
                  </a:lnTo>
                  <a:lnTo>
                    <a:pt x="1254" y="284"/>
                  </a:lnTo>
                  <a:lnTo>
                    <a:pt x="1252" y="284"/>
                  </a:lnTo>
                  <a:lnTo>
                    <a:pt x="1249" y="284"/>
                  </a:lnTo>
                  <a:lnTo>
                    <a:pt x="1244" y="284"/>
                  </a:lnTo>
                  <a:lnTo>
                    <a:pt x="1233" y="284"/>
                  </a:lnTo>
                  <a:lnTo>
                    <a:pt x="1230" y="284"/>
                  </a:lnTo>
                  <a:lnTo>
                    <a:pt x="1228" y="282"/>
                  </a:lnTo>
                  <a:lnTo>
                    <a:pt x="1225" y="282"/>
                  </a:lnTo>
                  <a:lnTo>
                    <a:pt x="1222" y="279"/>
                  </a:lnTo>
                  <a:lnTo>
                    <a:pt x="1220" y="282"/>
                  </a:lnTo>
                  <a:lnTo>
                    <a:pt x="1217" y="287"/>
                  </a:lnTo>
                  <a:lnTo>
                    <a:pt x="1214" y="284"/>
                  </a:lnTo>
                  <a:lnTo>
                    <a:pt x="1206" y="284"/>
                  </a:lnTo>
                  <a:lnTo>
                    <a:pt x="1203" y="284"/>
                  </a:lnTo>
                  <a:lnTo>
                    <a:pt x="1203" y="282"/>
                  </a:lnTo>
                  <a:lnTo>
                    <a:pt x="1201" y="276"/>
                  </a:lnTo>
                  <a:lnTo>
                    <a:pt x="1198" y="274"/>
                  </a:lnTo>
                  <a:lnTo>
                    <a:pt x="1195" y="271"/>
                  </a:lnTo>
                  <a:lnTo>
                    <a:pt x="1193" y="271"/>
                  </a:lnTo>
                  <a:lnTo>
                    <a:pt x="1187" y="271"/>
                  </a:lnTo>
                  <a:lnTo>
                    <a:pt x="1185" y="271"/>
                  </a:lnTo>
                  <a:lnTo>
                    <a:pt x="1185" y="268"/>
                  </a:lnTo>
                  <a:lnTo>
                    <a:pt x="1182" y="268"/>
                  </a:lnTo>
                  <a:lnTo>
                    <a:pt x="1179" y="268"/>
                  </a:lnTo>
                  <a:lnTo>
                    <a:pt x="1174" y="265"/>
                  </a:lnTo>
                  <a:lnTo>
                    <a:pt x="1171" y="265"/>
                  </a:lnTo>
                  <a:lnTo>
                    <a:pt x="1174" y="268"/>
                  </a:lnTo>
                  <a:lnTo>
                    <a:pt x="1174" y="271"/>
                  </a:lnTo>
                  <a:lnTo>
                    <a:pt x="1177" y="271"/>
                  </a:lnTo>
                  <a:lnTo>
                    <a:pt x="1179" y="274"/>
                  </a:lnTo>
                  <a:lnTo>
                    <a:pt x="1177" y="274"/>
                  </a:lnTo>
                  <a:lnTo>
                    <a:pt x="1177" y="276"/>
                  </a:lnTo>
                  <a:lnTo>
                    <a:pt x="1179" y="282"/>
                  </a:lnTo>
                  <a:lnTo>
                    <a:pt x="1179" y="284"/>
                  </a:lnTo>
                  <a:lnTo>
                    <a:pt x="1177" y="282"/>
                  </a:lnTo>
                  <a:lnTo>
                    <a:pt x="1174" y="279"/>
                  </a:lnTo>
                  <a:lnTo>
                    <a:pt x="1171" y="279"/>
                  </a:lnTo>
                  <a:lnTo>
                    <a:pt x="1169" y="279"/>
                  </a:lnTo>
                  <a:lnTo>
                    <a:pt x="1171" y="282"/>
                  </a:lnTo>
                  <a:lnTo>
                    <a:pt x="1169" y="282"/>
                  </a:lnTo>
                  <a:lnTo>
                    <a:pt x="1171" y="287"/>
                  </a:lnTo>
                  <a:lnTo>
                    <a:pt x="1169" y="290"/>
                  </a:lnTo>
                  <a:lnTo>
                    <a:pt x="1169" y="287"/>
                  </a:lnTo>
                  <a:lnTo>
                    <a:pt x="1166" y="290"/>
                  </a:lnTo>
                  <a:lnTo>
                    <a:pt x="1166" y="287"/>
                  </a:lnTo>
                  <a:lnTo>
                    <a:pt x="1163" y="282"/>
                  </a:lnTo>
                  <a:lnTo>
                    <a:pt x="1166" y="282"/>
                  </a:lnTo>
                  <a:lnTo>
                    <a:pt x="1169" y="282"/>
                  </a:lnTo>
                  <a:lnTo>
                    <a:pt x="1169" y="279"/>
                  </a:lnTo>
                  <a:lnTo>
                    <a:pt x="1166" y="276"/>
                  </a:lnTo>
                  <a:lnTo>
                    <a:pt x="1163" y="276"/>
                  </a:lnTo>
                  <a:lnTo>
                    <a:pt x="1161" y="276"/>
                  </a:lnTo>
                  <a:lnTo>
                    <a:pt x="1153" y="271"/>
                  </a:lnTo>
                  <a:lnTo>
                    <a:pt x="1155" y="271"/>
                  </a:lnTo>
                  <a:lnTo>
                    <a:pt x="1158" y="268"/>
                  </a:lnTo>
                  <a:lnTo>
                    <a:pt x="1161" y="268"/>
                  </a:lnTo>
                  <a:lnTo>
                    <a:pt x="1163" y="268"/>
                  </a:lnTo>
                  <a:lnTo>
                    <a:pt x="1161" y="268"/>
                  </a:lnTo>
                  <a:lnTo>
                    <a:pt x="1158" y="265"/>
                  </a:lnTo>
                  <a:lnTo>
                    <a:pt x="1155" y="265"/>
                  </a:lnTo>
                  <a:lnTo>
                    <a:pt x="1158" y="265"/>
                  </a:lnTo>
                  <a:lnTo>
                    <a:pt x="1161" y="265"/>
                  </a:lnTo>
                  <a:lnTo>
                    <a:pt x="1161" y="263"/>
                  </a:lnTo>
                  <a:lnTo>
                    <a:pt x="1158" y="263"/>
                  </a:lnTo>
                  <a:lnTo>
                    <a:pt x="1158" y="260"/>
                  </a:lnTo>
                  <a:lnTo>
                    <a:pt x="1155" y="260"/>
                  </a:lnTo>
                  <a:lnTo>
                    <a:pt x="1153" y="260"/>
                  </a:lnTo>
                  <a:lnTo>
                    <a:pt x="1153" y="257"/>
                  </a:lnTo>
                  <a:lnTo>
                    <a:pt x="1153" y="260"/>
                  </a:lnTo>
                  <a:lnTo>
                    <a:pt x="1147" y="257"/>
                  </a:lnTo>
                  <a:lnTo>
                    <a:pt x="1139" y="260"/>
                  </a:lnTo>
                  <a:lnTo>
                    <a:pt x="1139" y="263"/>
                  </a:lnTo>
                  <a:lnTo>
                    <a:pt x="1136" y="260"/>
                  </a:lnTo>
                  <a:lnTo>
                    <a:pt x="1136" y="263"/>
                  </a:lnTo>
                  <a:lnTo>
                    <a:pt x="1134" y="263"/>
                  </a:lnTo>
                  <a:lnTo>
                    <a:pt x="1134" y="265"/>
                  </a:lnTo>
                  <a:lnTo>
                    <a:pt x="1136" y="265"/>
                  </a:lnTo>
                  <a:lnTo>
                    <a:pt x="1136" y="268"/>
                  </a:lnTo>
                  <a:lnTo>
                    <a:pt x="1136" y="271"/>
                  </a:lnTo>
                  <a:lnTo>
                    <a:pt x="1131" y="271"/>
                  </a:lnTo>
                  <a:lnTo>
                    <a:pt x="1134" y="274"/>
                  </a:lnTo>
                  <a:lnTo>
                    <a:pt x="1136" y="274"/>
                  </a:lnTo>
                  <a:lnTo>
                    <a:pt x="1136" y="276"/>
                  </a:lnTo>
                  <a:lnTo>
                    <a:pt x="1139" y="276"/>
                  </a:lnTo>
                  <a:lnTo>
                    <a:pt x="1139" y="274"/>
                  </a:lnTo>
                  <a:lnTo>
                    <a:pt x="1142" y="274"/>
                  </a:lnTo>
                  <a:lnTo>
                    <a:pt x="1142" y="276"/>
                  </a:lnTo>
                  <a:lnTo>
                    <a:pt x="1145" y="276"/>
                  </a:lnTo>
                  <a:lnTo>
                    <a:pt x="1145" y="279"/>
                  </a:lnTo>
                  <a:lnTo>
                    <a:pt x="1150" y="279"/>
                  </a:lnTo>
                  <a:lnTo>
                    <a:pt x="1150" y="282"/>
                  </a:lnTo>
                  <a:lnTo>
                    <a:pt x="1150" y="284"/>
                  </a:lnTo>
                  <a:lnTo>
                    <a:pt x="1147" y="282"/>
                  </a:lnTo>
                  <a:lnTo>
                    <a:pt x="1145" y="282"/>
                  </a:lnTo>
                  <a:lnTo>
                    <a:pt x="1142" y="282"/>
                  </a:lnTo>
                  <a:lnTo>
                    <a:pt x="1145" y="284"/>
                  </a:lnTo>
                  <a:lnTo>
                    <a:pt x="1147" y="284"/>
                  </a:lnTo>
                  <a:lnTo>
                    <a:pt x="1147" y="287"/>
                  </a:lnTo>
                  <a:lnTo>
                    <a:pt x="1150" y="290"/>
                  </a:lnTo>
                  <a:lnTo>
                    <a:pt x="1145" y="287"/>
                  </a:lnTo>
                  <a:lnTo>
                    <a:pt x="1134" y="284"/>
                  </a:lnTo>
                  <a:lnTo>
                    <a:pt x="1134" y="287"/>
                  </a:lnTo>
                  <a:lnTo>
                    <a:pt x="1131" y="287"/>
                  </a:lnTo>
                  <a:lnTo>
                    <a:pt x="1128" y="287"/>
                  </a:lnTo>
                  <a:lnTo>
                    <a:pt x="1131" y="287"/>
                  </a:lnTo>
                  <a:lnTo>
                    <a:pt x="1145" y="295"/>
                  </a:lnTo>
                  <a:lnTo>
                    <a:pt x="1142" y="295"/>
                  </a:lnTo>
                  <a:lnTo>
                    <a:pt x="1139" y="295"/>
                  </a:lnTo>
                  <a:lnTo>
                    <a:pt x="1136" y="298"/>
                  </a:lnTo>
                  <a:lnTo>
                    <a:pt x="1142" y="298"/>
                  </a:lnTo>
                  <a:lnTo>
                    <a:pt x="1145" y="298"/>
                  </a:lnTo>
                  <a:lnTo>
                    <a:pt x="1142" y="300"/>
                  </a:lnTo>
                  <a:lnTo>
                    <a:pt x="1139" y="298"/>
                  </a:lnTo>
                  <a:lnTo>
                    <a:pt x="1136" y="298"/>
                  </a:lnTo>
                  <a:lnTo>
                    <a:pt x="1134" y="298"/>
                  </a:lnTo>
                  <a:lnTo>
                    <a:pt x="1131" y="295"/>
                  </a:lnTo>
                  <a:lnTo>
                    <a:pt x="1126" y="292"/>
                  </a:lnTo>
                  <a:lnTo>
                    <a:pt x="1126" y="295"/>
                  </a:lnTo>
                  <a:lnTo>
                    <a:pt x="1128" y="295"/>
                  </a:lnTo>
                  <a:lnTo>
                    <a:pt x="1126" y="298"/>
                  </a:lnTo>
                  <a:lnTo>
                    <a:pt x="1126" y="295"/>
                  </a:lnTo>
                  <a:lnTo>
                    <a:pt x="1120" y="295"/>
                  </a:lnTo>
                  <a:lnTo>
                    <a:pt x="1120" y="298"/>
                  </a:lnTo>
                  <a:lnTo>
                    <a:pt x="1123" y="298"/>
                  </a:lnTo>
                  <a:lnTo>
                    <a:pt x="1126" y="300"/>
                  </a:lnTo>
                  <a:lnTo>
                    <a:pt x="1128" y="300"/>
                  </a:lnTo>
                  <a:lnTo>
                    <a:pt x="1128" y="303"/>
                  </a:lnTo>
                  <a:lnTo>
                    <a:pt x="1134" y="303"/>
                  </a:lnTo>
                  <a:lnTo>
                    <a:pt x="1131" y="300"/>
                  </a:lnTo>
                  <a:lnTo>
                    <a:pt x="1134" y="300"/>
                  </a:lnTo>
                  <a:lnTo>
                    <a:pt x="1139" y="300"/>
                  </a:lnTo>
                  <a:lnTo>
                    <a:pt x="1139" y="303"/>
                  </a:lnTo>
                  <a:lnTo>
                    <a:pt x="1134" y="306"/>
                  </a:lnTo>
                  <a:lnTo>
                    <a:pt x="1136" y="308"/>
                  </a:lnTo>
                  <a:lnTo>
                    <a:pt x="1134" y="308"/>
                  </a:lnTo>
                  <a:lnTo>
                    <a:pt x="1131" y="311"/>
                  </a:lnTo>
                  <a:lnTo>
                    <a:pt x="1128" y="311"/>
                  </a:lnTo>
                  <a:lnTo>
                    <a:pt x="1139" y="314"/>
                  </a:lnTo>
                  <a:lnTo>
                    <a:pt x="1145" y="316"/>
                  </a:lnTo>
                  <a:lnTo>
                    <a:pt x="1145" y="319"/>
                  </a:lnTo>
                  <a:lnTo>
                    <a:pt x="1150" y="319"/>
                  </a:lnTo>
                  <a:lnTo>
                    <a:pt x="1150" y="322"/>
                  </a:lnTo>
                  <a:lnTo>
                    <a:pt x="1150" y="324"/>
                  </a:lnTo>
                  <a:lnTo>
                    <a:pt x="1153" y="327"/>
                  </a:lnTo>
                  <a:lnTo>
                    <a:pt x="1153" y="330"/>
                  </a:lnTo>
                  <a:lnTo>
                    <a:pt x="1158" y="335"/>
                  </a:lnTo>
                  <a:lnTo>
                    <a:pt x="1158" y="338"/>
                  </a:lnTo>
                  <a:lnTo>
                    <a:pt x="1163" y="338"/>
                  </a:lnTo>
                  <a:lnTo>
                    <a:pt x="1171" y="335"/>
                  </a:lnTo>
                  <a:lnTo>
                    <a:pt x="1174" y="333"/>
                  </a:lnTo>
                  <a:lnTo>
                    <a:pt x="1174" y="327"/>
                  </a:lnTo>
                  <a:lnTo>
                    <a:pt x="1177" y="330"/>
                  </a:lnTo>
                  <a:lnTo>
                    <a:pt x="1177" y="333"/>
                  </a:lnTo>
                  <a:lnTo>
                    <a:pt x="1174" y="335"/>
                  </a:lnTo>
                  <a:lnTo>
                    <a:pt x="1171" y="338"/>
                  </a:lnTo>
                  <a:lnTo>
                    <a:pt x="1169" y="338"/>
                  </a:lnTo>
                  <a:lnTo>
                    <a:pt x="1169" y="341"/>
                  </a:lnTo>
                  <a:lnTo>
                    <a:pt x="1163" y="343"/>
                  </a:lnTo>
                  <a:lnTo>
                    <a:pt x="1163" y="346"/>
                  </a:lnTo>
                  <a:lnTo>
                    <a:pt x="1166" y="346"/>
                  </a:lnTo>
                  <a:lnTo>
                    <a:pt x="1166" y="349"/>
                  </a:lnTo>
                  <a:lnTo>
                    <a:pt x="1169" y="349"/>
                  </a:lnTo>
                  <a:lnTo>
                    <a:pt x="1166" y="351"/>
                  </a:lnTo>
                  <a:lnTo>
                    <a:pt x="1161" y="349"/>
                  </a:lnTo>
                  <a:lnTo>
                    <a:pt x="1161" y="351"/>
                  </a:lnTo>
                  <a:lnTo>
                    <a:pt x="1161" y="354"/>
                  </a:lnTo>
                  <a:lnTo>
                    <a:pt x="1163" y="362"/>
                  </a:lnTo>
                  <a:lnTo>
                    <a:pt x="1166" y="367"/>
                  </a:lnTo>
                  <a:lnTo>
                    <a:pt x="1169" y="370"/>
                  </a:lnTo>
                  <a:lnTo>
                    <a:pt x="1171" y="370"/>
                  </a:lnTo>
                  <a:lnTo>
                    <a:pt x="1171" y="373"/>
                  </a:lnTo>
                  <a:lnTo>
                    <a:pt x="1169" y="373"/>
                  </a:lnTo>
                  <a:lnTo>
                    <a:pt x="1166" y="373"/>
                  </a:lnTo>
                  <a:lnTo>
                    <a:pt x="1166" y="370"/>
                  </a:lnTo>
                  <a:lnTo>
                    <a:pt x="1163" y="367"/>
                  </a:lnTo>
                  <a:lnTo>
                    <a:pt x="1163" y="365"/>
                  </a:lnTo>
                  <a:lnTo>
                    <a:pt x="1161" y="365"/>
                  </a:lnTo>
                  <a:lnTo>
                    <a:pt x="1158" y="365"/>
                  </a:lnTo>
                  <a:lnTo>
                    <a:pt x="1158" y="362"/>
                  </a:lnTo>
                  <a:lnTo>
                    <a:pt x="1155" y="362"/>
                  </a:lnTo>
                  <a:lnTo>
                    <a:pt x="1155" y="359"/>
                  </a:lnTo>
                  <a:lnTo>
                    <a:pt x="1153" y="357"/>
                  </a:lnTo>
                  <a:lnTo>
                    <a:pt x="1150" y="354"/>
                  </a:lnTo>
                  <a:lnTo>
                    <a:pt x="1147" y="357"/>
                  </a:lnTo>
                  <a:lnTo>
                    <a:pt x="1147" y="351"/>
                  </a:lnTo>
                  <a:lnTo>
                    <a:pt x="1145" y="349"/>
                  </a:lnTo>
                  <a:lnTo>
                    <a:pt x="1142" y="349"/>
                  </a:lnTo>
                  <a:lnTo>
                    <a:pt x="1139" y="349"/>
                  </a:lnTo>
                  <a:lnTo>
                    <a:pt x="1136" y="349"/>
                  </a:lnTo>
                  <a:lnTo>
                    <a:pt x="1136" y="351"/>
                  </a:lnTo>
                  <a:lnTo>
                    <a:pt x="1136" y="354"/>
                  </a:lnTo>
                  <a:lnTo>
                    <a:pt x="1136" y="359"/>
                  </a:lnTo>
                  <a:lnTo>
                    <a:pt x="1142" y="365"/>
                  </a:lnTo>
                  <a:lnTo>
                    <a:pt x="1142" y="367"/>
                  </a:lnTo>
                  <a:lnTo>
                    <a:pt x="1145" y="370"/>
                  </a:lnTo>
                  <a:lnTo>
                    <a:pt x="1142" y="370"/>
                  </a:lnTo>
                  <a:lnTo>
                    <a:pt x="1139" y="373"/>
                  </a:lnTo>
                  <a:lnTo>
                    <a:pt x="1139" y="375"/>
                  </a:lnTo>
                  <a:lnTo>
                    <a:pt x="1139" y="378"/>
                  </a:lnTo>
                  <a:lnTo>
                    <a:pt x="1139" y="381"/>
                  </a:lnTo>
                  <a:lnTo>
                    <a:pt x="1139" y="383"/>
                  </a:lnTo>
                  <a:lnTo>
                    <a:pt x="1136" y="383"/>
                  </a:lnTo>
                  <a:lnTo>
                    <a:pt x="1136" y="386"/>
                  </a:lnTo>
                  <a:lnTo>
                    <a:pt x="1136" y="389"/>
                  </a:lnTo>
                  <a:lnTo>
                    <a:pt x="1134" y="392"/>
                  </a:lnTo>
                  <a:lnTo>
                    <a:pt x="1134" y="397"/>
                  </a:lnTo>
                  <a:lnTo>
                    <a:pt x="1136" y="402"/>
                  </a:lnTo>
                  <a:lnTo>
                    <a:pt x="1136" y="405"/>
                  </a:lnTo>
                  <a:lnTo>
                    <a:pt x="1136" y="410"/>
                  </a:lnTo>
                  <a:lnTo>
                    <a:pt x="1136" y="413"/>
                  </a:lnTo>
                  <a:lnTo>
                    <a:pt x="1136" y="410"/>
                  </a:lnTo>
                  <a:lnTo>
                    <a:pt x="1134" y="408"/>
                  </a:lnTo>
                  <a:lnTo>
                    <a:pt x="1134" y="405"/>
                  </a:lnTo>
                  <a:lnTo>
                    <a:pt x="1131" y="402"/>
                  </a:lnTo>
                  <a:lnTo>
                    <a:pt x="1128" y="400"/>
                  </a:lnTo>
                  <a:lnTo>
                    <a:pt x="1128" y="394"/>
                  </a:lnTo>
                  <a:lnTo>
                    <a:pt x="1126" y="394"/>
                  </a:lnTo>
                  <a:lnTo>
                    <a:pt x="1126" y="392"/>
                  </a:lnTo>
                  <a:lnTo>
                    <a:pt x="1123" y="392"/>
                  </a:lnTo>
                  <a:lnTo>
                    <a:pt x="1123" y="389"/>
                  </a:lnTo>
                  <a:lnTo>
                    <a:pt x="1120" y="386"/>
                  </a:lnTo>
                  <a:lnTo>
                    <a:pt x="1118" y="383"/>
                  </a:lnTo>
                  <a:lnTo>
                    <a:pt x="1115" y="383"/>
                  </a:lnTo>
                  <a:lnTo>
                    <a:pt x="1115" y="378"/>
                  </a:lnTo>
                  <a:lnTo>
                    <a:pt x="1115" y="375"/>
                  </a:lnTo>
                  <a:lnTo>
                    <a:pt x="1115" y="373"/>
                  </a:lnTo>
                  <a:lnTo>
                    <a:pt x="1112" y="370"/>
                  </a:lnTo>
                  <a:lnTo>
                    <a:pt x="1110" y="367"/>
                  </a:lnTo>
                  <a:lnTo>
                    <a:pt x="1110" y="365"/>
                  </a:lnTo>
                  <a:lnTo>
                    <a:pt x="1104" y="359"/>
                  </a:lnTo>
                  <a:lnTo>
                    <a:pt x="1104" y="357"/>
                  </a:lnTo>
                  <a:lnTo>
                    <a:pt x="1104" y="351"/>
                  </a:lnTo>
                  <a:lnTo>
                    <a:pt x="1102" y="351"/>
                  </a:lnTo>
                  <a:lnTo>
                    <a:pt x="1099" y="346"/>
                  </a:lnTo>
                  <a:lnTo>
                    <a:pt x="1096" y="343"/>
                  </a:lnTo>
                  <a:lnTo>
                    <a:pt x="1094" y="341"/>
                  </a:lnTo>
                  <a:lnTo>
                    <a:pt x="1091" y="341"/>
                  </a:lnTo>
                  <a:lnTo>
                    <a:pt x="1091" y="338"/>
                  </a:lnTo>
                  <a:lnTo>
                    <a:pt x="1091" y="333"/>
                  </a:lnTo>
                  <a:lnTo>
                    <a:pt x="1091" y="330"/>
                  </a:lnTo>
                  <a:lnTo>
                    <a:pt x="1091" y="327"/>
                  </a:lnTo>
                  <a:lnTo>
                    <a:pt x="1088" y="327"/>
                  </a:lnTo>
                  <a:lnTo>
                    <a:pt x="1086" y="327"/>
                  </a:lnTo>
                  <a:lnTo>
                    <a:pt x="1086" y="324"/>
                  </a:lnTo>
                  <a:lnTo>
                    <a:pt x="1086" y="322"/>
                  </a:lnTo>
                  <a:lnTo>
                    <a:pt x="1086" y="319"/>
                  </a:lnTo>
                  <a:lnTo>
                    <a:pt x="1088" y="319"/>
                  </a:lnTo>
                  <a:lnTo>
                    <a:pt x="1088" y="316"/>
                  </a:lnTo>
                  <a:lnTo>
                    <a:pt x="1086" y="319"/>
                  </a:lnTo>
                  <a:lnTo>
                    <a:pt x="1083" y="316"/>
                  </a:lnTo>
                  <a:lnTo>
                    <a:pt x="1080" y="316"/>
                  </a:lnTo>
                  <a:lnTo>
                    <a:pt x="1078" y="314"/>
                  </a:lnTo>
                  <a:lnTo>
                    <a:pt x="1078" y="311"/>
                  </a:lnTo>
                  <a:lnTo>
                    <a:pt x="1078" y="308"/>
                  </a:lnTo>
                  <a:lnTo>
                    <a:pt x="1075" y="308"/>
                  </a:lnTo>
                  <a:lnTo>
                    <a:pt x="1072" y="308"/>
                  </a:lnTo>
                  <a:lnTo>
                    <a:pt x="1072" y="306"/>
                  </a:lnTo>
                  <a:lnTo>
                    <a:pt x="1069" y="306"/>
                  </a:lnTo>
                  <a:lnTo>
                    <a:pt x="1075" y="300"/>
                  </a:lnTo>
                  <a:lnTo>
                    <a:pt x="1072" y="298"/>
                  </a:lnTo>
                  <a:lnTo>
                    <a:pt x="1072" y="295"/>
                  </a:lnTo>
                  <a:lnTo>
                    <a:pt x="1075" y="292"/>
                  </a:lnTo>
                  <a:lnTo>
                    <a:pt x="1078" y="292"/>
                  </a:lnTo>
                  <a:lnTo>
                    <a:pt x="1080" y="292"/>
                  </a:lnTo>
                  <a:lnTo>
                    <a:pt x="1080" y="290"/>
                  </a:lnTo>
                  <a:lnTo>
                    <a:pt x="1075" y="287"/>
                  </a:lnTo>
                  <a:lnTo>
                    <a:pt x="1078" y="284"/>
                  </a:lnTo>
                  <a:lnTo>
                    <a:pt x="1075" y="282"/>
                  </a:lnTo>
                  <a:lnTo>
                    <a:pt x="1069" y="287"/>
                  </a:lnTo>
                  <a:lnTo>
                    <a:pt x="1067" y="287"/>
                  </a:lnTo>
                  <a:lnTo>
                    <a:pt x="1064" y="290"/>
                  </a:lnTo>
                  <a:lnTo>
                    <a:pt x="1064" y="295"/>
                  </a:lnTo>
                  <a:lnTo>
                    <a:pt x="1061" y="298"/>
                  </a:lnTo>
                  <a:lnTo>
                    <a:pt x="1059" y="300"/>
                  </a:lnTo>
                  <a:lnTo>
                    <a:pt x="1059" y="303"/>
                  </a:lnTo>
                  <a:lnTo>
                    <a:pt x="1056" y="303"/>
                  </a:lnTo>
                  <a:lnTo>
                    <a:pt x="1053" y="303"/>
                  </a:lnTo>
                  <a:lnTo>
                    <a:pt x="1051" y="303"/>
                  </a:lnTo>
                  <a:lnTo>
                    <a:pt x="1051" y="306"/>
                  </a:lnTo>
                  <a:lnTo>
                    <a:pt x="1048" y="308"/>
                  </a:lnTo>
                  <a:lnTo>
                    <a:pt x="1048" y="311"/>
                  </a:lnTo>
                  <a:lnTo>
                    <a:pt x="1048" y="314"/>
                  </a:lnTo>
                  <a:lnTo>
                    <a:pt x="1048" y="316"/>
                  </a:lnTo>
                  <a:lnTo>
                    <a:pt x="1051" y="319"/>
                  </a:lnTo>
                  <a:lnTo>
                    <a:pt x="1056" y="324"/>
                  </a:lnTo>
                  <a:lnTo>
                    <a:pt x="1051" y="324"/>
                  </a:lnTo>
                  <a:lnTo>
                    <a:pt x="1048" y="324"/>
                  </a:lnTo>
                  <a:lnTo>
                    <a:pt x="1045" y="324"/>
                  </a:lnTo>
                  <a:lnTo>
                    <a:pt x="1043" y="327"/>
                  </a:lnTo>
                  <a:lnTo>
                    <a:pt x="1040" y="327"/>
                  </a:lnTo>
                  <a:lnTo>
                    <a:pt x="1037" y="327"/>
                  </a:lnTo>
                  <a:lnTo>
                    <a:pt x="1035" y="327"/>
                  </a:lnTo>
                  <a:lnTo>
                    <a:pt x="1032" y="327"/>
                  </a:lnTo>
                  <a:lnTo>
                    <a:pt x="1032" y="324"/>
                  </a:lnTo>
                  <a:lnTo>
                    <a:pt x="1029" y="324"/>
                  </a:lnTo>
                  <a:lnTo>
                    <a:pt x="1029" y="327"/>
                  </a:lnTo>
                  <a:lnTo>
                    <a:pt x="1027" y="330"/>
                  </a:lnTo>
                  <a:lnTo>
                    <a:pt x="1027" y="333"/>
                  </a:lnTo>
                  <a:lnTo>
                    <a:pt x="1024" y="333"/>
                  </a:lnTo>
                  <a:lnTo>
                    <a:pt x="1024" y="335"/>
                  </a:lnTo>
                  <a:lnTo>
                    <a:pt x="1029" y="341"/>
                  </a:lnTo>
                  <a:lnTo>
                    <a:pt x="1029" y="343"/>
                  </a:lnTo>
                  <a:lnTo>
                    <a:pt x="1032" y="346"/>
                  </a:lnTo>
                  <a:lnTo>
                    <a:pt x="1027" y="346"/>
                  </a:lnTo>
                  <a:lnTo>
                    <a:pt x="1024" y="343"/>
                  </a:lnTo>
                  <a:lnTo>
                    <a:pt x="1024" y="341"/>
                  </a:lnTo>
                  <a:lnTo>
                    <a:pt x="1021" y="341"/>
                  </a:lnTo>
                  <a:lnTo>
                    <a:pt x="1019" y="341"/>
                  </a:lnTo>
                  <a:lnTo>
                    <a:pt x="1019" y="343"/>
                  </a:lnTo>
                  <a:lnTo>
                    <a:pt x="1019" y="346"/>
                  </a:lnTo>
                  <a:lnTo>
                    <a:pt x="1019" y="349"/>
                  </a:lnTo>
                  <a:lnTo>
                    <a:pt x="1016" y="346"/>
                  </a:lnTo>
                  <a:lnTo>
                    <a:pt x="1016" y="343"/>
                  </a:lnTo>
                  <a:lnTo>
                    <a:pt x="1013" y="346"/>
                  </a:lnTo>
                  <a:lnTo>
                    <a:pt x="997" y="359"/>
                  </a:lnTo>
                  <a:lnTo>
                    <a:pt x="994" y="362"/>
                  </a:lnTo>
                  <a:lnTo>
                    <a:pt x="997" y="362"/>
                  </a:lnTo>
                  <a:lnTo>
                    <a:pt x="997" y="365"/>
                  </a:lnTo>
                  <a:lnTo>
                    <a:pt x="992" y="373"/>
                  </a:lnTo>
                  <a:lnTo>
                    <a:pt x="989" y="373"/>
                  </a:lnTo>
                  <a:lnTo>
                    <a:pt x="986" y="375"/>
                  </a:lnTo>
                  <a:lnTo>
                    <a:pt x="986" y="378"/>
                  </a:lnTo>
                  <a:lnTo>
                    <a:pt x="986" y="381"/>
                  </a:lnTo>
                  <a:lnTo>
                    <a:pt x="984" y="386"/>
                  </a:lnTo>
                  <a:lnTo>
                    <a:pt x="984" y="397"/>
                  </a:lnTo>
                  <a:lnTo>
                    <a:pt x="984" y="410"/>
                  </a:lnTo>
                  <a:lnTo>
                    <a:pt x="984" y="413"/>
                  </a:lnTo>
                  <a:lnTo>
                    <a:pt x="986" y="416"/>
                  </a:lnTo>
                  <a:lnTo>
                    <a:pt x="986" y="418"/>
                  </a:lnTo>
                  <a:lnTo>
                    <a:pt x="986" y="421"/>
                  </a:lnTo>
                  <a:lnTo>
                    <a:pt x="989" y="421"/>
                  </a:lnTo>
                  <a:lnTo>
                    <a:pt x="989" y="424"/>
                  </a:lnTo>
                  <a:lnTo>
                    <a:pt x="989" y="426"/>
                  </a:lnTo>
                  <a:lnTo>
                    <a:pt x="989" y="429"/>
                  </a:lnTo>
                  <a:lnTo>
                    <a:pt x="989" y="434"/>
                  </a:lnTo>
                  <a:lnTo>
                    <a:pt x="989" y="443"/>
                  </a:lnTo>
                  <a:lnTo>
                    <a:pt x="992" y="445"/>
                  </a:lnTo>
                  <a:lnTo>
                    <a:pt x="989" y="451"/>
                  </a:lnTo>
                  <a:lnTo>
                    <a:pt x="986" y="453"/>
                  </a:lnTo>
                  <a:lnTo>
                    <a:pt x="989" y="456"/>
                  </a:lnTo>
                  <a:lnTo>
                    <a:pt x="992" y="453"/>
                  </a:lnTo>
                  <a:lnTo>
                    <a:pt x="994" y="451"/>
                  </a:lnTo>
                  <a:lnTo>
                    <a:pt x="1000" y="453"/>
                  </a:lnTo>
                  <a:lnTo>
                    <a:pt x="1002" y="453"/>
                  </a:lnTo>
                  <a:lnTo>
                    <a:pt x="1005" y="453"/>
                  </a:lnTo>
                  <a:lnTo>
                    <a:pt x="1008" y="456"/>
                  </a:lnTo>
                  <a:lnTo>
                    <a:pt x="1008" y="459"/>
                  </a:lnTo>
                  <a:lnTo>
                    <a:pt x="1008" y="464"/>
                  </a:lnTo>
                  <a:lnTo>
                    <a:pt x="1005" y="469"/>
                  </a:lnTo>
                  <a:lnTo>
                    <a:pt x="1002" y="472"/>
                  </a:lnTo>
                  <a:lnTo>
                    <a:pt x="994" y="475"/>
                  </a:lnTo>
                  <a:lnTo>
                    <a:pt x="992" y="477"/>
                  </a:lnTo>
                  <a:lnTo>
                    <a:pt x="989" y="480"/>
                  </a:lnTo>
                  <a:lnTo>
                    <a:pt x="986" y="483"/>
                  </a:lnTo>
                  <a:lnTo>
                    <a:pt x="984" y="485"/>
                  </a:lnTo>
                  <a:lnTo>
                    <a:pt x="981" y="488"/>
                  </a:lnTo>
                  <a:lnTo>
                    <a:pt x="976" y="491"/>
                  </a:lnTo>
                  <a:lnTo>
                    <a:pt x="973" y="491"/>
                  </a:lnTo>
                  <a:lnTo>
                    <a:pt x="973" y="493"/>
                  </a:lnTo>
                  <a:lnTo>
                    <a:pt x="970" y="496"/>
                  </a:lnTo>
                  <a:lnTo>
                    <a:pt x="960" y="504"/>
                  </a:lnTo>
                  <a:lnTo>
                    <a:pt x="957" y="507"/>
                  </a:lnTo>
                  <a:lnTo>
                    <a:pt x="954" y="507"/>
                  </a:lnTo>
                  <a:lnTo>
                    <a:pt x="952" y="504"/>
                  </a:lnTo>
                  <a:lnTo>
                    <a:pt x="949" y="504"/>
                  </a:lnTo>
                  <a:lnTo>
                    <a:pt x="946" y="507"/>
                  </a:lnTo>
                  <a:lnTo>
                    <a:pt x="944" y="515"/>
                  </a:lnTo>
                  <a:lnTo>
                    <a:pt x="941" y="518"/>
                  </a:lnTo>
                  <a:lnTo>
                    <a:pt x="944" y="520"/>
                  </a:lnTo>
                  <a:lnTo>
                    <a:pt x="946" y="523"/>
                  </a:lnTo>
                  <a:lnTo>
                    <a:pt x="944" y="523"/>
                  </a:lnTo>
                  <a:lnTo>
                    <a:pt x="944" y="526"/>
                  </a:lnTo>
                  <a:lnTo>
                    <a:pt x="938" y="531"/>
                  </a:lnTo>
                  <a:lnTo>
                    <a:pt x="933" y="531"/>
                  </a:lnTo>
                  <a:lnTo>
                    <a:pt x="930" y="531"/>
                  </a:lnTo>
                  <a:lnTo>
                    <a:pt x="927" y="531"/>
                  </a:lnTo>
                  <a:lnTo>
                    <a:pt x="927" y="534"/>
                  </a:lnTo>
                  <a:lnTo>
                    <a:pt x="927" y="536"/>
                  </a:lnTo>
                  <a:lnTo>
                    <a:pt x="930" y="536"/>
                  </a:lnTo>
                  <a:lnTo>
                    <a:pt x="930" y="539"/>
                  </a:lnTo>
                  <a:lnTo>
                    <a:pt x="930" y="542"/>
                  </a:lnTo>
                  <a:lnTo>
                    <a:pt x="930" y="544"/>
                  </a:lnTo>
                  <a:lnTo>
                    <a:pt x="927" y="547"/>
                  </a:lnTo>
                  <a:lnTo>
                    <a:pt x="925" y="552"/>
                  </a:lnTo>
                  <a:lnTo>
                    <a:pt x="925" y="555"/>
                  </a:lnTo>
                  <a:lnTo>
                    <a:pt x="922" y="555"/>
                  </a:lnTo>
                  <a:lnTo>
                    <a:pt x="922" y="558"/>
                  </a:lnTo>
                  <a:lnTo>
                    <a:pt x="922" y="561"/>
                  </a:lnTo>
                  <a:lnTo>
                    <a:pt x="919" y="563"/>
                  </a:lnTo>
                  <a:lnTo>
                    <a:pt x="917" y="571"/>
                  </a:lnTo>
                  <a:lnTo>
                    <a:pt x="906" y="587"/>
                  </a:lnTo>
                  <a:lnTo>
                    <a:pt x="895" y="601"/>
                  </a:lnTo>
                  <a:lnTo>
                    <a:pt x="882" y="614"/>
                  </a:lnTo>
                  <a:lnTo>
                    <a:pt x="879" y="614"/>
                  </a:lnTo>
                  <a:lnTo>
                    <a:pt x="877" y="617"/>
                  </a:lnTo>
                  <a:lnTo>
                    <a:pt x="858" y="630"/>
                  </a:lnTo>
                  <a:lnTo>
                    <a:pt x="842" y="636"/>
                  </a:lnTo>
                  <a:lnTo>
                    <a:pt x="826" y="644"/>
                  </a:lnTo>
                  <a:lnTo>
                    <a:pt x="793" y="654"/>
                  </a:lnTo>
                  <a:lnTo>
                    <a:pt x="780" y="660"/>
                  </a:lnTo>
                  <a:lnTo>
                    <a:pt x="764" y="660"/>
                  </a:lnTo>
                  <a:lnTo>
                    <a:pt x="745" y="662"/>
                  </a:lnTo>
                  <a:lnTo>
                    <a:pt x="734" y="665"/>
                  </a:lnTo>
                  <a:lnTo>
                    <a:pt x="729" y="665"/>
                  </a:lnTo>
                  <a:lnTo>
                    <a:pt x="726" y="665"/>
                  </a:lnTo>
                  <a:lnTo>
                    <a:pt x="724" y="665"/>
                  </a:lnTo>
                  <a:lnTo>
                    <a:pt x="724" y="668"/>
                  </a:lnTo>
                  <a:lnTo>
                    <a:pt x="726" y="668"/>
                  </a:lnTo>
                  <a:lnTo>
                    <a:pt x="726" y="670"/>
                  </a:lnTo>
                  <a:lnTo>
                    <a:pt x="724" y="670"/>
                  </a:lnTo>
                  <a:lnTo>
                    <a:pt x="721" y="670"/>
                  </a:lnTo>
                  <a:lnTo>
                    <a:pt x="718" y="670"/>
                  </a:lnTo>
                  <a:lnTo>
                    <a:pt x="718" y="673"/>
                  </a:lnTo>
                  <a:lnTo>
                    <a:pt x="716" y="673"/>
                  </a:lnTo>
                  <a:lnTo>
                    <a:pt x="710" y="676"/>
                  </a:lnTo>
                  <a:lnTo>
                    <a:pt x="708" y="676"/>
                  </a:lnTo>
                  <a:lnTo>
                    <a:pt x="705" y="676"/>
                  </a:lnTo>
                  <a:lnTo>
                    <a:pt x="700" y="673"/>
                  </a:lnTo>
                  <a:lnTo>
                    <a:pt x="700" y="670"/>
                  </a:lnTo>
                  <a:lnTo>
                    <a:pt x="697" y="668"/>
                  </a:lnTo>
                  <a:lnTo>
                    <a:pt x="697" y="670"/>
                  </a:lnTo>
                  <a:lnTo>
                    <a:pt x="694" y="670"/>
                  </a:lnTo>
                  <a:lnTo>
                    <a:pt x="689" y="668"/>
                  </a:lnTo>
                  <a:lnTo>
                    <a:pt x="686" y="668"/>
                  </a:lnTo>
                  <a:lnTo>
                    <a:pt x="684" y="668"/>
                  </a:lnTo>
                  <a:lnTo>
                    <a:pt x="681" y="668"/>
                  </a:lnTo>
                  <a:lnTo>
                    <a:pt x="670" y="665"/>
                  </a:lnTo>
                  <a:lnTo>
                    <a:pt x="667" y="665"/>
                  </a:lnTo>
                  <a:lnTo>
                    <a:pt x="665" y="665"/>
                  </a:lnTo>
                  <a:lnTo>
                    <a:pt x="665" y="668"/>
                  </a:lnTo>
                  <a:lnTo>
                    <a:pt x="665" y="670"/>
                  </a:lnTo>
                  <a:lnTo>
                    <a:pt x="662" y="665"/>
                  </a:lnTo>
                  <a:lnTo>
                    <a:pt x="659" y="665"/>
                  </a:lnTo>
                  <a:lnTo>
                    <a:pt x="657" y="668"/>
                  </a:lnTo>
                  <a:lnTo>
                    <a:pt x="654" y="670"/>
                  </a:lnTo>
                  <a:lnTo>
                    <a:pt x="651" y="670"/>
                  </a:lnTo>
                  <a:lnTo>
                    <a:pt x="649" y="673"/>
                  </a:lnTo>
                  <a:lnTo>
                    <a:pt x="646" y="673"/>
                  </a:lnTo>
                  <a:lnTo>
                    <a:pt x="646" y="676"/>
                  </a:lnTo>
                  <a:lnTo>
                    <a:pt x="643" y="681"/>
                  </a:lnTo>
                  <a:lnTo>
                    <a:pt x="635" y="689"/>
                  </a:lnTo>
                  <a:lnTo>
                    <a:pt x="633" y="695"/>
                  </a:lnTo>
                  <a:lnTo>
                    <a:pt x="630" y="697"/>
                  </a:lnTo>
                  <a:lnTo>
                    <a:pt x="627" y="700"/>
                  </a:lnTo>
                  <a:lnTo>
                    <a:pt x="625" y="700"/>
                  </a:lnTo>
                  <a:lnTo>
                    <a:pt x="622" y="700"/>
                  </a:lnTo>
                  <a:lnTo>
                    <a:pt x="617" y="703"/>
                  </a:lnTo>
                  <a:lnTo>
                    <a:pt x="614" y="703"/>
                  </a:lnTo>
                  <a:lnTo>
                    <a:pt x="611" y="703"/>
                  </a:lnTo>
                  <a:lnTo>
                    <a:pt x="609" y="703"/>
                  </a:lnTo>
                  <a:lnTo>
                    <a:pt x="606" y="703"/>
                  </a:lnTo>
                  <a:lnTo>
                    <a:pt x="603" y="703"/>
                  </a:lnTo>
                  <a:lnTo>
                    <a:pt x="600" y="703"/>
                  </a:lnTo>
                  <a:lnTo>
                    <a:pt x="587" y="705"/>
                  </a:lnTo>
                  <a:lnTo>
                    <a:pt x="582" y="708"/>
                  </a:lnTo>
                  <a:lnTo>
                    <a:pt x="579" y="708"/>
                  </a:lnTo>
                  <a:lnTo>
                    <a:pt x="579" y="705"/>
                  </a:lnTo>
                  <a:lnTo>
                    <a:pt x="576" y="705"/>
                  </a:lnTo>
                  <a:lnTo>
                    <a:pt x="574" y="705"/>
                  </a:lnTo>
                  <a:lnTo>
                    <a:pt x="571" y="705"/>
                  </a:lnTo>
                  <a:lnTo>
                    <a:pt x="571" y="708"/>
                  </a:lnTo>
                  <a:lnTo>
                    <a:pt x="568" y="708"/>
                  </a:lnTo>
                  <a:lnTo>
                    <a:pt x="566" y="708"/>
                  </a:lnTo>
                  <a:lnTo>
                    <a:pt x="563" y="708"/>
                  </a:lnTo>
                  <a:lnTo>
                    <a:pt x="563" y="705"/>
                  </a:lnTo>
                  <a:lnTo>
                    <a:pt x="560" y="705"/>
                  </a:lnTo>
                  <a:lnTo>
                    <a:pt x="560" y="708"/>
                  </a:lnTo>
                  <a:lnTo>
                    <a:pt x="558" y="708"/>
                  </a:lnTo>
                  <a:lnTo>
                    <a:pt x="536" y="721"/>
                  </a:lnTo>
                  <a:lnTo>
                    <a:pt x="536" y="724"/>
                  </a:lnTo>
                  <a:lnTo>
                    <a:pt x="536" y="727"/>
                  </a:lnTo>
                  <a:lnTo>
                    <a:pt x="533" y="730"/>
                  </a:lnTo>
                  <a:lnTo>
                    <a:pt x="531" y="730"/>
                  </a:lnTo>
                  <a:lnTo>
                    <a:pt x="528" y="730"/>
                  </a:lnTo>
                  <a:lnTo>
                    <a:pt x="528" y="732"/>
                  </a:lnTo>
                  <a:lnTo>
                    <a:pt x="525" y="735"/>
                  </a:lnTo>
                  <a:lnTo>
                    <a:pt x="523" y="735"/>
                  </a:lnTo>
                  <a:lnTo>
                    <a:pt x="520" y="738"/>
                  </a:lnTo>
                  <a:lnTo>
                    <a:pt x="515" y="738"/>
                  </a:lnTo>
                  <a:lnTo>
                    <a:pt x="515" y="740"/>
                  </a:lnTo>
                  <a:lnTo>
                    <a:pt x="512" y="738"/>
                  </a:lnTo>
                  <a:lnTo>
                    <a:pt x="509" y="740"/>
                  </a:lnTo>
                  <a:lnTo>
                    <a:pt x="507" y="740"/>
                  </a:lnTo>
                  <a:lnTo>
                    <a:pt x="504" y="740"/>
                  </a:lnTo>
                  <a:lnTo>
                    <a:pt x="501" y="740"/>
                  </a:lnTo>
                  <a:lnTo>
                    <a:pt x="499" y="740"/>
                  </a:lnTo>
                  <a:lnTo>
                    <a:pt x="493" y="743"/>
                  </a:lnTo>
                  <a:lnTo>
                    <a:pt x="491" y="746"/>
                  </a:lnTo>
                  <a:lnTo>
                    <a:pt x="483" y="746"/>
                  </a:lnTo>
                  <a:lnTo>
                    <a:pt x="475" y="746"/>
                  </a:lnTo>
                  <a:lnTo>
                    <a:pt x="469" y="746"/>
                  </a:lnTo>
                  <a:lnTo>
                    <a:pt x="464" y="746"/>
                  </a:lnTo>
                  <a:lnTo>
                    <a:pt x="456" y="743"/>
                  </a:lnTo>
                  <a:lnTo>
                    <a:pt x="456" y="740"/>
                  </a:lnTo>
                  <a:lnTo>
                    <a:pt x="453" y="740"/>
                  </a:lnTo>
                  <a:lnTo>
                    <a:pt x="453" y="738"/>
                  </a:lnTo>
                  <a:lnTo>
                    <a:pt x="453" y="735"/>
                  </a:lnTo>
                  <a:lnTo>
                    <a:pt x="453" y="732"/>
                  </a:lnTo>
                  <a:lnTo>
                    <a:pt x="450" y="735"/>
                  </a:lnTo>
                  <a:lnTo>
                    <a:pt x="448" y="738"/>
                  </a:lnTo>
                  <a:lnTo>
                    <a:pt x="445" y="738"/>
                  </a:lnTo>
                  <a:lnTo>
                    <a:pt x="442" y="735"/>
                  </a:lnTo>
                  <a:lnTo>
                    <a:pt x="432" y="740"/>
                  </a:lnTo>
                  <a:lnTo>
                    <a:pt x="429" y="740"/>
                  </a:lnTo>
                  <a:lnTo>
                    <a:pt x="429" y="743"/>
                  </a:lnTo>
                  <a:lnTo>
                    <a:pt x="426" y="743"/>
                  </a:lnTo>
                  <a:lnTo>
                    <a:pt x="424" y="746"/>
                  </a:lnTo>
                  <a:lnTo>
                    <a:pt x="421" y="746"/>
                  </a:lnTo>
                  <a:lnTo>
                    <a:pt x="418" y="743"/>
                  </a:lnTo>
                  <a:lnTo>
                    <a:pt x="413" y="740"/>
                  </a:lnTo>
                  <a:lnTo>
                    <a:pt x="413" y="738"/>
                  </a:lnTo>
                  <a:lnTo>
                    <a:pt x="416" y="735"/>
                  </a:lnTo>
                  <a:lnTo>
                    <a:pt x="416" y="730"/>
                  </a:lnTo>
                  <a:lnTo>
                    <a:pt x="416" y="727"/>
                  </a:lnTo>
                  <a:lnTo>
                    <a:pt x="418" y="727"/>
                  </a:lnTo>
                  <a:lnTo>
                    <a:pt x="418" y="724"/>
                  </a:lnTo>
                  <a:lnTo>
                    <a:pt x="416" y="724"/>
                  </a:lnTo>
                  <a:lnTo>
                    <a:pt x="416" y="727"/>
                  </a:lnTo>
                  <a:lnTo>
                    <a:pt x="413" y="727"/>
                  </a:lnTo>
                  <a:lnTo>
                    <a:pt x="413" y="730"/>
                  </a:lnTo>
                  <a:lnTo>
                    <a:pt x="408" y="735"/>
                  </a:lnTo>
                  <a:lnTo>
                    <a:pt x="405" y="740"/>
                  </a:lnTo>
                  <a:lnTo>
                    <a:pt x="391" y="748"/>
                  </a:lnTo>
                  <a:lnTo>
                    <a:pt x="389" y="748"/>
                  </a:lnTo>
                  <a:lnTo>
                    <a:pt x="386" y="748"/>
                  </a:lnTo>
                  <a:lnTo>
                    <a:pt x="383" y="748"/>
                  </a:lnTo>
                  <a:lnTo>
                    <a:pt x="383" y="751"/>
                  </a:lnTo>
                  <a:lnTo>
                    <a:pt x="383" y="754"/>
                  </a:lnTo>
                  <a:lnTo>
                    <a:pt x="381" y="754"/>
                  </a:lnTo>
                  <a:lnTo>
                    <a:pt x="378" y="756"/>
                  </a:lnTo>
                  <a:lnTo>
                    <a:pt x="375" y="756"/>
                  </a:lnTo>
                  <a:lnTo>
                    <a:pt x="370" y="756"/>
                  </a:lnTo>
                  <a:lnTo>
                    <a:pt x="367" y="756"/>
                  </a:lnTo>
                  <a:lnTo>
                    <a:pt x="365" y="759"/>
                  </a:lnTo>
                  <a:lnTo>
                    <a:pt x="362" y="759"/>
                  </a:lnTo>
                  <a:lnTo>
                    <a:pt x="359" y="762"/>
                  </a:lnTo>
                  <a:lnTo>
                    <a:pt x="357" y="762"/>
                  </a:lnTo>
                  <a:lnTo>
                    <a:pt x="357" y="759"/>
                  </a:lnTo>
                  <a:lnTo>
                    <a:pt x="354" y="759"/>
                  </a:lnTo>
                  <a:lnTo>
                    <a:pt x="351" y="759"/>
                  </a:lnTo>
                  <a:lnTo>
                    <a:pt x="349" y="762"/>
                  </a:lnTo>
                  <a:lnTo>
                    <a:pt x="349" y="764"/>
                  </a:lnTo>
                  <a:lnTo>
                    <a:pt x="349" y="770"/>
                  </a:lnTo>
                  <a:lnTo>
                    <a:pt x="346" y="772"/>
                  </a:lnTo>
                  <a:lnTo>
                    <a:pt x="343" y="775"/>
                  </a:lnTo>
                  <a:lnTo>
                    <a:pt x="338" y="775"/>
                  </a:lnTo>
                  <a:lnTo>
                    <a:pt x="335" y="778"/>
                  </a:lnTo>
                  <a:lnTo>
                    <a:pt x="332" y="778"/>
                  </a:lnTo>
                  <a:lnTo>
                    <a:pt x="327" y="780"/>
                  </a:lnTo>
                  <a:lnTo>
                    <a:pt x="324" y="780"/>
                  </a:lnTo>
                  <a:lnTo>
                    <a:pt x="322" y="783"/>
                  </a:lnTo>
                  <a:lnTo>
                    <a:pt x="319" y="786"/>
                  </a:lnTo>
                  <a:lnTo>
                    <a:pt x="316" y="789"/>
                  </a:lnTo>
                  <a:lnTo>
                    <a:pt x="314" y="791"/>
                  </a:lnTo>
                  <a:lnTo>
                    <a:pt x="311" y="797"/>
                  </a:lnTo>
                  <a:lnTo>
                    <a:pt x="311" y="799"/>
                  </a:lnTo>
                  <a:lnTo>
                    <a:pt x="308" y="802"/>
                  </a:lnTo>
                  <a:lnTo>
                    <a:pt x="292" y="807"/>
                  </a:lnTo>
                  <a:lnTo>
                    <a:pt x="290" y="810"/>
                  </a:lnTo>
                  <a:lnTo>
                    <a:pt x="287" y="813"/>
                  </a:lnTo>
                  <a:lnTo>
                    <a:pt x="279" y="821"/>
                  </a:lnTo>
                  <a:lnTo>
                    <a:pt x="276" y="823"/>
                  </a:lnTo>
                  <a:lnTo>
                    <a:pt x="276" y="826"/>
                  </a:lnTo>
                  <a:lnTo>
                    <a:pt x="274" y="826"/>
                  </a:lnTo>
                  <a:lnTo>
                    <a:pt x="274" y="829"/>
                  </a:lnTo>
                  <a:lnTo>
                    <a:pt x="271" y="831"/>
                  </a:lnTo>
                  <a:lnTo>
                    <a:pt x="247" y="839"/>
                  </a:lnTo>
                  <a:lnTo>
                    <a:pt x="233" y="848"/>
                  </a:lnTo>
                  <a:lnTo>
                    <a:pt x="233" y="845"/>
                  </a:lnTo>
                  <a:lnTo>
                    <a:pt x="231" y="845"/>
                  </a:lnTo>
                  <a:lnTo>
                    <a:pt x="231" y="848"/>
                  </a:lnTo>
                  <a:lnTo>
                    <a:pt x="228" y="848"/>
                  </a:lnTo>
                  <a:lnTo>
                    <a:pt x="223" y="850"/>
                  </a:lnTo>
                  <a:lnTo>
                    <a:pt x="220" y="848"/>
                  </a:lnTo>
                  <a:lnTo>
                    <a:pt x="215" y="850"/>
                  </a:lnTo>
                  <a:lnTo>
                    <a:pt x="199" y="858"/>
                  </a:lnTo>
                  <a:lnTo>
                    <a:pt x="190" y="861"/>
                  </a:lnTo>
                  <a:lnTo>
                    <a:pt x="190" y="864"/>
                  </a:lnTo>
                  <a:lnTo>
                    <a:pt x="188" y="864"/>
                  </a:lnTo>
                  <a:lnTo>
                    <a:pt x="188" y="866"/>
                  </a:lnTo>
                  <a:lnTo>
                    <a:pt x="185" y="866"/>
                  </a:lnTo>
                  <a:lnTo>
                    <a:pt x="182" y="872"/>
                  </a:lnTo>
                  <a:lnTo>
                    <a:pt x="182" y="874"/>
                  </a:lnTo>
                  <a:lnTo>
                    <a:pt x="180" y="877"/>
                  </a:lnTo>
                  <a:lnTo>
                    <a:pt x="174" y="888"/>
                  </a:lnTo>
                  <a:lnTo>
                    <a:pt x="174" y="885"/>
                  </a:lnTo>
                  <a:lnTo>
                    <a:pt x="172" y="882"/>
                  </a:lnTo>
                  <a:lnTo>
                    <a:pt x="169" y="882"/>
                  </a:lnTo>
                  <a:lnTo>
                    <a:pt x="169" y="885"/>
                  </a:lnTo>
                  <a:lnTo>
                    <a:pt x="169" y="888"/>
                  </a:lnTo>
                  <a:lnTo>
                    <a:pt x="172" y="888"/>
                  </a:lnTo>
                  <a:lnTo>
                    <a:pt x="172" y="890"/>
                  </a:lnTo>
                  <a:lnTo>
                    <a:pt x="172" y="893"/>
                  </a:lnTo>
                  <a:lnTo>
                    <a:pt x="169" y="896"/>
                  </a:lnTo>
                  <a:lnTo>
                    <a:pt x="169" y="898"/>
                  </a:lnTo>
                  <a:lnTo>
                    <a:pt x="169" y="901"/>
                  </a:lnTo>
                  <a:lnTo>
                    <a:pt x="166" y="901"/>
                  </a:lnTo>
                  <a:lnTo>
                    <a:pt x="166" y="904"/>
                  </a:lnTo>
                  <a:lnTo>
                    <a:pt x="164" y="907"/>
                  </a:lnTo>
                  <a:lnTo>
                    <a:pt x="164" y="909"/>
                  </a:lnTo>
                  <a:lnTo>
                    <a:pt x="161" y="912"/>
                  </a:lnTo>
                  <a:lnTo>
                    <a:pt x="161" y="915"/>
                  </a:lnTo>
                  <a:lnTo>
                    <a:pt x="158" y="920"/>
                  </a:lnTo>
                  <a:lnTo>
                    <a:pt x="158" y="923"/>
                  </a:lnTo>
                  <a:lnTo>
                    <a:pt x="158" y="925"/>
                  </a:lnTo>
                  <a:lnTo>
                    <a:pt x="156" y="925"/>
                  </a:lnTo>
                  <a:lnTo>
                    <a:pt x="156" y="928"/>
                  </a:lnTo>
                  <a:lnTo>
                    <a:pt x="156" y="931"/>
                  </a:lnTo>
                  <a:lnTo>
                    <a:pt x="156" y="933"/>
                  </a:lnTo>
                  <a:lnTo>
                    <a:pt x="153" y="933"/>
                  </a:lnTo>
                  <a:lnTo>
                    <a:pt x="153" y="936"/>
                  </a:lnTo>
                  <a:lnTo>
                    <a:pt x="150" y="933"/>
                  </a:lnTo>
                  <a:lnTo>
                    <a:pt x="148" y="931"/>
                  </a:lnTo>
                  <a:lnTo>
                    <a:pt x="145" y="931"/>
                  </a:lnTo>
                  <a:lnTo>
                    <a:pt x="142" y="931"/>
                  </a:lnTo>
                  <a:lnTo>
                    <a:pt x="140" y="933"/>
                  </a:lnTo>
                  <a:lnTo>
                    <a:pt x="137" y="933"/>
                  </a:lnTo>
                  <a:lnTo>
                    <a:pt x="137" y="936"/>
                  </a:lnTo>
                  <a:lnTo>
                    <a:pt x="134" y="939"/>
                  </a:lnTo>
                  <a:lnTo>
                    <a:pt x="132" y="939"/>
                  </a:lnTo>
                  <a:lnTo>
                    <a:pt x="129" y="936"/>
                  </a:lnTo>
                  <a:lnTo>
                    <a:pt x="129" y="933"/>
                  </a:lnTo>
                  <a:lnTo>
                    <a:pt x="129" y="928"/>
                  </a:lnTo>
                  <a:lnTo>
                    <a:pt x="129" y="925"/>
                  </a:lnTo>
                  <a:lnTo>
                    <a:pt x="129" y="923"/>
                  </a:lnTo>
                  <a:lnTo>
                    <a:pt x="132" y="920"/>
                  </a:lnTo>
                  <a:lnTo>
                    <a:pt x="134" y="920"/>
                  </a:lnTo>
                  <a:lnTo>
                    <a:pt x="134" y="917"/>
                  </a:lnTo>
                  <a:lnTo>
                    <a:pt x="134" y="915"/>
                  </a:lnTo>
                  <a:lnTo>
                    <a:pt x="132" y="915"/>
                  </a:lnTo>
                  <a:lnTo>
                    <a:pt x="129" y="917"/>
                  </a:lnTo>
                  <a:lnTo>
                    <a:pt x="129" y="915"/>
                  </a:lnTo>
                  <a:lnTo>
                    <a:pt x="129" y="912"/>
                  </a:lnTo>
                  <a:lnTo>
                    <a:pt x="129" y="909"/>
                  </a:lnTo>
                  <a:lnTo>
                    <a:pt x="126" y="907"/>
                  </a:lnTo>
                  <a:lnTo>
                    <a:pt x="126" y="904"/>
                  </a:lnTo>
                  <a:lnTo>
                    <a:pt x="123" y="901"/>
                  </a:lnTo>
                  <a:lnTo>
                    <a:pt x="126" y="898"/>
                  </a:lnTo>
                  <a:lnTo>
                    <a:pt x="126" y="893"/>
                  </a:lnTo>
                  <a:lnTo>
                    <a:pt x="129" y="874"/>
                  </a:lnTo>
                  <a:lnTo>
                    <a:pt x="132" y="869"/>
                  </a:lnTo>
                  <a:lnTo>
                    <a:pt x="132" y="866"/>
                  </a:lnTo>
                  <a:lnTo>
                    <a:pt x="134" y="864"/>
                  </a:lnTo>
                  <a:lnTo>
                    <a:pt x="134" y="861"/>
                  </a:lnTo>
                  <a:lnTo>
                    <a:pt x="132" y="861"/>
                  </a:lnTo>
                  <a:lnTo>
                    <a:pt x="129" y="861"/>
                  </a:lnTo>
                  <a:lnTo>
                    <a:pt x="126" y="861"/>
                  </a:lnTo>
                  <a:lnTo>
                    <a:pt x="126" y="864"/>
                  </a:lnTo>
                  <a:lnTo>
                    <a:pt x="123" y="864"/>
                  </a:lnTo>
                  <a:lnTo>
                    <a:pt x="121" y="866"/>
                  </a:lnTo>
                  <a:lnTo>
                    <a:pt x="118" y="866"/>
                  </a:lnTo>
                  <a:lnTo>
                    <a:pt x="110" y="877"/>
                  </a:lnTo>
                  <a:lnTo>
                    <a:pt x="107" y="885"/>
                  </a:lnTo>
                  <a:lnTo>
                    <a:pt x="105" y="888"/>
                  </a:lnTo>
                  <a:lnTo>
                    <a:pt x="105" y="890"/>
                  </a:lnTo>
                  <a:lnTo>
                    <a:pt x="105" y="893"/>
                  </a:lnTo>
                  <a:lnTo>
                    <a:pt x="94" y="917"/>
                  </a:lnTo>
                  <a:lnTo>
                    <a:pt x="94" y="920"/>
                  </a:lnTo>
                  <a:lnTo>
                    <a:pt x="91" y="923"/>
                  </a:lnTo>
                  <a:lnTo>
                    <a:pt x="89" y="925"/>
                  </a:lnTo>
                  <a:lnTo>
                    <a:pt x="89" y="928"/>
                  </a:lnTo>
                  <a:lnTo>
                    <a:pt x="89" y="933"/>
                  </a:lnTo>
                  <a:lnTo>
                    <a:pt x="86" y="936"/>
                  </a:lnTo>
                  <a:lnTo>
                    <a:pt x="83" y="939"/>
                  </a:lnTo>
                  <a:lnTo>
                    <a:pt x="83" y="941"/>
                  </a:lnTo>
                  <a:lnTo>
                    <a:pt x="81" y="941"/>
                  </a:lnTo>
                  <a:lnTo>
                    <a:pt x="78" y="941"/>
                  </a:lnTo>
                  <a:lnTo>
                    <a:pt x="78" y="944"/>
                  </a:lnTo>
                  <a:lnTo>
                    <a:pt x="81" y="947"/>
                  </a:lnTo>
                  <a:lnTo>
                    <a:pt x="81" y="949"/>
                  </a:lnTo>
                  <a:lnTo>
                    <a:pt x="81" y="952"/>
                  </a:lnTo>
                  <a:lnTo>
                    <a:pt x="81" y="955"/>
                  </a:lnTo>
                  <a:lnTo>
                    <a:pt x="81" y="960"/>
                  </a:lnTo>
                  <a:lnTo>
                    <a:pt x="83" y="960"/>
                  </a:lnTo>
                  <a:lnTo>
                    <a:pt x="86" y="960"/>
                  </a:lnTo>
                  <a:lnTo>
                    <a:pt x="91" y="966"/>
                  </a:lnTo>
                  <a:lnTo>
                    <a:pt x="91" y="974"/>
                  </a:lnTo>
                  <a:lnTo>
                    <a:pt x="94" y="976"/>
                  </a:lnTo>
                  <a:lnTo>
                    <a:pt x="94" y="979"/>
                  </a:lnTo>
                  <a:lnTo>
                    <a:pt x="97" y="982"/>
                  </a:lnTo>
                  <a:lnTo>
                    <a:pt x="97" y="995"/>
                  </a:lnTo>
                  <a:lnTo>
                    <a:pt x="94" y="998"/>
                  </a:lnTo>
                  <a:lnTo>
                    <a:pt x="94" y="1000"/>
                  </a:lnTo>
                  <a:lnTo>
                    <a:pt x="91" y="1000"/>
                  </a:lnTo>
                  <a:lnTo>
                    <a:pt x="89" y="1003"/>
                  </a:lnTo>
                  <a:lnTo>
                    <a:pt x="89" y="1006"/>
                  </a:lnTo>
                  <a:lnTo>
                    <a:pt x="89" y="1008"/>
                  </a:lnTo>
                  <a:lnTo>
                    <a:pt x="91" y="1014"/>
                  </a:lnTo>
                  <a:lnTo>
                    <a:pt x="94" y="1025"/>
                  </a:lnTo>
                  <a:lnTo>
                    <a:pt x="91" y="1027"/>
                  </a:lnTo>
                  <a:lnTo>
                    <a:pt x="91" y="1030"/>
                  </a:lnTo>
                  <a:lnTo>
                    <a:pt x="91" y="1038"/>
                  </a:lnTo>
                  <a:lnTo>
                    <a:pt x="91" y="1041"/>
                  </a:lnTo>
                  <a:lnTo>
                    <a:pt x="89" y="1041"/>
                  </a:lnTo>
                  <a:lnTo>
                    <a:pt x="89" y="1043"/>
                  </a:lnTo>
                  <a:lnTo>
                    <a:pt x="89" y="1046"/>
                  </a:lnTo>
                  <a:lnTo>
                    <a:pt x="83" y="1049"/>
                  </a:lnTo>
                  <a:lnTo>
                    <a:pt x="83" y="1051"/>
                  </a:lnTo>
                  <a:lnTo>
                    <a:pt x="81" y="1051"/>
                  </a:lnTo>
                  <a:lnTo>
                    <a:pt x="78" y="1051"/>
                  </a:lnTo>
                  <a:lnTo>
                    <a:pt x="78" y="1054"/>
                  </a:lnTo>
                  <a:lnTo>
                    <a:pt x="75" y="1054"/>
                  </a:lnTo>
                  <a:lnTo>
                    <a:pt x="73" y="1057"/>
                  </a:lnTo>
                  <a:lnTo>
                    <a:pt x="70" y="1067"/>
                  </a:lnTo>
                  <a:lnTo>
                    <a:pt x="67" y="1067"/>
                  </a:lnTo>
                  <a:lnTo>
                    <a:pt x="65" y="1070"/>
                  </a:lnTo>
                  <a:lnTo>
                    <a:pt x="62" y="1081"/>
                  </a:lnTo>
                  <a:lnTo>
                    <a:pt x="59" y="1086"/>
                  </a:lnTo>
                  <a:lnTo>
                    <a:pt x="59" y="1089"/>
                  </a:lnTo>
                  <a:lnTo>
                    <a:pt x="59" y="1092"/>
                  </a:lnTo>
                  <a:lnTo>
                    <a:pt x="59" y="1094"/>
                  </a:lnTo>
                  <a:lnTo>
                    <a:pt x="56" y="1097"/>
                  </a:lnTo>
                  <a:lnTo>
                    <a:pt x="54" y="1100"/>
                  </a:lnTo>
                  <a:lnTo>
                    <a:pt x="54" y="1102"/>
                  </a:lnTo>
                  <a:lnTo>
                    <a:pt x="54" y="1108"/>
                  </a:lnTo>
                  <a:lnTo>
                    <a:pt x="56" y="1110"/>
                  </a:lnTo>
                  <a:lnTo>
                    <a:pt x="56" y="1113"/>
                  </a:lnTo>
                  <a:lnTo>
                    <a:pt x="54" y="1116"/>
                  </a:lnTo>
                  <a:lnTo>
                    <a:pt x="51" y="1118"/>
                  </a:lnTo>
                  <a:lnTo>
                    <a:pt x="51" y="1121"/>
                  </a:lnTo>
                  <a:lnTo>
                    <a:pt x="51" y="1140"/>
                  </a:lnTo>
                  <a:lnTo>
                    <a:pt x="51" y="1145"/>
                  </a:lnTo>
                  <a:lnTo>
                    <a:pt x="54" y="1148"/>
                  </a:lnTo>
                  <a:lnTo>
                    <a:pt x="56" y="1153"/>
                  </a:lnTo>
                  <a:lnTo>
                    <a:pt x="67" y="1164"/>
                  </a:lnTo>
                  <a:lnTo>
                    <a:pt x="73" y="1172"/>
                  </a:lnTo>
                  <a:lnTo>
                    <a:pt x="75" y="1175"/>
                  </a:lnTo>
                  <a:lnTo>
                    <a:pt x="75" y="1177"/>
                  </a:lnTo>
                  <a:lnTo>
                    <a:pt x="75" y="1180"/>
                  </a:lnTo>
                  <a:lnTo>
                    <a:pt x="75" y="1183"/>
                  </a:lnTo>
                  <a:lnTo>
                    <a:pt x="75" y="1185"/>
                  </a:lnTo>
                  <a:lnTo>
                    <a:pt x="75" y="1188"/>
                  </a:lnTo>
                  <a:lnTo>
                    <a:pt x="75" y="1191"/>
                  </a:lnTo>
                  <a:lnTo>
                    <a:pt x="78" y="1191"/>
                  </a:lnTo>
                  <a:lnTo>
                    <a:pt x="81" y="1194"/>
                  </a:lnTo>
                  <a:lnTo>
                    <a:pt x="81" y="1196"/>
                  </a:lnTo>
                  <a:lnTo>
                    <a:pt x="81" y="1199"/>
                  </a:lnTo>
                  <a:lnTo>
                    <a:pt x="78" y="1199"/>
                  </a:lnTo>
                  <a:lnTo>
                    <a:pt x="78" y="1202"/>
                  </a:lnTo>
                  <a:lnTo>
                    <a:pt x="81" y="1204"/>
                  </a:lnTo>
                  <a:lnTo>
                    <a:pt x="81" y="1207"/>
                  </a:lnTo>
                  <a:lnTo>
                    <a:pt x="81" y="1210"/>
                  </a:lnTo>
                  <a:lnTo>
                    <a:pt x="83" y="1212"/>
                  </a:lnTo>
                  <a:lnTo>
                    <a:pt x="86" y="1215"/>
                  </a:lnTo>
                  <a:lnTo>
                    <a:pt x="89" y="1218"/>
                  </a:lnTo>
                  <a:lnTo>
                    <a:pt x="94" y="1220"/>
                  </a:lnTo>
                  <a:lnTo>
                    <a:pt x="97" y="1220"/>
                  </a:lnTo>
                  <a:lnTo>
                    <a:pt x="97" y="1226"/>
                  </a:lnTo>
                  <a:lnTo>
                    <a:pt x="99" y="1231"/>
                  </a:lnTo>
                  <a:lnTo>
                    <a:pt x="102" y="1231"/>
                  </a:lnTo>
                  <a:lnTo>
                    <a:pt x="102" y="1234"/>
                  </a:lnTo>
                  <a:lnTo>
                    <a:pt x="107" y="1250"/>
                  </a:lnTo>
                  <a:lnTo>
                    <a:pt x="110" y="1255"/>
                  </a:lnTo>
                  <a:lnTo>
                    <a:pt x="118" y="1263"/>
                  </a:lnTo>
                  <a:lnTo>
                    <a:pt x="121" y="1269"/>
                  </a:lnTo>
                  <a:lnTo>
                    <a:pt x="121" y="1271"/>
                  </a:lnTo>
                  <a:lnTo>
                    <a:pt x="126" y="1274"/>
                  </a:lnTo>
                  <a:lnTo>
                    <a:pt x="126" y="1277"/>
                  </a:lnTo>
                  <a:lnTo>
                    <a:pt x="129" y="1277"/>
                  </a:lnTo>
                  <a:lnTo>
                    <a:pt x="129" y="1279"/>
                  </a:lnTo>
                  <a:lnTo>
                    <a:pt x="132" y="1279"/>
                  </a:lnTo>
                  <a:lnTo>
                    <a:pt x="129" y="1282"/>
                  </a:lnTo>
                  <a:lnTo>
                    <a:pt x="132" y="1282"/>
                  </a:lnTo>
                  <a:lnTo>
                    <a:pt x="132" y="1285"/>
                  </a:lnTo>
                  <a:lnTo>
                    <a:pt x="132" y="1287"/>
                  </a:lnTo>
                  <a:lnTo>
                    <a:pt x="137" y="1287"/>
                  </a:lnTo>
                  <a:lnTo>
                    <a:pt x="142" y="1290"/>
                  </a:lnTo>
                  <a:lnTo>
                    <a:pt x="142" y="1293"/>
                  </a:lnTo>
                  <a:lnTo>
                    <a:pt x="145" y="1295"/>
                  </a:lnTo>
                  <a:lnTo>
                    <a:pt x="142" y="1295"/>
                  </a:lnTo>
                  <a:lnTo>
                    <a:pt x="142" y="1298"/>
                  </a:lnTo>
                  <a:lnTo>
                    <a:pt x="142" y="1301"/>
                  </a:lnTo>
                  <a:lnTo>
                    <a:pt x="142" y="1304"/>
                  </a:lnTo>
                  <a:lnTo>
                    <a:pt x="145" y="1306"/>
                  </a:lnTo>
                  <a:lnTo>
                    <a:pt x="145" y="1309"/>
                  </a:lnTo>
                  <a:lnTo>
                    <a:pt x="142" y="1309"/>
                  </a:lnTo>
                  <a:lnTo>
                    <a:pt x="140" y="1309"/>
                  </a:lnTo>
                  <a:lnTo>
                    <a:pt x="137" y="1306"/>
                  </a:lnTo>
                  <a:lnTo>
                    <a:pt x="137" y="1309"/>
                  </a:lnTo>
                  <a:lnTo>
                    <a:pt x="140" y="1314"/>
                  </a:lnTo>
                  <a:lnTo>
                    <a:pt x="140" y="1317"/>
                  </a:lnTo>
                  <a:lnTo>
                    <a:pt x="140" y="1320"/>
                  </a:lnTo>
                  <a:lnTo>
                    <a:pt x="137" y="1320"/>
                  </a:lnTo>
                  <a:lnTo>
                    <a:pt x="137" y="1322"/>
                  </a:lnTo>
                  <a:lnTo>
                    <a:pt x="134" y="1325"/>
                  </a:lnTo>
                  <a:lnTo>
                    <a:pt x="134" y="1328"/>
                  </a:lnTo>
                  <a:lnTo>
                    <a:pt x="134" y="1330"/>
                  </a:lnTo>
                  <a:lnTo>
                    <a:pt x="134" y="1333"/>
                  </a:lnTo>
                  <a:lnTo>
                    <a:pt x="137" y="1333"/>
                  </a:lnTo>
                  <a:lnTo>
                    <a:pt x="140" y="1338"/>
                  </a:lnTo>
                  <a:lnTo>
                    <a:pt x="137" y="1346"/>
                  </a:lnTo>
                  <a:lnTo>
                    <a:pt x="137" y="1349"/>
                  </a:lnTo>
                  <a:lnTo>
                    <a:pt x="134" y="1349"/>
                  </a:lnTo>
                  <a:lnTo>
                    <a:pt x="132" y="1349"/>
                  </a:lnTo>
                  <a:lnTo>
                    <a:pt x="129" y="1352"/>
                  </a:lnTo>
                  <a:lnTo>
                    <a:pt x="126" y="1354"/>
                  </a:lnTo>
                  <a:lnTo>
                    <a:pt x="126" y="1357"/>
                  </a:lnTo>
                  <a:lnTo>
                    <a:pt x="123" y="1357"/>
                  </a:lnTo>
                  <a:lnTo>
                    <a:pt x="118" y="1349"/>
                  </a:lnTo>
                  <a:lnTo>
                    <a:pt x="113" y="1344"/>
                  </a:lnTo>
                  <a:lnTo>
                    <a:pt x="110" y="1341"/>
                  </a:lnTo>
                  <a:lnTo>
                    <a:pt x="110" y="1338"/>
                  </a:lnTo>
                  <a:lnTo>
                    <a:pt x="110" y="1333"/>
                  </a:lnTo>
                  <a:lnTo>
                    <a:pt x="107" y="1328"/>
                  </a:lnTo>
                  <a:lnTo>
                    <a:pt x="107" y="1325"/>
                  </a:lnTo>
                  <a:lnTo>
                    <a:pt x="107" y="1322"/>
                  </a:lnTo>
                  <a:lnTo>
                    <a:pt x="105" y="1322"/>
                  </a:lnTo>
                  <a:lnTo>
                    <a:pt x="105" y="1320"/>
                  </a:lnTo>
                  <a:lnTo>
                    <a:pt x="102" y="1309"/>
                  </a:lnTo>
                  <a:lnTo>
                    <a:pt x="105" y="1306"/>
                  </a:lnTo>
                  <a:lnTo>
                    <a:pt x="105" y="1304"/>
                  </a:lnTo>
                  <a:lnTo>
                    <a:pt x="102" y="1304"/>
                  </a:lnTo>
                  <a:lnTo>
                    <a:pt x="99" y="1304"/>
                  </a:lnTo>
                  <a:lnTo>
                    <a:pt x="99" y="1306"/>
                  </a:lnTo>
                  <a:lnTo>
                    <a:pt x="102" y="1309"/>
                  </a:lnTo>
                  <a:lnTo>
                    <a:pt x="102" y="1312"/>
                  </a:lnTo>
                  <a:lnTo>
                    <a:pt x="99" y="1317"/>
                  </a:lnTo>
                  <a:lnTo>
                    <a:pt x="99" y="1320"/>
                  </a:lnTo>
                  <a:lnTo>
                    <a:pt x="91" y="1330"/>
                  </a:lnTo>
                  <a:lnTo>
                    <a:pt x="89" y="1330"/>
                  </a:lnTo>
                  <a:lnTo>
                    <a:pt x="86" y="1330"/>
                  </a:lnTo>
                  <a:lnTo>
                    <a:pt x="86" y="1328"/>
                  </a:lnTo>
                  <a:lnTo>
                    <a:pt x="83" y="1325"/>
                  </a:lnTo>
                  <a:lnTo>
                    <a:pt x="83" y="1322"/>
                  </a:lnTo>
                  <a:lnTo>
                    <a:pt x="83" y="1317"/>
                  </a:lnTo>
                  <a:lnTo>
                    <a:pt x="81" y="1314"/>
                  </a:lnTo>
                  <a:lnTo>
                    <a:pt x="83" y="1312"/>
                  </a:lnTo>
                  <a:lnTo>
                    <a:pt x="86" y="1309"/>
                  </a:lnTo>
                  <a:lnTo>
                    <a:pt x="86" y="1306"/>
                  </a:lnTo>
                  <a:lnTo>
                    <a:pt x="86" y="1304"/>
                  </a:lnTo>
                  <a:lnTo>
                    <a:pt x="86" y="1301"/>
                  </a:lnTo>
                  <a:lnTo>
                    <a:pt x="89" y="1301"/>
                  </a:lnTo>
                  <a:lnTo>
                    <a:pt x="89" y="1298"/>
                  </a:lnTo>
                  <a:lnTo>
                    <a:pt x="89" y="1295"/>
                  </a:lnTo>
                  <a:lnTo>
                    <a:pt x="86" y="1295"/>
                  </a:lnTo>
                  <a:lnTo>
                    <a:pt x="86" y="1293"/>
                  </a:lnTo>
                  <a:lnTo>
                    <a:pt x="83" y="1290"/>
                  </a:lnTo>
                  <a:lnTo>
                    <a:pt x="86" y="1287"/>
                  </a:lnTo>
                  <a:lnTo>
                    <a:pt x="83" y="1287"/>
                  </a:lnTo>
                  <a:lnTo>
                    <a:pt x="81" y="1285"/>
                  </a:lnTo>
                  <a:lnTo>
                    <a:pt x="78" y="1285"/>
                  </a:lnTo>
                  <a:lnTo>
                    <a:pt x="78" y="1282"/>
                  </a:lnTo>
                  <a:lnTo>
                    <a:pt x="73" y="1277"/>
                  </a:lnTo>
                  <a:lnTo>
                    <a:pt x="70" y="1277"/>
                  </a:lnTo>
                  <a:lnTo>
                    <a:pt x="70" y="1274"/>
                  </a:lnTo>
                  <a:lnTo>
                    <a:pt x="70" y="1269"/>
                  </a:lnTo>
                  <a:lnTo>
                    <a:pt x="67" y="1269"/>
                  </a:lnTo>
                  <a:lnTo>
                    <a:pt x="65" y="1269"/>
                  </a:lnTo>
                  <a:lnTo>
                    <a:pt x="65" y="1266"/>
                  </a:lnTo>
                  <a:lnTo>
                    <a:pt x="62" y="1266"/>
                  </a:lnTo>
                  <a:lnTo>
                    <a:pt x="62" y="1263"/>
                  </a:lnTo>
                  <a:lnTo>
                    <a:pt x="62" y="1261"/>
                  </a:lnTo>
                  <a:lnTo>
                    <a:pt x="62" y="1255"/>
                  </a:lnTo>
                  <a:lnTo>
                    <a:pt x="59" y="1261"/>
                  </a:lnTo>
                  <a:lnTo>
                    <a:pt x="56" y="1263"/>
                  </a:lnTo>
                  <a:lnTo>
                    <a:pt x="56" y="1266"/>
                  </a:lnTo>
                  <a:lnTo>
                    <a:pt x="54" y="1269"/>
                  </a:lnTo>
                  <a:lnTo>
                    <a:pt x="51" y="1271"/>
                  </a:lnTo>
                  <a:lnTo>
                    <a:pt x="51" y="1274"/>
                  </a:lnTo>
                  <a:lnTo>
                    <a:pt x="51" y="1277"/>
                  </a:lnTo>
                  <a:lnTo>
                    <a:pt x="51" y="1279"/>
                  </a:lnTo>
                  <a:lnTo>
                    <a:pt x="54" y="1282"/>
                  </a:lnTo>
                  <a:lnTo>
                    <a:pt x="56" y="1285"/>
                  </a:lnTo>
                  <a:lnTo>
                    <a:pt x="59" y="1285"/>
                  </a:lnTo>
                  <a:lnTo>
                    <a:pt x="56" y="1287"/>
                  </a:lnTo>
                  <a:lnTo>
                    <a:pt x="59" y="1290"/>
                  </a:lnTo>
                  <a:lnTo>
                    <a:pt x="62" y="1293"/>
                  </a:lnTo>
                  <a:lnTo>
                    <a:pt x="62" y="1295"/>
                  </a:lnTo>
                  <a:lnTo>
                    <a:pt x="62" y="1298"/>
                  </a:lnTo>
                  <a:lnTo>
                    <a:pt x="62" y="1301"/>
                  </a:lnTo>
                  <a:lnTo>
                    <a:pt x="67" y="1304"/>
                  </a:lnTo>
                  <a:lnTo>
                    <a:pt x="67" y="1314"/>
                  </a:lnTo>
                  <a:lnTo>
                    <a:pt x="70" y="1317"/>
                  </a:lnTo>
                  <a:lnTo>
                    <a:pt x="73" y="1320"/>
                  </a:lnTo>
                  <a:lnTo>
                    <a:pt x="75" y="1320"/>
                  </a:lnTo>
                  <a:lnTo>
                    <a:pt x="78" y="1325"/>
                  </a:lnTo>
                  <a:lnTo>
                    <a:pt x="81" y="1328"/>
                  </a:lnTo>
                  <a:lnTo>
                    <a:pt x="81" y="1330"/>
                  </a:lnTo>
                  <a:lnTo>
                    <a:pt x="89" y="1333"/>
                  </a:lnTo>
                  <a:lnTo>
                    <a:pt x="94" y="1336"/>
                  </a:lnTo>
                  <a:lnTo>
                    <a:pt x="97" y="1338"/>
                  </a:lnTo>
                  <a:lnTo>
                    <a:pt x="99" y="1341"/>
                  </a:lnTo>
                  <a:lnTo>
                    <a:pt x="102" y="1344"/>
                  </a:lnTo>
                  <a:lnTo>
                    <a:pt x="102" y="1346"/>
                  </a:lnTo>
                  <a:lnTo>
                    <a:pt x="99" y="1349"/>
                  </a:lnTo>
                  <a:lnTo>
                    <a:pt x="99" y="1352"/>
                  </a:lnTo>
                  <a:lnTo>
                    <a:pt x="99" y="1354"/>
                  </a:lnTo>
                  <a:lnTo>
                    <a:pt x="102" y="1357"/>
                  </a:lnTo>
                  <a:lnTo>
                    <a:pt x="102" y="1360"/>
                  </a:lnTo>
                  <a:lnTo>
                    <a:pt x="102" y="1363"/>
                  </a:lnTo>
                  <a:lnTo>
                    <a:pt x="99" y="1365"/>
                  </a:lnTo>
                  <a:lnTo>
                    <a:pt x="97" y="1368"/>
                  </a:lnTo>
                  <a:lnTo>
                    <a:pt x="94" y="1373"/>
                  </a:lnTo>
                  <a:lnTo>
                    <a:pt x="91" y="1373"/>
                  </a:lnTo>
                  <a:lnTo>
                    <a:pt x="91" y="1371"/>
                  </a:lnTo>
                  <a:lnTo>
                    <a:pt x="89" y="1371"/>
                  </a:lnTo>
                  <a:lnTo>
                    <a:pt x="86" y="1373"/>
                  </a:lnTo>
                  <a:lnTo>
                    <a:pt x="83" y="1376"/>
                  </a:lnTo>
                  <a:lnTo>
                    <a:pt x="81" y="1376"/>
                  </a:lnTo>
                  <a:lnTo>
                    <a:pt x="83" y="1379"/>
                  </a:lnTo>
                  <a:lnTo>
                    <a:pt x="78" y="1379"/>
                  </a:lnTo>
                  <a:lnTo>
                    <a:pt x="78" y="1376"/>
                  </a:lnTo>
                  <a:lnTo>
                    <a:pt x="78" y="1373"/>
                  </a:lnTo>
                  <a:lnTo>
                    <a:pt x="75" y="1373"/>
                  </a:lnTo>
                  <a:lnTo>
                    <a:pt x="75" y="1371"/>
                  </a:lnTo>
                  <a:lnTo>
                    <a:pt x="75" y="1365"/>
                  </a:lnTo>
                  <a:lnTo>
                    <a:pt x="75" y="1363"/>
                  </a:lnTo>
                  <a:lnTo>
                    <a:pt x="75" y="1360"/>
                  </a:lnTo>
                  <a:lnTo>
                    <a:pt x="75" y="1357"/>
                  </a:lnTo>
                  <a:lnTo>
                    <a:pt x="73" y="1360"/>
                  </a:lnTo>
                  <a:lnTo>
                    <a:pt x="73" y="1363"/>
                  </a:lnTo>
                  <a:lnTo>
                    <a:pt x="70" y="1365"/>
                  </a:lnTo>
                  <a:lnTo>
                    <a:pt x="70" y="1373"/>
                  </a:lnTo>
                  <a:lnTo>
                    <a:pt x="67" y="1371"/>
                  </a:lnTo>
                  <a:lnTo>
                    <a:pt x="67" y="1363"/>
                  </a:lnTo>
                  <a:lnTo>
                    <a:pt x="67" y="1360"/>
                  </a:lnTo>
                  <a:lnTo>
                    <a:pt x="67" y="1357"/>
                  </a:lnTo>
                  <a:lnTo>
                    <a:pt x="67" y="1354"/>
                  </a:lnTo>
                  <a:lnTo>
                    <a:pt x="67" y="1352"/>
                  </a:lnTo>
                  <a:lnTo>
                    <a:pt x="67" y="1349"/>
                  </a:lnTo>
                  <a:lnTo>
                    <a:pt x="67" y="1344"/>
                  </a:lnTo>
                  <a:lnTo>
                    <a:pt x="65" y="1341"/>
                  </a:lnTo>
                  <a:lnTo>
                    <a:pt x="65" y="1338"/>
                  </a:lnTo>
                  <a:lnTo>
                    <a:pt x="62" y="1338"/>
                  </a:lnTo>
                  <a:lnTo>
                    <a:pt x="62" y="1341"/>
                  </a:lnTo>
                  <a:lnTo>
                    <a:pt x="62" y="1346"/>
                  </a:lnTo>
                  <a:lnTo>
                    <a:pt x="62" y="1349"/>
                  </a:lnTo>
                  <a:lnTo>
                    <a:pt x="59" y="1349"/>
                  </a:lnTo>
                  <a:lnTo>
                    <a:pt x="59" y="1344"/>
                  </a:lnTo>
                  <a:lnTo>
                    <a:pt x="59" y="1338"/>
                  </a:lnTo>
                  <a:lnTo>
                    <a:pt x="56" y="1338"/>
                  </a:lnTo>
                  <a:lnTo>
                    <a:pt x="56" y="1333"/>
                  </a:lnTo>
                  <a:lnTo>
                    <a:pt x="54" y="1330"/>
                  </a:lnTo>
                  <a:lnTo>
                    <a:pt x="54" y="1325"/>
                  </a:lnTo>
                  <a:lnTo>
                    <a:pt x="51" y="1322"/>
                  </a:lnTo>
                  <a:lnTo>
                    <a:pt x="51" y="1325"/>
                  </a:lnTo>
                  <a:lnTo>
                    <a:pt x="51" y="1328"/>
                  </a:lnTo>
                  <a:lnTo>
                    <a:pt x="48" y="1314"/>
                  </a:lnTo>
                  <a:lnTo>
                    <a:pt x="46" y="1312"/>
                  </a:lnTo>
                  <a:lnTo>
                    <a:pt x="48" y="1320"/>
                  </a:lnTo>
                  <a:lnTo>
                    <a:pt x="48" y="1333"/>
                  </a:lnTo>
                  <a:lnTo>
                    <a:pt x="46" y="1336"/>
                  </a:lnTo>
                  <a:lnTo>
                    <a:pt x="46" y="1338"/>
                  </a:lnTo>
                  <a:lnTo>
                    <a:pt x="46" y="1341"/>
                  </a:lnTo>
                  <a:lnTo>
                    <a:pt x="48" y="1346"/>
                  </a:lnTo>
                  <a:lnTo>
                    <a:pt x="48" y="1349"/>
                  </a:lnTo>
                  <a:lnTo>
                    <a:pt x="46" y="1346"/>
                  </a:lnTo>
                  <a:lnTo>
                    <a:pt x="46" y="1344"/>
                  </a:lnTo>
                  <a:lnTo>
                    <a:pt x="43" y="1344"/>
                  </a:lnTo>
                  <a:lnTo>
                    <a:pt x="43" y="1341"/>
                  </a:lnTo>
                  <a:lnTo>
                    <a:pt x="43" y="1338"/>
                  </a:lnTo>
                  <a:lnTo>
                    <a:pt x="43" y="1336"/>
                  </a:lnTo>
                  <a:lnTo>
                    <a:pt x="40" y="1312"/>
                  </a:lnTo>
                  <a:lnTo>
                    <a:pt x="38" y="1312"/>
                  </a:lnTo>
                  <a:lnTo>
                    <a:pt x="38" y="1314"/>
                  </a:lnTo>
                  <a:lnTo>
                    <a:pt x="38" y="1320"/>
                  </a:lnTo>
                  <a:lnTo>
                    <a:pt x="38" y="1322"/>
                  </a:lnTo>
                  <a:lnTo>
                    <a:pt x="38" y="1325"/>
                  </a:lnTo>
                  <a:lnTo>
                    <a:pt x="38" y="1328"/>
                  </a:lnTo>
                  <a:lnTo>
                    <a:pt x="38" y="1330"/>
                  </a:lnTo>
                  <a:lnTo>
                    <a:pt x="38" y="1333"/>
                  </a:lnTo>
                  <a:lnTo>
                    <a:pt x="35" y="1333"/>
                  </a:lnTo>
                  <a:lnTo>
                    <a:pt x="35" y="1330"/>
                  </a:lnTo>
                  <a:lnTo>
                    <a:pt x="35" y="1328"/>
                  </a:lnTo>
                  <a:lnTo>
                    <a:pt x="32" y="1328"/>
                  </a:lnTo>
                  <a:lnTo>
                    <a:pt x="30" y="1328"/>
                  </a:lnTo>
                  <a:lnTo>
                    <a:pt x="27" y="1325"/>
                  </a:lnTo>
                  <a:lnTo>
                    <a:pt x="24" y="1325"/>
                  </a:lnTo>
                  <a:lnTo>
                    <a:pt x="24" y="1328"/>
                  </a:lnTo>
                  <a:lnTo>
                    <a:pt x="32" y="1333"/>
                  </a:lnTo>
                  <a:lnTo>
                    <a:pt x="35" y="1336"/>
                  </a:lnTo>
                  <a:lnTo>
                    <a:pt x="38" y="1341"/>
                  </a:lnTo>
                  <a:lnTo>
                    <a:pt x="38" y="1344"/>
                  </a:lnTo>
                  <a:lnTo>
                    <a:pt x="38" y="1346"/>
                  </a:lnTo>
                  <a:lnTo>
                    <a:pt x="40" y="1352"/>
                  </a:lnTo>
                  <a:lnTo>
                    <a:pt x="43" y="1354"/>
                  </a:lnTo>
                  <a:lnTo>
                    <a:pt x="46" y="1357"/>
                  </a:lnTo>
                  <a:lnTo>
                    <a:pt x="48" y="1357"/>
                  </a:lnTo>
                  <a:lnTo>
                    <a:pt x="59" y="1368"/>
                  </a:lnTo>
                  <a:lnTo>
                    <a:pt x="67" y="1376"/>
                  </a:lnTo>
                  <a:lnTo>
                    <a:pt x="70" y="1379"/>
                  </a:lnTo>
                  <a:lnTo>
                    <a:pt x="78" y="1392"/>
                  </a:lnTo>
                  <a:lnTo>
                    <a:pt x="91" y="1408"/>
                  </a:lnTo>
                  <a:lnTo>
                    <a:pt x="107" y="1435"/>
                  </a:lnTo>
                  <a:lnTo>
                    <a:pt x="118" y="1448"/>
                  </a:lnTo>
                  <a:lnTo>
                    <a:pt x="123" y="1464"/>
                  </a:lnTo>
                  <a:lnTo>
                    <a:pt x="132" y="1489"/>
                  </a:lnTo>
                  <a:lnTo>
                    <a:pt x="132" y="1491"/>
                  </a:lnTo>
                  <a:lnTo>
                    <a:pt x="129" y="1494"/>
                  </a:lnTo>
                  <a:lnTo>
                    <a:pt x="129" y="1497"/>
                  </a:lnTo>
                  <a:lnTo>
                    <a:pt x="126" y="1499"/>
                  </a:lnTo>
                  <a:lnTo>
                    <a:pt x="126" y="1502"/>
                  </a:lnTo>
                  <a:lnTo>
                    <a:pt x="126" y="1507"/>
                  </a:lnTo>
                  <a:lnTo>
                    <a:pt x="126" y="1513"/>
                  </a:lnTo>
                  <a:lnTo>
                    <a:pt x="132" y="1523"/>
                  </a:lnTo>
                  <a:lnTo>
                    <a:pt x="132" y="1526"/>
                  </a:lnTo>
                  <a:lnTo>
                    <a:pt x="132" y="1529"/>
                  </a:lnTo>
                  <a:lnTo>
                    <a:pt x="132" y="1531"/>
                  </a:lnTo>
                  <a:lnTo>
                    <a:pt x="134" y="1534"/>
                  </a:lnTo>
                  <a:lnTo>
                    <a:pt x="142" y="1542"/>
                  </a:lnTo>
                  <a:lnTo>
                    <a:pt x="145" y="1545"/>
                  </a:lnTo>
                  <a:lnTo>
                    <a:pt x="148" y="1545"/>
                  </a:lnTo>
                  <a:lnTo>
                    <a:pt x="150" y="1548"/>
                  </a:lnTo>
                  <a:lnTo>
                    <a:pt x="153" y="1553"/>
                  </a:lnTo>
                  <a:lnTo>
                    <a:pt x="156" y="1556"/>
                  </a:lnTo>
                  <a:lnTo>
                    <a:pt x="161" y="1564"/>
                  </a:lnTo>
                  <a:lnTo>
                    <a:pt x="169" y="1574"/>
                  </a:lnTo>
                  <a:lnTo>
                    <a:pt x="172" y="1577"/>
                  </a:lnTo>
                  <a:lnTo>
                    <a:pt x="180" y="1593"/>
                  </a:lnTo>
                  <a:lnTo>
                    <a:pt x="180" y="1596"/>
                  </a:lnTo>
                  <a:lnTo>
                    <a:pt x="180" y="1601"/>
                  </a:lnTo>
                  <a:lnTo>
                    <a:pt x="177" y="1607"/>
                  </a:lnTo>
                  <a:lnTo>
                    <a:pt x="180" y="1607"/>
                  </a:lnTo>
                  <a:lnTo>
                    <a:pt x="180" y="1612"/>
                  </a:lnTo>
                  <a:lnTo>
                    <a:pt x="182" y="1615"/>
                  </a:lnTo>
                  <a:lnTo>
                    <a:pt x="185" y="1617"/>
                  </a:lnTo>
                  <a:lnTo>
                    <a:pt x="185" y="1620"/>
                  </a:lnTo>
                  <a:lnTo>
                    <a:pt x="204" y="1639"/>
                  </a:lnTo>
                  <a:lnTo>
                    <a:pt x="207" y="1641"/>
                  </a:lnTo>
                  <a:lnTo>
                    <a:pt x="212" y="1655"/>
                  </a:lnTo>
                  <a:lnTo>
                    <a:pt x="212" y="1660"/>
                  </a:lnTo>
                  <a:lnTo>
                    <a:pt x="215" y="1663"/>
                  </a:lnTo>
                  <a:lnTo>
                    <a:pt x="215" y="1666"/>
                  </a:lnTo>
                  <a:lnTo>
                    <a:pt x="215" y="1668"/>
                  </a:lnTo>
                  <a:lnTo>
                    <a:pt x="217" y="1671"/>
                  </a:lnTo>
                  <a:lnTo>
                    <a:pt x="217" y="1674"/>
                  </a:lnTo>
                  <a:lnTo>
                    <a:pt x="220" y="1679"/>
                  </a:lnTo>
                  <a:lnTo>
                    <a:pt x="220" y="1682"/>
                  </a:lnTo>
                  <a:lnTo>
                    <a:pt x="220" y="1684"/>
                  </a:lnTo>
                  <a:lnTo>
                    <a:pt x="217" y="1690"/>
                  </a:lnTo>
                  <a:lnTo>
                    <a:pt x="217" y="1698"/>
                  </a:lnTo>
                  <a:lnTo>
                    <a:pt x="217" y="1709"/>
                  </a:lnTo>
                  <a:lnTo>
                    <a:pt x="217" y="1717"/>
                  </a:lnTo>
                  <a:lnTo>
                    <a:pt x="217" y="1719"/>
                  </a:lnTo>
                  <a:lnTo>
                    <a:pt x="220" y="1722"/>
                  </a:lnTo>
                  <a:lnTo>
                    <a:pt x="220" y="1725"/>
                  </a:lnTo>
                  <a:lnTo>
                    <a:pt x="217" y="1738"/>
                  </a:lnTo>
                  <a:lnTo>
                    <a:pt x="217" y="1743"/>
                  </a:lnTo>
                  <a:lnTo>
                    <a:pt x="220" y="1746"/>
                  </a:lnTo>
                  <a:lnTo>
                    <a:pt x="220" y="1749"/>
                  </a:lnTo>
                  <a:lnTo>
                    <a:pt x="223" y="1751"/>
                  </a:lnTo>
                  <a:lnTo>
                    <a:pt x="220" y="1754"/>
                  </a:lnTo>
                  <a:lnTo>
                    <a:pt x="220" y="1757"/>
                  </a:lnTo>
                  <a:lnTo>
                    <a:pt x="220" y="1759"/>
                  </a:lnTo>
                  <a:lnTo>
                    <a:pt x="223" y="1759"/>
                  </a:lnTo>
                  <a:lnTo>
                    <a:pt x="223" y="1762"/>
                  </a:lnTo>
                  <a:lnTo>
                    <a:pt x="225" y="1762"/>
                  </a:lnTo>
                  <a:lnTo>
                    <a:pt x="225" y="1765"/>
                  </a:lnTo>
                  <a:lnTo>
                    <a:pt x="225" y="1768"/>
                  </a:lnTo>
                  <a:lnTo>
                    <a:pt x="223" y="1768"/>
                  </a:lnTo>
                  <a:lnTo>
                    <a:pt x="223" y="1770"/>
                  </a:lnTo>
                  <a:lnTo>
                    <a:pt x="225" y="1770"/>
                  </a:lnTo>
                  <a:lnTo>
                    <a:pt x="225" y="1773"/>
                  </a:lnTo>
                  <a:lnTo>
                    <a:pt x="225" y="1776"/>
                  </a:lnTo>
                  <a:lnTo>
                    <a:pt x="228" y="1784"/>
                  </a:lnTo>
                  <a:lnTo>
                    <a:pt x="228" y="1786"/>
                  </a:lnTo>
                  <a:lnTo>
                    <a:pt x="228" y="1789"/>
                  </a:lnTo>
                  <a:lnTo>
                    <a:pt x="228" y="1792"/>
                  </a:lnTo>
                  <a:lnTo>
                    <a:pt x="233" y="1800"/>
                  </a:lnTo>
                  <a:lnTo>
                    <a:pt x="233" y="1802"/>
                  </a:lnTo>
                  <a:lnTo>
                    <a:pt x="239" y="1816"/>
                  </a:lnTo>
                  <a:lnTo>
                    <a:pt x="241" y="1816"/>
                  </a:lnTo>
                  <a:lnTo>
                    <a:pt x="241" y="1824"/>
                  </a:lnTo>
                  <a:lnTo>
                    <a:pt x="247" y="1829"/>
                  </a:lnTo>
                  <a:lnTo>
                    <a:pt x="255" y="1840"/>
                  </a:lnTo>
                  <a:lnTo>
                    <a:pt x="263" y="1856"/>
                  </a:lnTo>
                  <a:lnTo>
                    <a:pt x="271" y="1875"/>
                  </a:lnTo>
                  <a:lnTo>
                    <a:pt x="282" y="1888"/>
                  </a:lnTo>
                  <a:lnTo>
                    <a:pt x="287" y="1899"/>
                  </a:lnTo>
                  <a:lnTo>
                    <a:pt x="295" y="1912"/>
                  </a:lnTo>
                  <a:lnTo>
                    <a:pt x="298" y="1915"/>
                  </a:lnTo>
                  <a:lnTo>
                    <a:pt x="300" y="1923"/>
                  </a:lnTo>
                  <a:lnTo>
                    <a:pt x="303" y="1942"/>
                  </a:lnTo>
                  <a:lnTo>
                    <a:pt x="300" y="1955"/>
                  </a:lnTo>
                  <a:lnTo>
                    <a:pt x="300" y="1958"/>
                  </a:lnTo>
                  <a:lnTo>
                    <a:pt x="300" y="1961"/>
                  </a:lnTo>
                  <a:lnTo>
                    <a:pt x="300" y="1963"/>
                  </a:lnTo>
                  <a:lnTo>
                    <a:pt x="303" y="1966"/>
                  </a:lnTo>
                  <a:lnTo>
                    <a:pt x="303" y="1969"/>
                  </a:lnTo>
                  <a:lnTo>
                    <a:pt x="303" y="1971"/>
                  </a:lnTo>
                  <a:lnTo>
                    <a:pt x="300" y="1974"/>
                  </a:lnTo>
                  <a:lnTo>
                    <a:pt x="300" y="1977"/>
                  </a:lnTo>
                  <a:lnTo>
                    <a:pt x="295" y="1977"/>
                  </a:lnTo>
                  <a:lnTo>
                    <a:pt x="295" y="1979"/>
                  </a:lnTo>
                  <a:lnTo>
                    <a:pt x="298" y="1982"/>
                  </a:lnTo>
                  <a:lnTo>
                    <a:pt x="300" y="1982"/>
                  </a:lnTo>
                  <a:lnTo>
                    <a:pt x="300" y="1985"/>
                  </a:lnTo>
                  <a:lnTo>
                    <a:pt x="298" y="1987"/>
                  </a:lnTo>
                  <a:lnTo>
                    <a:pt x="300" y="1990"/>
                  </a:lnTo>
                  <a:lnTo>
                    <a:pt x="303" y="1993"/>
                  </a:lnTo>
                  <a:lnTo>
                    <a:pt x="303" y="1998"/>
                  </a:lnTo>
                  <a:lnTo>
                    <a:pt x="300" y="2001"/>
                  </a:lnTo>
                  <a:lnTo>
                    <a:pt x="298" y="2004"/>
                  </a:lnTo>
                  <a:lnTo>
                    <a:pt x="298" y="2006"/>
                  </a:lnTo>
                  <a:lnTo>
                    <a:pt x="300" y="2009"/>
                  </a:lnTo>
                  <a:lnTo>
                    <a:pt x="303" y="2009"/>
                  </a:lnTo>
                  <a:lnTo>
                    <a:pt x="303" y="2012"/>
                  </a:lnTo>
                  <a:lnTo>
                    <a:pt x="306" y="2012"/>
                  </a:lnTo>
                  <a:lnTo>
                    <a:pt x="303" y="2014"/>
                  </a:lnTo>
                  <a:lnTo>
                    <a:pt x="303" y="2017"/>
                  </a:lnTo>
                  <a:lnTo>
                    <a:pt x="298" y="2017"/>
                  </a:lnTo>
                  <a:lnTo>
                    <a:pt x="295" y="2014"/>
                  </a:lnTo>
                  <a:lnTo>
                    <a:pt x="292" y="2014"/>
                  </a:lnTo>
                  <a:lnTo>
                    <a:pt x="292" y="2017"/>
                  </a:lnTo>
                  <a:lnTo>
                    <a:pt x="295" y="2017"/>
                  </a:lnTo>
                  <a:lnTo>
                    <a:pt x="295" y="2020"/>
                  </a:lnTo>
                  <a:lnTo>
                    <a:pt x="295" y="2022"/>
                  </a:lnTo>
                  <a:lnTo>
                    <a:pt x="298" y="2022"/>
                  </a:lnTo>
                  <a:lnTo>
                    <a:pt x="298" y="2028"/>
                  </a:lnTo>
                  <a:lnTo>
                    <a:pt x="300" y="2030"/>
                  </a:lnTo>
                  <a:lnTo>
                    <a:pt x="298" y="2033"/>
                  </a:lnTo>
                  <a:lnTo>
                    <a:pt x="295" y="2030"/>
                  </a:lnTo>
                  <a:lnTo>
                    <a:pt x="295" y="2028"/>
                  </a:lnTo>
                  <a:lnTo>
                    <a:pt x="290" y="2020"/>
                  </a:lnTo>
                  <a:lnTo>
                    <a:pt x="290" y="2014"/>
                  </a:lnTo>
                  <a:lnTo>
                    <a:pt x="298" y="2006"/>
                  </a:lnTo>
                  <a:lnTo>
                    <a:pt x="298" y="2004"/>
                  </a:lnTo>
                  <a:lnTo>
                    <a:pt x="295" y="2006"/>
                  </a:lnTo>
                  <a:lnTo>
                    <a:pt x="290" y="2012"/>
                  </a:lnTo>
                  <a:lnTo>
                    <a:pt x="287" y="2014"/>
                  </a:lnTo>
                  <a:lnTo>
                    <a:pt x="287" y="2020"/>
                  </a:lnTo>
                  <a:lnTo>
                    <a:pt x="287" y="2022"/>
                  </a:lnTo>
                  <a:lnTo>
                    <a:pt x="287" y="2025"/>
                  </a:lnTo>
                  <a:lnTo>
                    <a:pt x="290" y="2036"/>
                  </a:lnTo>
                  <a:lnTo>
                    <a:pt x="292" y="2049"/>
                  </a:lnTo>
                  <a:lnTo>
                    <a:pt x="295" y="2057"/>
                  </a:lnTo>
                  <a:lnTo>
                    <a:pt x="295" y="2068"/>
                  </a:lnTo>
                  <a:lnTo>
                    <a:pt x="292" y="2087"/>
                  </a:lnTo>
                  <a:lnTo>
                    <a:pt x="295" y="2087"/>
                  </a:lnTo>
                  <a:lnTo>
                    <a:pt x="295" y="2081"/>
                  </a:lnTo>
                  <a:lnTo>
                    <a:pt x="295" y="2076"/>
                  </a:lnTo>
                  <a:lnTo>
                    <a:pt x="298" y="2076"/>
                  </a:lnTo>
                  <a:lnTo>
                    <a:pt x="298" y="2079"/>
                  </a:lnTo>
                  <a:lnTo>
                    <a:pt x="298" y="2084"/>
                  </a:lnTo>
                  <a:lnTo>
                    <a:pt x="298" y="2087"/>
                  </a:lnTo>
                  <a:lnTo>
                    <a:pt x="295" y="2089"/>
                  </a:lnTo>
                  <a:lnTo>
                    <a:pt x="292" y="2087"/>
                  </a:lnTo>
                  <a:lnTo>
                    <a:pt x="290" y="2087"/>
                  </a:lnTo>
                  <a:lnTo>
                    <a:pt x="290" y="2089"/>
                  </a:lnTo>
                  <a:lnTo>
                    <a:pt x="287" y="2095"/>
                  </a:lnTo>
                  <a:lnTo>
                    <a:pt x="284" y="2100"/>
                  </a:lnTo>
                  <a:lnTo>
                    <a:pt x="279" y="2111"/>
                  </a:lnTo>
                  <a:lnTo>
                    <a:pt x="268" y="2119"/>
                  </a:lnTo>
                  <a:lnTo>
                    <a:pt x="266" y="2122"/>
                  </a:lnTo>
                  <a:lnTo>
                    <a:pt x="263" y="2122"/>
                  </a:lnTo>
                  <a:lnTo>
                    <a:pt x="257" y="2124"/>
                  </a:lnTo>
                  <a:lnTo>
                    <a:pt x="252" y="2124"/>
                  </a:lnTo>
                  <a:lnTo>
                    <a:pt x="247" y="2124"/>
                  </a:lnTo>
                  <a:lnTo>
                    <a:pt x="244" y="2124"/>
                  </a:lnTo>
                  <a:lnTo>
                    <a:pt x="239" y="2122"/>
                  </a:lnTo>
                  <a:lnTo>
                    <a:pt x="236" y="2122"/>
                  </a:lnTo>
                  <a:lnTo>
                    <a:pt x="233" y="2119"/>
                  </a:lnTo>
                  <a:lnTo>
                    <a:pt x="231" y="2116"/>
                  </a:lnTo>
                  <a:lnTo>
                    <a:pt x="228" y="2114"/>
                  </a:lnTo>
                  <a:lnTo>
                    <a:pt x="223" y="2111"/>
                  </a:lnTo>
                  <a:lnTo>
                    <a:pt x="223" y="2114"/>
                  </a:lnTo>
                  <a:lnTo>
                    <a:pt x="223" y="2119"/>
                  </a:lnTo>
                  <a:lnTo>
                    <a:pt x="223" y="2122"/>
                  </a:lnTo>
                  <a:lnTo>
                    <a:pt x="220" y="2124"/>
                  </a:lnTo>
                  <a:lnTo>
                    <a:pt x="217" y="2127"/>
                  </a:lnTo>
                  <a:lnTo>
                    <a:pt x="217" y="2132"/>
                  </a:lnTo>
                  <a:lnTo>
                    <a:pt x="220" y="2135"/>
                  </a:lnTo>
                  <a:lnTo>
                    <a:pt x="223" y="2138"/>
                  </a:lnTo>
                  <a:lnTo>
                    <a:pt x="220" y="2140"/>
                  </a:lnTo>
                  <a:lnTo>
                    <a:pt x="220" y="2146"/>
                  </a:lnTo>
                  <a:lnTo>
                    <a:pt x="217" y="2146"/>
                  </a:lnTo>
                  <a:lnTo>
                    <a:pt x="220" y="2148"/>
                  </a:lnTo>
                  <a:lnTo>
                    <a:pt x="220" y="2154"/>
                  </a:lnTo>
                  <a:lnTo>
                    <a:pt x="220" y="2167"/>
                  </a:lnTo>
                  <a:lnTo>
                    <a:pt x="220" y="2170"/>
                  </a:lnTo>
                  <a:lnTo>
                    <a:pt x="220" y="2173"/>
                  </a:lnTo>
                  <a:lnTo>
                    <a:pt x="223" y="2178"/>
                  </a:lnTo>
                  <a:lnTo>
                    <a:pt x="223" y="2181"/>
                  </a:lnTo>
                  <a:lnTo>
                    <a:pt x="223" y="2186"/>
                  </a:lnTo>
                  <a:lnTo>
                    <a:pt x="223" y="2189"/>
                  </a:lnTo>
                  <a:lnTo>
                    <a:pt x="225" y="2189"/>
                  </a:lnTo>
                  <a:lnTo>
                    <a:pt x="233" y="2199"/>
                  </a:lnTo>
                  <a:lnTo>
                    <a:pt x="236" y="2199"/>
                  </a:lnTo>
                  <a:lnTo>
                    <a:pt x="241" y="2194"/>
                  </a:lnTo>
                  <a:lnTo>
                    <a:pt x="249" y="2194"/>
                  </a:lnTo>
                  <a:lnTo>
                    <a:pt x="255" y="2194"/>
                  </a:lnTo>
                  <a:lnTo>
                    <a:pt x="257" y="2197"/>
                  </a:lnTo>
                  <a:lnTo>
                    <a:pt x="274" y="2202"/>
                  </a:lnTo>
                  <a:lnTo>
                    <a:pt x="276" y="2202"/>
                  </a:lnTo>
                  <a:lnTo>
                    <a:pt x="276" y="2205"/>
                  </a:lnTo>
                  <a:lnTo>
                    <a:pt x="279" y="2205"/>
                  </a:lnTo>
                  <a:lnTo>
                    <a:pt x="279" y="2207"/>
                  </a:lnTo>
                  <a:lnTo>
                    <a:pt x="284" y="2207"/>
                  </a:lnTo>
                  <a:lnTo>
                    <a:pt x="287" y="2210"/>
                  </a:lnTo>
                  <a:lnTo>
                    <a:pt x="303" y="2218"/>
                  </a:lnTo>
                  <a:lnTo>
                    <a:pt x="316" y="2234"/>
                  </a:lnTo>
                  <a:lnTo>
                    <a:pt x="319" y="2237"/>
                  </a:lnTo>
                  <a:lnTo>
                    <a:pt x="322" y="2240"/>
                  </a:lnTo>
                  <a:lnTo>
                    <a:pt x="324" y="2242"/>
                  </a:lnTo>
                  <a:lnTo>
                    <a:pt x="327" y="2245"/>
                  </a:lnTo>
                  <a:lnTo>
                    <a:pt x="327" y="2248"/>
                  </a:lnTo>
                  <a:lnTo>
                    <a:pt x="327" y="2250"/>
                  </a:lnTo>
                  <a:lnTo>
                    <a:pt x="330" y="2250"/>
                  </a:lnTo>
                  <a:lnTo>
                    <a:pt x="332" y="2250"/>
                  </a:lnTo>
                  <a:lnTo>
                    <a:pt x="341" y="2250"/>
                  </a:lnTo>
                  <a:lnTo>
                    <a:pt x="357" y="2256"/>
                  </a:lnTo>
                  <a:lnTo>
                    <a:pt x="359" y="2258"/>
                  </a:lnTo>
                  <a:lnTo>
                    <a:pt x="365" y="2258"/>
                  </a:lnTo>
                  <a:lnTo>
                    <a:pt x="370" y="2261"/>
                  </a:lnTo>
                  <a:lnTo>
                    <a:pt x="373" y="2258"/>
                  </a:lnTo>
                  <a:lnTo>
                    <a:pt x="370" y="2253"/>
                  </a:lnTo>
                  <a:lnTo>
                    <a:pt x="373" y="2253"/>
                  </a:lnTo>
                  <a:lnTo>
                    <a:pt x="373" y="2256"/>
                  </a:lnTo>
                  <a:lnTo>
                    <a:pt x="375" y="2256"/>
                  </a:lnTo>
                  <a:lnTo>
                    <a:pt x="375" y="2258"/>
                  </a:lnTo>
                  <a:lnTo>
                    <a:pt x="381" y="2258"/>
                  </a:lnTo>
                  <a:lnTo>
                    <a:pt x="381" y="2261"/>
                  </a:lnTo>
                  <a:lnTo>
                    <a:pt x="383" y="2261"/>
                  </a:lnTo>
                  <a:lnTo>
                    <a:pt x="383" y="2264"/>
                  </a:lnTo>
                  <a:lnTo>
                    <a:pt x="381" y="2264"/>
                  </a:lnTo>
                  <a:lnTo>
                    <a:pt x="378" y="2261"/>
                  </a:lnTo>
                  <a:lnTo>
                    <a:pt x="370" y="2261"/>
                  </a:lnTo>
                  <a:lnTo>
                    <a:pt x="370" y="2264"/>
                  </a:lnTo>
                  <a:lnTo>
                    <a:pt x="375" y="2266"/>
                  </a:lnTo>
                  <a:lnTo>
                    <a:pt x="378" y="2269"/>
                  </a:lnTo>
                  <a:lnTo>
                    <a:pt x="381" y="2269"/>
                  </a:lnTo>
                  <a:lnTo>
                    <a:pt x="383" y="2269"/>
                  </a:lnTo>
                  <a:lnTo>
                    <a:pt x="386" y="2269"/>
                  </a:lnTo>
                  <a:lnTo>
                    <a:pt x="391" y="2272"/>
                  </a:lnTo>
                  <a:lnTo>
                    <a:pt x="394" y="2272"/>
                  </a:lnTo>
                  <a:lnTo>
                    <a:pt x="397" y="2274"/>
                  </a:lnTo>
                  <a:lnTo>
                    <a:pt x="397" y="2272"/>
                  </a:lnTo>
                  <a:lnTo>
                    <a:pt x="399" y="2272"/>
                  </a:lnTo>
                  <a:lnTo>
                    <a:pt x="408" y="2272"/>
                  </a:lnTo>
                  <a:lnTo>
                    <a:pt x="408" y="2269"/>
                  </a:lnTo>
                  <a:lnTo>
                    <a:pt x="410" y="2269"/>
                  </a:lnTo>
                  <a:lnTo>
                    <a:pt x="413" y="2272"/>
                  </a:lnTo>
                  <a:lnTo>
                    <a:pt x="418" y="2274"/>
                  </a:lnTo>
                  <a:lnTo>
                    <a:pt x="424" y="2274"/>
                  </a:lnTo>
                  <a:lnTo>
                    <a:pt x="426" y="2272"/>
                  </a:lnTo>
                  <a:lnTo>
                    <a:pt x="429" y="2269"/>
                  </a:lnTo>
                  <a:lnTo>
                    <a:pt x="432" y="2269"/>
                  </a:lnTo>
                  <a:lnTo>
                    <a:pt x="434" y="2272"/>
                  </a:lnTo>
                  <a:lnTo>
                    <a:pt x="437" y="2272"/>
                  </a:lnTo>
                  <a:lnTo>
                    <a:pt x="440" y="2272"/>
                  </a:lnTo>
                  <a:lnTo>
                    <a:pt x="442" y="2272"/>
                  </a:lnTo>
                  <a:lnTo>
                    <a:pt x="445" y="2272"/>
                  </a:lnTo>
                  <a:lnTo>
                    <a:pt x="448" y="2272"/>
                  </a:lnTo>
                  <a:lnTo>
                    <a:pt x="450" y="2274"/>
                  </a:lnTo>
                  <a:lnTo>
                    <a:pt x="453" y="2272"/>
                  </a:lnTo>
                  <a:lnTo>
                    <a:pt x="453" y="2269"/>
                  </a:lnTo>
                  <a:lnTo>
                    <a:pt x="456" y="2269"/>
                  </a:lnTo>
                  <a:lnTo>
                    <a:pt x="458" y="2269"/>
                  </a:lnTo>
                  <a:lnTo>
                    <a:pt x="458" y="2272"/>
                  </a:lnTo>
                  <a:lnTo>
                    <a:pt x="461" y="2269"/>
                  </a:lnTo>
                  <a:lnTo>
                    <a:pt x="464" y="2269"/>
                  </a:lnTo>
                  <a:lnTo>
                    <a:pt x="469" y="2272"/>
                  </a:lnTo>
                  <a:lnTo>
                    <a:pt x="472" y="2269"/>
                  </a:lnTo>
                  <a:lnTo>
                    <a:pt x="475" y="2272"/>
                  </a:lnTo>
                  <a:lnTo>
                    <a:pt x="477" y="2272"/>
                  </a:lnTo>
                  <a:lnTo>
                    <a:pt x="477" y="2274"/>
                  </a:lnTo>
                  <a:lnTo>
                    <a:pt x="485" y="2277"/>
                  </a:lnTo>
                  <a:lnTo>
                    <a:pt x="488" y="2277"/>
                  </a:lnTo>
                  <a:lnTo>
                    <a:pt x="493" y="2277"/>
                  </a:lnTo>
                  <a:lnTo>
                    <a:pt x="499" y="2283"/>
                  </a:lnTo>
                  <a:lnTo>
                    <a:pt x="501" y="2283"/>
                  </a:lnTo>
                  <a:lnTo>
                    <a:pt x="501" y="2280"/>
                  </a:lnTo>
                  <a:lnTo>
                    <a:pt x="501" y="2277"/>
                  </a:lnTo>
                  <a:lnTo>
                    <a:pt x="504" y="2274"/>
                  </a:lnTo>
                  <a:lnTo>
                    <a:pt x="507" y="2274"/>
                  </a:lnTo>
                  <a:lnTo>
                    <a:pt x="509" y="2274"/>
                  </a:lnTo>
                  <a:lnTo>
                    <a:pt x="515" y="2274"/>
                  </a:lnTo>
                  <a:lnTo>
                    <a:pt x="523" y="2277"/>
                  </a:lnTo>
                  <a:lnTo>
                    <a:pt x="528" y="2280"/>
                  </a:lnTo>
                  <a:lnTo>
                    <a:pt x="531" y="2280"/>
                  </a:lnTo>
                  <a:lnTo>
                    <a:pt x="536" y="2283"/>
                  </a:lnTo>
                  <a:lnTo>
                    <a:pt x="536" y="2280"/>
                  </a:lnTo>
                  <a:lnTo>
                    <a:pt x="539" y="2280"/>
                  </a:lnTo>
                  <a:lnTo>
                    <a:pt x="542" y="2280"/>
                  </a:lnTo>
                  <a:lnTo>
                    <a:pt x="542" y="2277"/>
                  </a:lnTo>
                  <a:lnTo>
                    <a:pt x="536" y="2277"/>
                  </a:lnTo>
                  <a:lnTo>
                    <a:pt x="533" y="2274"/>
                  </a:lnTo>
                  <a:lnTo>
                    <a:pt x="531" y="2272"/>
                  </a:lnTo>
                  <a:lnTo>
                    <a:pt x="531" y="2274"/>
                  </a:lnTo>
                  <a:lnTo>
                    <a:pt x="531" y="2277"/>
                  </a:lnTo>
                  <a:lnTo>
                    <a:pt x="528" y="2277"/>
                  </a:lnTo>
                  <a:lnTo>
                    <a:pt x="525" y="2274"/>
                  </a:lnTo>
                  <a:lnTo>
                    <a:pt x="525" y="2272"/>
                  </a:lnTo>
                  <a:lnTo>
                    <a:pt x="533" y="2272"/>
                  </a:lnTo>
                  <a:lnTo>
                    <a:pt x="533" y="2269"/>
                  </a:lnTo>
                  <a:lnTo>
                    <a:pt x="536" y="2269"/>
                  </a:lnTo>
                  <a:lnTo>
                    <a:pt x="539" y="2269"/>
                  </a:lnTo>
                  <a:lnTo>
                    <a:pt x="542" y="2269"/>
                  </a:lnTo>
                  <a:lnTo>
                    <a:pt x="544" y="2269"/>
                  </a:lnTo>
                  <a:lnTo>
                    <a:pt x="547" y="2269"/>
                  </a:lnTo>
                  <a:lnTo>
                    <a:pt x="552" y="2269"/>
                  </a:lnTo>
                  <a:lnTo>
                    <a:pt x="552" y="2266"/>
                  </a:lnTo>
                  <a:lnTo>
                    <a:pt x="555" y="2269"/>
                  </a:lnTo>
                  <a:lnTo>
                    <a:pt x="555" y="2266"/>
                  </a:lnTo>
                  <a:lnTo>
                    <a:pt x="560" y="2269"/>
                  </a:lnTo>
                  <a:lnTo>
                    <a:pt x="560" y="2272"/>
                  </a:lnTo>
                  <a:lnTo>
                    <a:pt x="563" y="2269"/>
                  </a:lnTo>
                  <a:lnTo>
                    <a:pt x="563" y="2266"/>
                  </a:lnTo>
                  <a:lnTo>
                    <a:pt x="560" y="2264"/>
                  </a:lnTo>
                  <a:lnTo>
                    <a:pt x="560" y="2261"/>
                  </a:lnTo>
                  <a:lnTo>
                    <a:pt x="563" y="2261"/>
                  </a:lnTo>
                  <a:lnTo>
                    <a:pt x="568" y="2258"/>
                  </a:lnTo>
                  <a:lnTo>
                    <a:pt x="571" y="2258"/>
                  </a:lnTo>
                  <a:lnTo>
                    <a:pt x="579" y="2258"/>
                  </a:lnTo>
                  <a:lnTo>
                    <a:pt x="584" y="2258"/>
                  </a:lnTo>
                  <a:lnTo>
                    <a:pt x="584" y="2256"/>
                  </a:lnTo>
                  <a:lnTo>
                    <a:pt x="584" y="2253"/>
                  </a:lnTo>
                  <a:lnTo>
                    <a:pt x="584" y="2250"/>
                  </a:lnTo>
                  <a:lnTo>
                    <a:pt x="584" y="2248"/>
                  </a:lnTo>
                  <a:lnTo>
                    <a:pt x="587" y="2245"/>
                  </a:lnTo>
                  <a:lnTo>
                    <a:pt x="587" y="2242"/>
                  </a:lnTo>
                  <a:lnTo>
                    <a:pt x="590" y="2240"/>
                  </a:lnTo>
                  <a:lnTo>
                    <a:pt x="592" y="2240"/>
                  </a:lnTo>
                  <a:lnTo>
                    <a:pt x="598" y="2237"/>
                  </a:lnTo>
                  <a:lnTo>
                    <a:pt x="609" y="2234"/>
                  </a:lnTo>
                  <a:lnTo>
                    <a:pt x="614" y="2232"/>
                  </a:lnTo>
                  <a:lnTo>
                    <a:pt x="617" y="2232"/>
                  </a:lnTo>
                  <a:lnTo>
                    <a:pt x="619" y="2229"/>
                  </a:lnTo>
                  <a:lnTo>
                    <a:pt x="622" y="2226"/>
                  </a:lnTo>
                  <a:lnTo>
                    <a:pt x="619" y="2226"/>
                  </a:lnTo>
                  <a:lnTo>
                    <a:pt x="619" y="2224"/>
                  </a:lnTo>
                  <a:lnTo>
                    <a:pt x="619" y="2221"/>
                  </a:lnTo>
                  <a:lnTo>
                    <a:pt x="622" y="2221"/>
                  </a:lnTo>
                  <a:lnTo>
                    <a:pt x="627" y="2218"/>
                  </a:lnTo>
                  <a:lnTo>
                    <a:pt x="627" y="2215"/>
                  </a:lnTo>
                  <a:lnTo>
                    <a:pt x="635" y="2215"/>
                  </a:lnTo>
                  <a:lnTo>
                    <a:pt x="638" y="2215"/>
                  </a:lnTo>
                  <a:lnTo>
                    <a:pt x="635" y="2215"/>
                  </a:lnTo>
                  <a:lnTo>
                    <a:pt x="633" y="2210"/>
                  </a:lnTo>
                  <a:lnTo>
                    <a:pt x="638" y="2210"/>
                  </a:lnTo>
                  <a:lnTo>
                    <a:pt x="641" y="2210"/>
                  </a:lnTo>
                  <a:lnTo>
                    <a:pt x="662" y="2213"/>
                  </a:lnTo>
                  <a:lnTo>
                    <a:pt x="665" y="2213"/>
                  </a:lnTo>
                  <a:lnTo>
                    <a:pt x="665" y="2215"/>
                  </a:lnTo>
                  <a:lnTo>
                    <a:pt x="667" y="2215"/>
                  </a:lnTo>
                  <a:lnTo>
                    <a:pt x="670" y="2215"/>
                  </a:lnTo>
                  <a:lnTo>
                    <a:pt x="673" y="2215"/>
                  </a:lnTo>
                  <a:lnTo>
                    <a:pt x="673" y="2218"/>
                  </a:lnTo>
                  <a:lnTo>
                    <a:pt x="676" y="2218"/>
                  </a:lnTo>
                  <a:lnTo>
                    <a:pt x="678" y="2215"/>
                  </a:lnTo>
                  <a:lnTo>
                    <a:pt x="676" y="2213"/>
                  </a:lnTo>
                  <a:lnTo>
                    <a:pt x="678" y="2213"/>
                  </a:lnTo>
                  <a:lnTo>
                    <a:pt x="678" y="2210"/>
                  </a:lnTo>
                  <a:lnTo>
                    <a:pt x="681" y="2210"/>
                  </a:lnTo>
                  <a:lnTo>
                    <a:pt x="684" y="2210"/>
                  </a:lnTo>
                  <a:lnTo>
                    <a:pt x="686" y="2213"/>
                  </a:lnTo>
                  <a:lnTo>
                    <a:pt x="686" y="2215"/>
                  </a:lnTo>
                  <a:lnTo>
                    <a:pt x="689" y="2215"/>
                  </a:lnTo>
                  <a:lnTo>
                    <a:pt x="689" y="2213"/>
                  </a:lnTo>
                  <a:lnTo>
                    <a:pt x="692" y="2210"/>
                  </a:lnTo>
                  <a:lnTo>
                    <a:pt x="689" y="2210"/>
                  </a:lnTo>
                  <a:lnTo>
                    <a:pt x="689" y="2205"/>
                  </a:lnTo>
                  <a:lnTo>
                    <a:pt x="689" y="2202"/>
                  </a:lnTo>
                  <a:lnTo>
                    <a:pt x="692" y="2202"/>
                  </a:lnTo>
                  <a:lnTo>
                    <a:pt x="697" y="2202"/>
                  </a:lnTo>
                  <a:lnTo>
                    <a:pt x="700" y="2205"/>
                  </a:lnTo>
                  <a:lnTo>
                    <a:pt x="702" y="2205"/>
                  </a:lnTo>
                  <a:lnTo>
                    <a:pt x="705" y="2205"/>
                  </a:lnTo>
                  <a:lnTo>
                    <a:pt x="708" y="2202"/>
                  </a:lnTo>
                  <a:lnTo>
                    <a:pt x="705" y="2202"/>
                  </a:lnTo>
                  <a:lnTo>
                    <a:pt x="702" y="2202"/>
                  </a:lnTo>
                  <a:lnTo>
                    <a:pt x="700" y="2199"/>
                  </a:lnTo>
                  <a:lnTo>
                    <a:pt x="700" y="2197"/>
                  </a:lnTo>
                  <a:lnTo>
                    <a:pt x="700" y="2194"/>
                  </a:lnTo>
                  <a:lnTo>
                    <a:pt x="700" y="2191"/>
                  </a:lnTo>
                  <a:lnTo>
                    <a:pt x="700" y="2189"/>
                  </a:lnTo>
                  <a:lnTo>
                    <a:pt x="702" y="2189"/>
                  </a:lnTo>
                  <a:lnTo>
                    <a:pt x="705" y="2186"/>
                  </a:lnTo>
                  <a:lnTo>
                    <a:pt x="705" y="2183"/>
                  </a:lnTo>
                  <a:lnTo>
                    <a:pt x="710" y="2178"/>
                  </a:lnTo>
                  <a:lnTo>
                    <a:pt x="710" y="2175"/>
                  </a:lnTo>
                  <a:lnTo>
                    <a:pt x="713" y="2175"/>
                  </a:lnTo>
                  <a:lnTo>
                    <a:pt x="716" y="2175"/>
                  </a:lnTo>
                  <a:lnTo>
                    <a:pt x="716" y="2173"/>
                  </a:lnTo>
                  <a:lnTo>
                    <a:pt x="713" y="2173"/>
                  </a:lnTo>
                  <a:lnTo>
                    <a:pt x="716" y="2170"/>
                  </a:lnTo>
                  <a:lnTo>
                    <a:pt x="724" y="2170"/>
                  </a:lnTo>
                  <a:lnTo>
                    <a:pt x="726" y="2167"/>
                  </a:lnTo>
                  <a:lnTo>
                    <a:pt x="734" y="2162"/>
                  </a:lnTo>
                  <a:lnTo>
                    <a:pt x="734" y="2159"/>
                  </a:lnTo>
                  <a:lnTo>
                    <a:pt x="740" y="2159"/>
                  </a:lnTo>
                  <a:lnTo>
                    <a:pt x="745" y="2159"/>
                  </a:lnTo>
                  <a:lnTo>
                    <a:pt x="748" y="2159"/>
                  </a:lnTo>
                  <a:lnTo>
                    <a:pt x="748" y="2156"/>
                  </a:lnTo>
                  <a:lnTo>
                    <a:pt x="753" y="2156"/>
                  </a:lnTo>
                  <a:lnTo>
                    <a:pt x="753" y="2154"/>
                  </a:lnTo>
                  <a:lnTo>
                    <a:pt x="756" y="2154"/>
                  </a:lnTo>
                  <a:lnTo>
                    <a:pt x="759" y="2154"/>
                  </a:lnTo>
                  <a:lnTo>
                    <a:pt x="761" y="2154"/>
                  </a:lnTo>
                  <a:lnTo>
                    <a:pt x="764" y="2156"/>
                  </a:lnTo>
                  <a:lnTo>
                    <a:pt x="767" y="2156"/>
                  </a:lnTo>
                  <a:lnTo>
                    <a:pt x="769" y="2156"/>
                  </a:lnTo>
                  <a:lnTo>
                    <a:pt x="772" y="2154"/>
                  </a:lnTo>
                  <a:lnTo>
                    <a:pt x="775" y="2154"/>
                  </a:lnTo>
                  <a:lnTo>
                    <a:pt x="785" y="2156"/>
                  </a:lnTo>
                  <a:lnTo>
                    <a:pt x="796" y="2159"/>
                  </a:lnTo>
                  <a:lnTo>
                    <a:pt x="801" y="2159"/>
                  </a:lnTo>
                  <a:lnTo>
                    <a:pt x="812" y="2156"/>
                  </a:lnTo>
                  <a:lnTo>
                    <a:pt x="812" y="2154"/>
                  </a:lnTo>
                  <a:lnTo>
                    <a:pt x="812" y="2151"/>
                  </a:lnTo>
                  <a:lnTo>
                    <a:pt x="815" y="2151"/>
                  </a:lnTo>
                  <a:lnTo>
                    <a:pt x="834" y="2151"/>
                  </a:lnTo>
                  <a:lnTo>
                    <a:pt x="836" y="2148"/>
                  </a:lnTo>
                  <a:lnTo>
                    <a:pt x="839" y="2148"/>
                  </a:lnTo>
                  <a:lnTo>
                    <a:pt x="842" y="2148"/>
                  </a:lnTo>
                  <a:lnTo>
                    <a:pt x="844" y="2148"/>
                  </a:lnTo>
                  <a:lnTo>
                    <a:pt x="847" y="2146"/>
                  </a:lnTo>
                  <a:lnTo>
                    <a:pt x="852" y="2146"/>
                  </a:lnTo>
                  <a:lnTo>
                    <a:pt x="855" y="2148"/>
                  </a:lnTo>
                  <a:lnTo>
                    <a:pt x="858" y="2148"/>
                  </a:lnTo>
                  <a:lnTo>
                    <a:pt x="860" y="2148"/>
                  </a:lnTo>
                  <a:lnTo>
                    <a:pt x="863" y="2148"/>
                  </a:lnTo>
                  <a:lnTo>
                    <a:pt x="866" y="2146"/>
                  </a:lnTo>
                  <a:lnTo>
                    <a:pt x="871" y="2146"/>
                  </a:lnTo>
                  <a:lnTo>
                    <a:pt x="874" y="2146"/>
                  </a:lnTo>
                  <a:lnTo>
                    <a:pt x="877" y="2146"/>
                  </a:lnTo>
                  <a:lnTo>
                    <a:pt x="879" y="2148"/>
                  </a:lnTo>
                  <a:lnTo>
                    <a:pt x="885" y="2146"/>
                  </a:lnTo>
                  <a:lnTo>
                    <a:pt x="887" y="2146"/>
                  </a:lnTo>
                  <a:lnTo>
                    <a:pt x="893" y="2143"/>
                  </a:lnTo>
                  <a:lnTo>
                    <a:pt x="895" y="2143"/>
                  </a:lnTo>
                  <a:lnTo>
                    <a:pt x="898" y="2143"/>
                  </a:lnTo>
                  <a:lnTo>
                    <a:pt x="914" y="2143"/>
                  </a:lnTo>
                  <a:lnTo>
                    <a:pt x="917" y="2143"/>
                  </a:lnTo>
                  <a:lnTo>
                    <a:pt x="919" y="2143"/>
                  </a:lnTo>
                  <a:lnTo>
                    <a:pt x="922" y="2146"/>
                  </a:lnTo>
                  <a:lnTo>
                    <a:pt x="925" y="2146"/>
                  </a:lnTo>
                  <a:lnTo>
                    <a:pt x="927" y="2148"/>
                  </a:lnTo>
                  <a:lnTo>
                    <a:pt x="930" y="2148"/>
                  </a:lnTo>
                  <a:lnTo>
                    <a:pt x="933" y="2148"/>
                  </a:lnTo>
                  <a:lnTo>
                    <a:pt x="933" y="2146"/>
                  </a:lnTo>
                  <a:lnTo>
                    <a:pt x="935" y="2146"/>
                  </a:lnTo>
                  <a:lnTo>
                    <a:pt x="938" y="2148"/>
                  </a:lnTo>
                  <a:lnTo>
                    <a:pt x="941" y="2148"/>
                  </a:lnTo>
                  <a:lnTo>
                    <a:pt x="944" y="2151"/>
                  </a:lnTo>
                  <a:lnTo>
                    <a:pt x="946" y="2151"/>
                  </a:lnTo>
                  <a:lnTo>
                    <a:pt x="949" y="2151"/>
                  </a:lnTo>
                  <a:lnTo>
                    <a:pt x="952" y="2148"/>
                  </a:lnTo>
                  <a:lnTo>
                    <a:pt x="954" y="2148"/>
                  </a:lnTo>
                  <a:lnTo>
                    <a:pt x="960" y="2146"/>
                  </a:lnTo>
                  <a:lnTo>
                    <a:pt x="962" y="2143"/>
                  </a:lnTo>
                  <a:lnTo>
                    <a:pt x="968" y="2143"/>
                  </a:lnTo>
                  <a:lnTo>
                    <a:pt x="970" y="2143"/>
                  </a:lnTo>
                  <a:lnTo>
                    <a:pt x="973" y="2146"/>
                  </a:lnTo>
                  <a:lnTo>
                    <a:pt x="976" y="2148"/>
                  </a:lnTo>
                  <a:lnTo>
                    <a:pt x="976" y="2151"/>
                  </a:lnTo>
                  <a:lnTo>
                    <a:pt x="978" y="2154"/>
                  </a:lnTo>
                  <a:lnTo>
                    <a:pt x="978" y="2159"/>
                  </a:lnTo>
                  <a:lnTo>
                    <a:pt x="976" y="2162"/>
                  </a:lnTo>
                  <a:lnTo>
                    <a:pt x="976" y="2164"/>
                  </a:lnTo>
                  <a:lnTo>
                    <a:pt x="978" y="2164"/>
                  </a:lnTo>
                  <a:lnTo>
                    <a:pt x="989" y="2164"/>
                  </a:lnTo>
                  <a:lnTo>
                    <a:pt x="989" y="2162"/>
                  </a:lnTo>
                  <a:lnTo>
                    <a:pt x="992" y="2162"/>
                  </a:lnTo>
                  <a:lnTo>
                    <a:pt x="994" y="2164"/>
                  </a:lnTo>
                  <a:lnTo>
                    <a:pt x="997" y="2162"/>
                  </a:lnTo>
                  <a:lnTo>
                    <a:pt x="997" y="2159"/>
                  </a:lnTo>
                  <a:lnTo>
                    <a:pt x="997" y="2156"/>
                  </a:lnTo>
                  <a:lnTo>
                    <a:pt x="1002" y="2154"/>
                  </a:lnTo>
                  <a:lnTo>
                    <a:pt x="1005" y="2154"/>
                  </a:lnTo>
                  <a:lnTo>
                    <a:pt x="1011" y="2154"/>
                  </a:lnTo>
                  <a:lnTo>
                    <a:pt x="1021" y="2156"/>
                  </a:lnTo>
                  <a:lnTo>
                    <a:pt x="1024" y="2154"/>
                  </a:lnTo>
                  <a:lnTo>
                    <a:pt x="1024" y="2156"/>
                  </a:lnTo>
                  <a:lnTo>
                    <a:pt x="1027" y="2156"/>
                  </a:lnTo>
                  <a:lnTo>
                    <a:pt x="1029" y="2156"/>
                  </a:lnTo>
                  <a:lnTo>
                    <a:pt x="1029" y="2154"/>
                  </a:lnTo>
                  <a:lnTo>
                    <a:pt x="1029" y="2151"/>
                  </a:lnTo>
                  <a:lnTo>
                    <a:pt x="1032" y="2151"/>
                  </a:lnTo>
                  <a:lnTo>
                    <a:pt x="1037" y="2151"/>
                  </a:lnTo>
                  <a:lnTo>
                    <a:pt x="1045" y="2151"/>
                  </a:lnTo>
                  <a:lnTo>
                    <a:pt x="1051" y="2148"/>
                  </a:lnTo>
                  <a:lnTo>
                    <a:pt x="1053" y="2148"/>
                  </a:lnTo>
                  <a:lnTo>
                    <a:pt x="1053" y="2151"/>
                  </a:lnTo>
                  <a:lnTo>
                    <a:pt x="1056" y="2151"/>
                  </a:lnTo>
                  <a:lnTo>
                    <a:pt x="1059" y="2151"/>
                  </a:lnTo>
                  <a:lnTo>
                    <a:pt x="1061" y="2151"/>
                  </a:lnTo>
                  <a:lnTo>
                    <a:pt x="1069" y="2148"/>
                  </a:lnTo>
                  <a:lnTo>
                    <a:pt x="1075" y="2148"/>
                  </a:lnTo>
                  <a:lnTo>
                    <a:pt x="1078" y="2146"/>
                  </a:lnTo>
                  <a:lnTo>
                    <a:pt x="1080" y="2148"/>
                  </a:lnTo>
                  <a:lnTo>
                    <a:pt x="1083" y="2148"/>
                  </a:lnTo>
                  <a:lnTo>
                    <a:pt x="1088" y="2151"/>
                  </a:lnTo>
                  <a:lnTo>
                    <a:pt x="1088" y="2156"/>
                  </a:lnTo>
                  <a:lnTo>
                    <a:pt x="1091" y="2162"/>
                  </a:lnTo>
                  <a:lnTo>
                    <a:pt x="1094" y="2162"/>
                  </a:lnTo>
                  <a:lnTo>
                    <a:pt x="1096" y="2162"/>
                  </a:lnTo>
                  <a:lnTo>
                    <a:pt x="1099" y="2162"/>
                  </a:lnTo>
                  <a:lnTo>
                    <a:pt x="1104" y="2159"/>
                  </a:lnTo>
                  <a:lnTo>
                    <a:pt x="1107" y="2154"/>
                  </a:lnTo>
                  <a:lnTo>
                    <a:pt x="1112" y="2151"/>
                  </a:lnTo>
                  <a:lnTo>
                    <a:pt x="1115" y="2151"/>
                  </a:lnTo>
                  <a:lnTo>
                    <a:pt x="1123" y="2151"/>
                  </a:lnTo>
                  <a:lnTo>
                    <a:pt x="1126" y="2151"/>
                  </a:lnTo>
                  <a:lnTo>
                    <a:pt x="1126" y="2154"/>
                  </a:lnTo>
                  <a:lnTo>
                    <a:pt x="1128" y="2154"/>
                  </a:lnTo>
                  <a:lnTo>
                    <a:pt x="1128" y="2156"/>
                  </a:lnTo>
                  <a:lnTo>
                    <a:pt x="1131" y="2156"/>
                  </a:lnTo>
                  <a:lnTo>
                    <a:pt x="1136" y="2148"/>
                  </a:lnTo>
                  <a:lnTo>
                    <a:pt x="1139" y="2148"/>
                  </a:lnTo>
                  <a:lnTo>
                    <a:pt x="1142" y="2148"/>
                  </a:lnTo>
                  <a:lnTo>
                    <a:pt x="1142" y="2146"/>
                  </a:lnTo>
                  <a:lnTo>
                    <a:pt x="1145" y="2146"/>
                  </a:lnTo>
                  <a:lnTo>
                    <a:pt x="1147" y="2143"/>
                  </a:lnTo>
                  <a:lnTo>
                    <a:pt x="1150" y="2143"/>
                  </a:lnTo>
                  <a:lnTo>
                    <a:pt x="1153" y="2140"/>
                  </a:lnTo>
                  <a:lnTo>
                    <a:pt x="1153" y="2138"/>
                  </a:lnTo>
                  <a:lnTo>
                    <a:pt x="1153" y="2135"/>
                  </a:lnTo>
                  <a:lnTo>
                    <a:pt x="1155" y="2135"/>
                  </a:lnTo>
                  <a:lnTo>
                    <a:pt x="1155" y="2132"/>
                  </a:lnTo>
                  <a:lnTo>
                    <a:pt x="1161" y="2124"/>
                  </a:lnTo>
                  <a:lnTo>
                    <a:pt x="1166" y="2122"/>
                  </a:lnTo>
                  <a:lnTo>
                    <a:pt x="1169" y="2119"/>
                  </a:lnTo>
                  <a:lnTo>
                    <a:pt x="1171" y="2116"/>
                  </a:lnTo>
                  <a:lnTo>
                    <a:pt x="1174" y="2116"/>
                  </a:lnTo>
                  <a:lnTo>
                    <a:pt x="1177" y="2116"/>
                  </a:lnTo>
                  <a:lnTo>
                    <a:pt x="1177" y="2114"/>
                  </a:lnTo>
                  <a:lnTo>
                    <a:pt x="1177" y="2108"/>
                  </a:lnTo>
                  <a:lnTo>
                    <a:pt x="1179" y="2105"/>
                  </a:lnTo>
                  <a:lnTo>
                    <a:pt x="1179" y="2103"/>
                  </a:lnTo>
                  <a:lnTo>
                    <a:pt x="1182" y="2100"/>
                  </a:lnTo>
                  <a:lnTo>
                    <a:pt x="1182" y="2097"/>
                  </a:lnTo>
                  <a:lnTo>
                    <a:pt x="1182" y="2095"/>
                  </a:lnTo>
                  <a:lnTo>
                    <a:pt x="1182" y="2092"/>
                  </a:lnTo>
                  <a:lnTo>
                    <a:pt x="1187" y="2087"/>
                  </a:lnTo>
                  <a:lnTo>
                    <a:pt x="1187" y="2084"/>
                  </a:lnTo>
                  <a:lnTo>
                    <a:pt x="1190" y="2081"/>
                  </a:lnTo>
                  <a:lnTo>
                    <a:pt x="1190" y="2076"/>
                  </a:lnTo>
                  <a:lnTo>
                    <a:pt x="1193" y="2071"/>
                  </a:lnTo>
                  <a:lnTo>
                    <a:pt x="1193" y="2068"/>
                  </a:lnTo>
                  <a:lnTo>
                    <a:pt x="1198" y="2063"/>
                  </a:lnTo>
                  <a:lnTo>
                    <a:pt x="1203" y="2060"/>
                  </a:lnTo>
                  <a:lnTo>
                    <a:pt x="1206" y="2057"/>
                  </a:lnTo>
                  <a:lnTo>
                    <a:pt x="1209" y="2057"/>
                  </a:lnTo>
                  <a:lnTo>
                    <a:pt x="1214" y="2052"/>
                  </a:lnTo>
                  <a:lnTo>
                    <a:pt x="1220" y="2049"/>
                  </a:lnTo>
                  <a:lnTo>
                    <a:pt x="1238" y="2049"/>
                  </a:lnTo>
                  <a:lnTo>
                    <a:pt x="1257" y="2044"/>
                  </a:lnTo>
                  <a:lnTo>
                    <a:pt x="1260" y="2044"/>
                  </a:lnTo>
                  <a:lnTo>
                    <a:pt x="1270" y="2038"/>
                  </a:lnTo>
                  <a:lnTo>
                    <a:pt x="1273" y="2038"/>
                  </a:lnTo>
                  <a:lnTo>
                    <a:pt x="1289" y="2028"/>
                  </a:lnTo>
                  <a:lnTo>
                    <a:pt x="1292" y="2028"/>
                  </a:lnTo>
                  <a:lnTo>
                    <a:pt x="1297" y="2025"/>
                  </a:lnTo>
                  <a:lnTo>
                    <a:pt x="1313" y="2014"/>
                  </a:lnTo>
                  <a:lnTo>
                    <a:pt x="1321" y="2012"/>
                  </a:lnTo>
                  <a:lnTo>
                    <a:pt x="1340" y="2009"/>
                  </a:lnTo>
                  <a:lnTo>
                    <a:pt x="1343" y="2006"/>
                  </a:lnTo>
                  <a:lnTo>
                    <a:pt x="1359" y="1996"/>
                  </a:lnTo>
                  <a:lnTo>
                    <a:pt x="1375" y="1985"/>
                  </a:lnTo>
                  <a:lnTo>
                    <a:pt x="1378" y="1985"/>
                  </a:lnTo>
                  <a:lnTo>
                    <a:pt x="1386" y="1979"/>
                  </a:lnTo>
                  <a:lnTo>
                    <a:pt x="1391" y="1977"/>
                  </a:lnTo>
                  <a:lnTo>
                    <a:pt x="1396" y="1977"/>
                  </a:lnTo>
                  <a:lnTo>
                    <a:pt x="1402" y="1979"/>
                  </a:lnTo>
                  <a:lnTo>
                    <a:pt x="1404" y="1977"/>
                  </a:lnTo>
                  <a:lnTo>
                    <a:pt x="1407" y="1977"/>
                  </a:lnTo>
                  <a:lnTo>
                    <a:pt x="1410" y="1974"/>
                  </a:lnTo>
                  <a:lnTo>
                    <a:pt x="1413" y="1974"/>
                  </a:lnTo>
                  <a:lnTo>
                    <a:pt x="1415" y="1974"/>
                  </a:lnTo>
                  <a:lnTo>
                    <a:pt x="1421" y="1974"/>
                  </a:lnTo>
                  <a:lnTo>
                    <a:pt x="1423" y="1977"/>
                  </a:lnTo>
                  <a:lnTo>
                    <a:pt x="1434" y="1979"/>
                  </a:lnTo>
                  <a:lnTo>
                    <a:pt x="1466" y="1982"/>
                  </a:lnTo>
                  <a:lnTo>
                    <a:pt x="1474" y="1982"/>
                  </a:lnTo>
                  <a:lnTo>
                    <a:pt x="1479" y="1979"/>
                  </a:lnTo>
                  <a:lnTo>
                    <a:pt x="1482" y="1982"/>
                  </a:lnTo>
                  <a:lnTo>
                    <a:pt x="1493" y="1979"/>
                  </a:lnTo>
                  <a:lnTo>
                    <a:pt x="1506" y="1982"/>
                  </a:lnTo>
                  <a:lnTo>
                    <a:pt x="1509" y="1979"/>
                  </a:lnTo>
                  <a:lnTo>
                    <a:pt x="1512" y="1979"/>
                  </a:lnTo>
                  <a:lnTo>
                    <a:pt x="1530" y="1977"/>
                  </a:lnTo>
                  <a:lnTo>
                    <a:pt x="1557" y="1971"/>
                  </a:lnTo>
                  <a:lnTo>
                    <a:pt x="1560" y="1969"/>
                  </a:lnTo>
                  <a:lnTo>
                    <a:pt x="1563" y="1969"/>
                  </a:lnTo>
                  <a:lnTo>
                    <a:pt x="1581" y="1961"/>
                  </a:lnTo>
                  <a:lnTo>
                    <a:pt x="1608" y="1958"/>
                  </a:lnTo>
                  <a:lnTo>
                    <a:pt x="1630" y="1950"/>
                  </a:lnTo>
                  <a:lnTo>
                    <a:pt x="1678" y="1931"/>
                  </a:lnTo>
                  <a:lnTo>
                    <a:pt x="1686" y="1928"/>
                  </a:lnTo>
                  <a:lnTo>
                    <a:pt x="1689" y="1926"/>
                  </a:lnTo>
                  <a:lnTo>
                    <a:pt x="1707" y="1918"/>
                  </a:lnTo>
                  <a:lnTo>
                    <a:pt x="1713" y="1915"/>
                  </a:lnTo>
                  <a:lnTo>
                    <a:pt x="1715" y="1915"/>
                  </a:lnTo>
                  <a:lnTo>
                    <a:pt x="1715" y="265"/>
                  </a:lnTo>
                  <a:lnTo>
                    <a:pt x="1710" y="265"/>
                  </a:lnTo>
                  <a:lnTo>
                    <a:pt x="1710" y="268"/>
                  </a:lnTo>
                  <a:lnTo>
                    <a:pt x="1707" y="268"/>
                  </a:lnTo>
                  <a:lnTo>
                    <a:pt x="1705" y="268"/>
                  </a:lnTo>
                  <a:lnTo>
                    <a:pt x="1705" y="271"/>
                  </a:lnTo>
                  <a:lnTo>
                    <a:pt x="1707" y="271"/>
                  </a:lnTo>
                  <a:lnTo>
                    <a:pt x="1710" y="271"/>
                  </a:lnTo>
                  <a:lnTo>
                    <a:pt x="1710" y="274"/>
                  </a:lnTo>
                  <a:lnTo>
                    <a:pt x="1707" y="274"/>
                  </a:lnTo>
                  <a:lnTo>
                    <a:pt x="1710" y="274"/>
                  </a:lnTo>
                  <a:lnTo>
                    <a:pt x="1713" y="274"/>
                  </a:lnTo>
                  <a:lnTo>
                    <a:pt x="1713" y="276"/>
                  </a:lnTo>
                  <a:lnTo>
                    <a:pt x="1710" y="276"/>
                  </a:lnTo>
                  <a:lnTo>
                    <a:pt x="1707" y="276"/>
                  </a:lnTo>
                  <a:lnTo>
                    <a:pt x="1705" y="279"/>
                  </a:lnTo>
                  <a:lnTo>
                    <a:pt x="1707" y="279"/>
                  </a:lnTo>
                  <a:lnTo>
                    <a:pt x="1707" y="282"/>
                  </a:lnTo>
                  <a:lnTo>
                    <a:pt x="1710" y="282"/>
                  </a:lnTo>
                  <a:lnTo>
                    <a:pt x="1705" y="282"/>
                  </a:lnTo>
                  <a:lnTo>
                    <a:pt x="1702" y="284"/>
                  </a:lnTo>
                  <a:lnTo>
                    <a:pt x="1705" y="287"/>
                  </a:lnTo>
                  <a:lnTo>
                    <a:pt x="1705" y="290"/>
                  </a:lnTo>
                  <a:lnTo>
                    <a:pt x="1702" y="290"/>
                  </a:lnTo>
                  <a:lnTo>
                    <a:pt x="1702" y="287"/>
                  </a:lnTo>
                  <a:lnTo>
                    <a:pt x="1702" y="290"/>
                  </a:lnTo>
                  <a:lnTo>
                    <a:pt x="1699" y="290"/>
                  </a:lnTo>
                  <a:lnTo>
                    <a:pt x="1699" y="287"/>
                  </a:lnTo>
                  <a:lnTo>
                    <a:pt x="1697" y="287"/>
                  </a:lnTo>
                  <a:lnTo>
                    <a:pt x="1697" y="290"/>
                  </a:lnTo>
                  <a:lnTo>
                    <a:pt x="1697" y="287"/>
                  </a:lnTo>
                  <a:lnTo>
                    <a:pt x="1694" y="287"/>
                  </a:lnTo>
                  <a:lnTo>
                    <a:pt x="1694" y="290"/>
                  </a:lnTo>
                  <a:lnTo>
                    <a:pt x="1694" y="292"/>
                  </a:lnTo>
                  <a:lnTo>
                    <a:pt x="1691" y="292"/>
                  </a:lnTo>
                  <a:lnTo>
                    <a:pt x="1691" y="295"/>
                  </a:lnTo>
                  <a:lnTo>
                    <a:pt x="1694" y="295"/>
                  </a:lnTo>
                  <a:lnTo>
                    <a:pt x="1694" y="298"/>
                  </a:lnTo>
                  <a:lnTo>
                    <a:pt x="1691" y="298"/>
                  </a:lnTo>
                  <a:lnTo>
                    <a:pt x="1691" y="300"/>
                  </a:lnTo>
                  <a:lnTo>
                    <a:pt x="1694" y="300"/>
                  </a:lnTo>
                  <a:lnTo>
                    <a:pt x="1694" y="303"/>
                  </a:lnTo>
                  <a:lnTo>
                    <a:pt x="1694" y="306"/>
                  </a:lnTo>
                  <a:lnTo>
                    <a:pt x="1691" y="306"/>
                  </a:lnTo>
                  <a:lnTo>
                    <a:pt x="1689" y="308"/>
                  </a:lnTo>
                  <a:lnTo>
                    <a:pt x="1691" y="308"/>
                  </a:lnTo>
                  <a:lnTo>
                    <a:pt x="1691" y="311"/>
                  </a:lnTo>
                  <a:lnTo>
                    <a:pt x="1694" y="311"/>
                  </a:lnTo>
                  <a:lnTo>
                    <a:pt x="1694" y="314"/>
                  </a:lnTo>
                  <a:lnTo>
                    <a:pt x="1691" y="314"/>
                  </a:lnTo>
                  <a:lnTo>
                    <a:pt x="1691" y="316"/>
                  </a:lnTo>
                  <a:lnTo>
                    <a:pt x="1691" y="319"/>
                  </a:lnTo>
                  <a:lnTo>
                    <a:pt x="1691" y="322"/>
                  </a:lnTo>
                  <a:lnTo>
                    <a:pt x="1689" y="322"/>
                  </a:lnTo>
                  <a:lnTo>
                    <a:pt x="1689" y="324"/>
                  </a:lnTo>
                  <a:lnTo>
                    <a:pt x="1686" y="327"/>
                  </a:lnTo>
                  <a:lnTo>
                    <a:pt x="1686" y="324"/>
                  </a:lnTo>
                  <a:lnTo>
                    <a:pt x="1686" y="322"/>
                  </a:lnTo>
                  <a:lnTo>
                    <a:pt x="1689" y="319"/>
                  </a:lnTo>
                  <a:lnTo>
                    <a:pt x="1689" y="316"/>
                  </a:lnTo>
                  <a:lnTo>
                    <a:pt x="1686" y="314"/>
                  </a:lnTo>
                  <a:lnTo>
                    <a:pt x="1686" y="316"/>
                  </a:lnTo>
                  <a:lnTo>
                    <a:pt x="1683" y="316"/>
                  </a:lnTo>
                  <a:lnTo>
                    <a:pt x="1683" y="314"/>
                  </a:lnTo>
                  <a:lnTo>
                    <a:pt x="1680" y="314"/>
                  </a:lnTo>
                  <a:lnTo>
                    <a:pt x="1680" y="316"/>
                  </a:lnTo>
                  <a:lnTo>
                    <a:pt x="1678" y="314"/>
                  </a:lnTo>
                  <a:lnTo>
                    <a:pt x="1675" y="316"/>
                  </a:lnTo>
                  <a:lnTo>
                    <a:pt x="1675" y="314"/>
                  </a:lnTo>
                  <a:lnTo>
                    <a:pt x="1672" y="314"/>
                  </a:lnTo>
                  <a:lnTo>
                    <a:pt x="1675" y="311"/>
                  </a:lnTo>
                  <a:lnTo>
                    <a:pt x="1672" y="311"/>
                  </a:lnTo>
                  <a:lnTo>
                    <a:pt x="1670" y="314"/>
                  </a:lnTo>
                  <a:lnTo>
                    <a:pt x="1670" y="311"/>
                  </a:lnTo>
                  <a:lnTo>
                    <a:pt x="1670" y="308"/>
                  </a:lnTo>
                  <a:lnTo>
                    <a:pt x="1672" y="308"/>
                  </a:lnTo>
                  <a:lnTo>
                    <a:pt x="1667" y="308"/>
                  </a:lnTo>
                  <a:lnTo>
                    <a:pt x="1667" y="306"/>
                  </a:lnTo>
                  <a:lnTo>
                    <a:pt x="1670" y="306"/>
                  </a:lnTo>
                  <a:lnTo>
                    <a:pt x="1672" y="306"/>
                  </a:lnTo>
                  <a:lnTo>
                    <a:pt x="1672" y="303"/>
                  </a:lnTo>
                  <a:lnTo>
                    <a:pt x="1670" y="303"/>
                  </a:lnTo>
                  <a:lnTo>
                    <a:pt x="1667" y="303"/>
                  </a:lnTo>
                  <a:lnTo>
                    <a:pt x="1667" y="300"/>
                  </a:lnTo>
                  <a:lnTo>
                    <a:pt x="1672" y="298"/>
                  </a:lnTo>
                  <a:lnTo>
                    <a:pt x="1670" y="298"/>
                  </a:lnTo>
                  <a:lnTo>
                    <a:pt x="1667" y="298"/>
                  </a:lnTo>
                  <a:lnTo>
                    <a:pt x="1664" y="303"/>
                  </a:lnTo>
                  <a:lnTo>
                    <a:pt x="1659" y="300"/>
                  </a:lnTo>
                  <a:lnTo>
                    <a:pt x="1662" y="300"/>
                  </a:lnTo>
                  <a:lnTo>
                    <a:pt x="1662" y="298"/>
                  </a:lnTo>
                  <a:lnTo>
                    <a:pt x="1664" y="295"/>
                  </a:lnTo>
                  <a:lnTo>
                    <a:pt x="1664" y="292"/>
                  </a:lnTo>
                  <a:lnTo>
                    <a:pt x="1675" y="282"/>
                  </a:lnTo>
                  <a:lnTo>
                    <a:pt x="1675" y="279"/>
                  </a:lnTo>
                  <a:lnTo>
                    <a:pt x="1675" y="276"/>
                  </a:lnTo>
                  <a:lnTo>
                    <a:pt x="1675" y="274"/>
                  </a:lnTo>
                  <a:lnTo>
                    <a:pt x="1672" y="271"/>
                  </a:lnTo>
                  <a:lnTo>
                    <a:pt x="1675" y="271"/>
                  </a:lnTo>
                  <a:lnTo>
                    <a:pt x="1675" y="268"/>
                  </a:lnTo>
                  <a:lnTo>
                    <a:pt x="1678" y="268"/>
                  </a:lnTo>
                  <a:lnTo>
                    <a:pt x="1678" y="265"/>
                  </a:lnTo>
                  <a:lnTo>
                    <a:pt x="1680" y="265"/>
                  </a:lnTo>
                  <a:lnTo>
                    <a:pt x="1680" y="268"/>
                  </a:lnTo>
                  <a:lnTo>
                    <a:pt x="1680" y="271"/>
                  </a:lnTo>
                  <a:lnTo>
                    <a:pt x="1683" y="268"/>
                  </a:lnTo>
                  <a:lnTo>
                    <a:pt x="1683" y="265"/>
                  </a:lnTo>
                  <a:lnTo>
                    <a:pt x="1678" y="263"/>
                  </a:lnTo>
                  <a:lnTo>
                    <a:pt x="1675" y="260"/>
                  </a:lnTo>
                  <a:lnTo>
                    <a:pt x="1678" y="260"/>
                  </a:lnTo>
                  <a:lnTo>
                    <a:pt x="1678" y="257"/>
                  </a:lnTo>
                  <a:lnTo>
                    <a:pt x="1680" y="257"/>
                  </a:lnTo>
                  <a:lnTo>
                    <a:pt x="1683" y="257"/>
                  </a:lnTo>
                  <a:lnTo>
                    <a:pt x="1686" y="257"/>
                  </a:lnTo>
                  <a:lnTo>
                    <a:pt x="1686" y="255"/>
                  </a:lnTo>
                  <a:lnTo>
                    <a:pt x="1686" y="252"/>
                  </a:lnTo>
                  <a:lnTo>
                    <a:pt x="1689" y="252"/>
                  </a:lnTo>
                  <a:lnTo>
                    <a:pt x="1691" y="249"/>
                  </a:lnTo>
                  <a:lnTo>
                    <a:pt x="1694" y="249"/>
                  </a:lnTo>
                  <a:lnTo>
                    <a:pt x="1694" y="252"/>
                  </a:lnTo>
                  <a:lnTo>
                    <a:pt x="1694" y="255"/>
                  </a:lnTo>
                  <a:lnTo>
                    <a:pt x="1689" y="257"/>
                  </a:lnTo>
                  <a:lnTo>
                    <a:pt x="1686" y="260"/>
                  </a:lnTo>
                  <a:lnTo>
                    <a:pt x="1691" y="260"/>
                  </a:lnTo>
                  <a:lnTo>
                    <a:pt x="1691" y="257"/>
                  </a:lnTo>
                  <a:lnTo>
                    <a:pt x="1691" y="260"/>
                  </a:lnTo>
                  <a:lnTo>
                    <a:pt x="1694" y="260"/>
                  </a:lnTo>
                  <a:lnTo>
                    <a:pt x="1694" y="263"/>
                  </a:lnTo>
                  <a:lnTo>
                    <a:pt x="1691" y="263"/>
                  </a:lnTo>
                  <a:lnTo>
                    <a:pt x="1694" y="263"/>
                  </a:lnTo>
                  <a:lnTo>
                    <a:pt x="1697" y="257"/>
                  </a:lnTo>
                  <a:lnTo>
                    <a:pt x="1697" y="260"/>
                  </a:lnTo>
                  <a:lnTo>
                    <a:pt x="1699" y="260"/>
                  </a:lnTo>
                  <a:lnTo>
                    <a:pt x="1699" y="257"/>
                  </a:lnTo>
                  <a:lnTo>
                    <a:pt x="1702" y="257"/>
                  </a:lnTo>
                  <a:lnTo>
                    <a:pt x="1702" y="255"/>
                  </a:lnTo>
                  <a:lnTo>
                    <a:pt x="1705" y="255"/>
                  </a:lnTo>
                  <a:lnTo>
                    <a:pt x="1707" y="255"/>
                  </a:lnTo>
                  <a:lnTo>
                    <a:pt x="1710" y="255"/>
                  </a:lnTo>
                  <a:lnTo>
                    <a:pt x="1715" y="255"/>
                  </a:lnTo>
                  <a:lnTo>
                    <a:pt x="1715" y="121"/>
                  </a:lnTo>
                  <a:lnTo>
                    <a:pt x="1713" y="121"/>
                  </a:lnTo>
                  <a:close/>
                  <a:moveTo>
                    <a:pt x="292" y="1974"/>
                  </a:moveTo>
                  <a:lnTo>
                    <a:pt x="292" y="1974"/>
                  </a:lnTo>
                  <a:lnTo>
                    <a:pt x="295" y="1974"/>
                  </a:lnTo>
                  <a:lnTo>
                    <a:pt x="295" y="1971"/>
                  </a:lnTo>
                  <a:lnTo>
                    <a:pt x="292" y="1966"/>
                  </a:lnTo>
                  <a:lnTo>
                    <a:pt x="292" y="1963"/>
                  </a:lnTo>
                  <a:lnTo>
                    <a:pt x="292" y="1966"/>
                  </a:lnTo>
                  <a:lnTo>
                    <a:pt x="292" y="1969"/>
                  </a:lnTo>
                  <a:lnTo>
                    <a:pt x="292" y="1971"/>
                  </a:lnTo>
                  <a:lnTo>
                    <a:pt x="292" y="1974"/>
                  </a:lnTo>
                  <a:close/>
                  <a:moveTo>
                    <a:pt x="1627" y="147"/>
                  </a:moveTo>
                  <a:lnTo>
                    <a:pt x="1627" y="147"/>
                  </a:lnTo>
                  <a:lnTo>
                    <a:pt x="1624" y="147"/>
                  </a:lnTo>
                  <a:lnTo>
                    <a:pt x="1624" y="145"/>
                  </a:lnTo>
                  <a:lnTo>
                    <a:pt x="1624" y="142"/>
                  </a:lnTo>
                  <a:lnTo>
                    <a:pt x="1622" y="139"/>
                  </a:lnTo>
                  <a:lnTo>
                    <a:pt x="1622" y="142"/>
                  </a:lnTo>
                  <a:lnTo>
                    <a:pt x="1622" y="147"/>
                  </a:lnTo>
                  <a:lnTo>
                    <a:pt x="1622" y="150"/>
                  </a:lnTo>
                  <a:lnTo>
                    <a:pt x="1622" y="153"/>
                  </a:lnTo>
                  <a:lnTo>
                    <a:pt x="1624" y="153"/>
                  </a:lnTo>
                  <a:lnTo>
                    <a:pt x="1627" y="156"/>
                  </a:lnTo>
                  <a:lnTo>
                    <a:pt x="1630" y="156"/>
                  </a:lnTo>
                  <a:lnTo>
                    <a:pt x="1630" y="153"/>
                  </a:lnTo>
                  <a:lnTo>
                    <a:pt x="1627" y="150"/>
                  </a:lnTo>
                  <a:lnTo>
                    <a:pt x="1627" y="147"/>
                  </a:lnTo>
                  <a:close/>
                  <a:moveTo>
                    <a:pt x="1217" y="169"/>
                  </a:moveTo>
                  <a:lnTo>
                    <a:pt x="1222" y="169"/>
                  </a:lnTo>
                  <a:lnTo>
                    <a:pt x="1225" y="169"/>
                  </a:lnTo>
                  <a:lnTo>
                    <a:pt x="1228" y="169"/>
                  </a:lnTo>
                  <a:lnTo>
                    <a:pt x="1228" y="166"/>
                  </a:lnTo>
                  <a:lnTo>
                    <a:pt x="1230" y="166"/>
                  </a:lnTo>
                  <a:lnTo>
                    <a:pt x="1230" y="164"/>
                  </a:lnTo>
                  <a:lnTo>
                    <a:pt x="1228" y="164"/>
                  </a:lnTo>
                  <a:lnTo>
                    <a:pt x="1225" y="164"/>
                  </a:lnTo>
                  <a:lnTo>
                    <a:pt x="1225" y="166"/>
                  </a:lnTo>
                  <a:lnTo>
                    <a:pt x="1222" y="166"/>
                  </a:lnTo>
                  <a:lnTo>
                    <a:pt x="1217" y="166"/>
                  </a:lnTo>
                  <a:lnTo>
                    <a:pt x="1217" y="169"/>
                  </a:lnTo>
                  <a:close/>
                  <a:moveTo>
                    <a:pt x="27" y="1320"/>
                  </a:moveTo>
                  <a:lnTo>
                    <a:pt x="27" y="1320"/>
                  </a:lnTo>
                  <a:lnTo>
                    <a:pt x="30" y="1322"/>
                  </a:lnTo>
                  <a:lnTo>
                    <a:pt x="32" y="1325"/>
                  </a:lnTo>
                  <a:lnTo>
                    <a:pt x="32" y="1322"/>
                  </a:lnTo>
                  <a:lnTo>
                    <a:pt x="32" y="1320"/>
                  </a:lnTo>
                  <a:lnTo>
                    <a:pt x="32" y="1317"/>
                  </a:lnTo>
                  <a:lnTo>
                    <a:pt x="32" y="1314"/>
                  </a:lnTo>
                  <a:lnTo>
                    <a:pt x="32" y="1312"/>
                  </a:lnTo>
                  <a:lnTo>
                    <a:pt x="30" y="1312"/>
                  </a:lnTo>
                  <a:lnTo>
                    <a:pt x="30" y="1309"/>
                  </a:lnTo>
                  <a:lnTo>
                    <a:pt x="27" y="1309"/>
                  </a:lnTo>
                  <a:lnTo>
                    <a:pt x="27" y="1306"/>
                  </a:lnTo>
                  <a:lnTo>
                    <a:pt x="27" y="1304"/>
                  </a:lnTo>
                  <a:lnTo>
                    <a:pt x="24" y="1304"/>
                  </a:lnTo>
                  <a:lnTo>
                    <a:pt x="24" y="1306"/>
                  </a:lnTo>
                  <a:lnTo>
                    <a:pt x="22" y="1306"/>
                  </a:lnTo>
                  <a:lnTo>
                    <a:pt x="22" y="1304"/>
                  </a:lnTo>
                  <a:lnTo>
                    <a:pt x="24" y="1295"/>
                  </a:lnTo>
                  <a:lnTo>
                    <a:pt x="22" y="1295"/>
                  </a:lnTo>
                  <a:lnTo>
                    <a:pt x="19" y="1293"/>
                  </a:lnTo>
                  <a:lnTo>
                    <a:pt x="19" y="1287"/>
                  </a:lnTo>
                  <a:lnTo>
                    <a:pt x="16" y="1282"/>
                  </a:lnTo>
                  <a:lnTo>
                    <a:pt x="16" y="1279"/>
                  </a:lnTo>
                  <a:lnTo>
                    <a:pt x="14" y="1277"/>
                  </a:lnTo>
                  <a:lnTo>
                    <a:pt x="11" y="1271"/>
                  </a:lnTo>
                  <a:lnTo>
                    <a:pt x="8" y="1266"/>
                  </a:lnTo>
                  <a:lnTo>
                    <a:pt x="8" y="1263"/>
                  </a:lnTo>
                  <a:lnTo>
                    <a:pt x="8" y="1258"/>
                  </a:lnTo>
                  <a:lnTo>
                    <a:pt x="11" y="1255"/>
                  </a:lnTo>
                  <a:lnTo>
                    <a:pt x="8" y="1255"/>
                  </a:lnTo>
                  <a:lnTo>
                    <a:pt x="6" y="1255"/>
                  </a:lnTo>
                  <a:lnTo>
                    <a:pt x="6" y="1253"/>
                  </a:lnTo>
                  <a:lnTo>
                    <a:pt x="3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3"/>
                  </a:lnTo>
                  <a:lnTo>
                    <a:pt x="0" y="1269"/>
                  </a:lnTo>
                  <a:lnTo>
                    <a:pt x="3" y="1277"/>
                  </a:lnTo>
                  <a:lnTo>
                    <a:pt x="6" y="1282"/>
                  </a:lnTo>
                  <a:lnTo>
                    <a:pt x="6" y="1285"/>
                  </a:lnTo>
                  <a:lnTo>
                    <a:pt x="6" y="1287"/>
                  </a:lnTo>
                  <a:lnTo>
                    <a:pt x="8" y="1290"/>
                  </a:lnTo>
                  <a:lnTo>
                    <a:pt x="14" y="1304"/>
                  </a:lnTo>
                  <a:lnTo>
                    <a:pt x="16" y="1306"/>
                  </a:lnTo>
                  <a:lnTo>
                    <a:pt x="24" y="1312"/>
                  </a:lnTo>
                  <a:lnTo>
                    <a:pt x="27" y="1320"/>
                  </a:lnTo>
                  <a:close/>
                  <a:moveTo>
                    <a:pt x="16" y="1231"/>
                  </a:moveTo>
                  <a:lnTo>
                    <a:pt x="16" y="1231"/>
                  </a:lnTo>
                  <a:lnTo>
                    <a:pt x="19" y="1228"/>
                  </a:lnTo>
                  <a:lnTo>
                    <a:pt x="16" y="1223"/>
                  </a:lnTo>
                  <a:lnTo>
                    <a:pt x="19" y="1223"/>
                  </a:lnTo>
                  <a:lnTo>
                    <a:pt x="19" y="1218"/>
                  </a:lnTo>
                  <a:lnTo>
                    <a:pt x="22" y="1218"/>
                  </a:lnTo>
                  <a:lnTo>
                    <a:pt x="22" y="1212"/>
                  </a:lnTo>
                  <a:lnTo>
                    <a:pt x="22" y="1210"/>
                  </a:lnTo>
                  <a:lnTo>
                    <a:pt x="22" y="1207"/>
                  </a:lnTo>
                  <a:lnTo>
                    <a:pt x="22" y="1204"/>
                  </a:lnTo>
                  <a:lnTo>
                    <a:pt x="19" y="1204"/>
                  </a:lnTo>
                  <a:lnTo>
                    <a:pt x="19" y="1210"/>
                  </a:lnTo>
                  <a:lnTo>
                    <a:pt x="19" y="1218"/>
                  </a:lnTo>
                  <a:lnTo>
                    <a:pt x="16" y="1220"/>
                  </a:lnTo>
                  <a:lnTo>
                    <a:pt x="16" y="1228"/>
                  </a:lnTo>
                  <a:lnTo>
                    <a:pt x="16" y="1231"/>
                  </a:lnTo>
                  <a:close/>
                  <a:moveTo>
                    <a:pt x="257" y="762"/>
                  </a:moveTo>
                  <a:lnTo>
                    <a:pt x="257" y="762"/>
                  </a:lnTo>
                  <a:lnTo>
                    <a:pt x="257" y="759"/>
                  </a:lnTo>
                  <a:lnTo>
                    <a:pt x="260" y="759"/>
                  </a:lnTo>
                  <a:lnTo>
                    <a:pt x="260" y="762"/>
                  </a:lnTo>
                  <a:lnTo>
                    <a:pt x="266" y="762"/>
                  </a:lnTo>
                  <a:lnTo>
                    <a:pt x="266" y="759"/>
                  </a:lnTo>
                  <a:lnTo>
                    <a:pt x="268" y="756"/>
                  </a:lnTo>
                  <a:lnTo>
                    <a:pt x="268" y="754"/>
                  </a:lnTo>
                  <a:lnTo>
                    <a:pt x="271" y="751"/>
                  </a:lnTo>
                  <a:lnTo>
                    <a:pt x="274" y="748"/>
                  </a:lnTo>
                  <a:lnTo>
                    <a:pt x="271" y="748"/>
                  </a:lnTo>
                  <a:lnTo>
                    <a:pt x="271" y="746"/>
                  </a:lnTo>
                  <a:lnTo>
                    <a:pt x="271" y="743"/>
                  </a:lnTo>
                  <a:lnTo>
                    <a:pt x="271" y="740"/>
                  </a:lnTo>
                  <a:lnTo>
                    <a:pt x="268" y="740"/>
                  </a:lnTo>
                  <a:lnTo>
                    <a:pt x="266" y="743"/>
                  </a:lnTo>
                  <a:lnTo>
                    <a:pt x="257" y="751"/>
                  </a:lnTo>
                  <a:lnTo>
                    <a:pt x="255" y="754"/>
                  </a:lnTo>
                  <a:lnTo>
                    <a:pt x="255" y="759"/>
                  </a:lnTo>
                  <a:lnTo>
                    <a:pt x="255" y="762"/>
                  </a:lnTo>
                  <a:lnTo>
                    <a:pt x="257" y="762"/>
                  </a:lnTo>
                  <a:close/>
                  <a:moveTo>
                    <a:pt x="22" y="1199"/>
                  </a:moveTo>
                  <a:lnTo>
                    <a:pt x="22" y="1202"/>
                  </a:lnTo>
                  <a:lnTo>
                    <a:pt x="22" y="1199"/>
                  </a:lnTo>
                  <a:lnTo>
                    <a:pt x="24" y="1199"/>
                  </a:lnTo>
                  <a:lnTo>
                    <a:pt x="27" y="1194"/>
                  </a:lnTo>
                  <a:lnTo>
                    <a:pt x="24" y="1194"/>
                  </a:lnTo>
                  <a:lnTo>
                    <a:pt x="24" y="1191"/>
                  </a:lnTo>
                  <a:lnTo>
                    <a:pt x="27" y="1180"/>
                  </a:lnTo>
                  <a:lnTo>
                    <a:pt x="27" y="1177"/>
                  </a:lnTo>
                  <a:lnTo>
                    <a:pt x="24" y="1180"/>
                  </a:lnTo>
                  <a:lnTo>
                    <a:pt x="22" y="1199"/>
                  </a:lnTo>
                  <a:close/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0" name="Google Shape;976;p22">
              <a:extLst>
                <a:ext uri="{FF2B5EF4-FFF2-40B4-BE49-F238E27FC236}">
                  <a16:creationId xmlns:a16="http://schemas.microsoft.com/office/drawing/2014/main" id="{9B10FF91-A8BB-3C46-86ED-5A4B3C7E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333" y="4689740"/>
              <a:ext cx="1524000" cy="877093"/>
            </a:xfrm>
            <a:custGeom>
              <a:avLst/>
              <a:gdLst>
                <a:gd name="T0" fmla="*/ 1139190 w 960"/>
                <a:gd name="T1" fmla="*/ 975361 h 553"/>
                <a:gd name="T2" fmla="*/ 920115 w 960"/>
                <a:gd name="T3" fmla="*/ 895351 h 553"/>
                <a:gd name="T4" fmla="*/ 889635 w 960"/>
                <a:gd name="T5" fmla="*/ 920116 h 553"/>
                <a:gd name="T6" fmla="*/ 862965 w 960"/>
                <a:gd name="T7" fmla="*/ 925831 h 553"/>
                <a:gd name="T8" fmla="*/ 1522095 w 960"/>
                <a:gd name="T9" fmla="*/ 592456 h 553"/>
                <a:gd name="T10" fmla="*/ 1461135 w 960"/>
                <a:gd name="T11" fmla="*/ 516255 h 553"/>
                <a:gd name="T12" fmla="*/ 1440180 w 960"/>
                <a:gd name="T13" fmla="*/ 443865 h 553"/>
                <a:gd name="T14" fmla="*/ 1369695 w 960"/>
                <a:gd name="T15" fmla="*/ 398145 h 553"/>
                <a:gd name="T16" fmla="*/ 1297305 w 960"/>
                <a:gd name="T17" fmla="*/ 428625 h 553"/>
                <a:gd name="T18" fmla="*/ 1242060 w 960"/>
                <a:gd name="T19" fmla="*/ 440055 h 553"/>
                <a:gd name="T20" fmla="*/ 1236345 w 960"/>
                <a:gd name="T21" fmla="*/ 434340 h 553"/>
                <a:gd name="T22" fmla="*/ 1179195 w 960"/>
                <a:gd name="T23" fmla="*/ 424815 h 553"/>
                <a:gd name="T24" fmla="*/ 1102995 w 960"/>
                <a:gd name="T25" fmla="*/ 419100 h 553"/>
                <a:gd name="T26" fmla="*/ 1032510 w 960"/>
                <a:gd name="T27" fmla="*/ 413385 h 553"/>
                <a:gd name="T28" fmla="*/ 908685 w 960"/>
                <a:gd name="T29" fmla="*/ 379095 h 553"/>
                <a:gd name="T30" fmla="*/ 807720 w 960"/>
                <a:gd name="T31" fmla="*/ 419100 h 553"/>
                <a:gd name="T32" fmla="*/ 762000 w 960"/>
                <a:gd name="T33" fmla="*/ 434340 h 553"/>
                <a:gd name="T34" fmla="*/ 680085 w 960"/>
                <a:gd name="T35" fmla="*/ 363855 h 553"/>
                <a:gd name="T36" fmla="*/ 598170 w 960"/>
                <a:gd name="T37" fmla="*/ 306705 h 553"/>
                <a:gd name="T38" fmla="*/ 537210 w 960"/>
                <a:gd name="T39" fmla="*/ 270510 h 553"/>
                <a:gd name="T40" fmla="*/ 480060 w 960"/>
                <a:gd name="T41" fmla="*/ 200025 h 553"/>
                <a:gd name="T42" fmla="*/ 470535 w 960"/>
                <a:gd name="T43" fmla="*/ 158115 h 553"/>
                <a:gd name="T44" fmla="*/ 382905 w 960"/>
                <a:gd name="T45" fmla="*/ 133350 h 553"/>
                <a:gd name="T46" fmla="*/ 348615 w 960"/>
                <a:gd name="T47" fmla="*/ 154305 h 553"/>
                <a:gd name="T48" fmla="*/ 306705 w 960"/>
                <a:gd name="T49" fmla="*/ 139065 h 553"/>
                <a:gd name="T50" fmla="*/ 281940 w 960"/>
                <a:gd name="T51" fmla="*/ 76200 h 553"/>
                <a:gd name="T52" fmla="*/ 240030 w 960"/>
                <a:gd name="T53" fmla="*/ 36195 h 553"/>
                <a:gd name="T54" fmla="*/ 158115 w 960"/>
                <a:gd name="T55" fmla="*/ 26670 h 553"/>
                <a:gd name="T56" fmla="*/ 93345 w 960"/>
                <a:gd name="T57" fmla="*/ 36195 h 553"/>
                <a:gd name="T58" fmla="*/ 41910 w 960"/>
                <a:gd name="T59" fmla="*/ 20955 h 553"/>
                <a:gd name="T60" fmla="*/ 0 w 960"/>
                <a:gd name="T61" fmla="*/ 731521 h 553"/>
                <a:gd name="T62" fmla="*/ 97155 w 960"/>
                <a:gd name="T63" fmla="*/ 895351 h 553"/>
                <a:gd name="T64" fmla="*/ 139065 w 960"/>
                <a:gd name="T65" fmla="*/ 895351 h 553"/>
                <a:gd name="T66" fmla="*/ 255270 w 960"/>
                <a:gd name="T67" fmla="*/ 899161 h 553"/>
                <a:gd name="T68" fmla="*/ 331470 w 960"/>
                <a:gd name="T69" fmla="*/ 910591 h 553"/>
                <a:gd name="T70" fmla="*/ 449580 w 960"/>
                <a:gd name="T71" fmla="*/ 965836 h 553"/>
                <a:gd name="T72" fmla="*/ 531495 w 960"/>
                <a:gd name="T73" fmla="*/ 990601 h 553"/>
                <a:gd name="T74" fmla="*/ 598170 w 960"/>
                <a:gd name="T75" fmla="*/ 950596 h 553"/>
                <a:gd name="T76" fmla="*/ 659130 w 960"/>
                <a:gd name="T77" fmla="*/ 904876 h 553"/>
                <a:gd name="T78" fmla="*/ 750570 w 960"/>
                <a:gd name="T79" fmla="*/ 868681 h 553"/>
                <a:gd name="T80" fmla="*/ 695325 w 960"/>
                <a:gd name="T81" fmla="*/ 843916 h 553"/>
                <a:gd name="T82" fmla="*/ 777240 w 960"/>
                <a:gd name="T83" fmla="*/ 807721 h 553"/>
                <a:gd name="T84" fmla="*/ 842010 w 960"/>
                <a:gd name="T85" fmla="*/ 828676 h 553"/>
                <a:gd name="T86" fmla="*/ 811530 w 960"/>
                <a:gd name="T87" fmla="*/ 889636 h 553"/>
                <a:gd name="T88" fmla="*/ 811530 w 960"/>
                <a:gd name="T89" fmla="*/ 920116 h 553"/>
                <a:gd name="T90" fmla="*/ 868680 w 960"/>
                <a:gd name="T91" fmla="*/ 878206 h 553"/>
                <a:gd name="T92" fmla="*/ 923925 w 960"/>
                <a:gd name="T93" fmla="*/ 874396 h 553"/>
                <a:gd name="T94" fmla="*/ 908685 w 960"/>
                <a:gd name="T95" fmla="*/ 910591 h 553"/>
                <a:gd name="T96" fmla="*/ 950595 w 960"/>
                <a:gd name="T97" fmla="*/ 956311 h 553"/>
                <a:gd name="T98" fmla="*/ 1002030 w 960"/>
                <a:gd name="T99" fmla="*/ 986791 h 553"/>
                <a:gd name="T100" fmla="*/ 1093470 w 960"/>
                <a:gd name="T101" fmla="*/ 1038226 h 553"/>
                <a:gd name="T102" fmla="*/ 1114425 w 960"/>
                <a:gd name="T103" fmla="*/ 1026796 h 553"/>
                <a:gd name="T104" fmla="*/ 1108710 w 960"/>
                <a:gd name="T105" fmla="*/ 986791 h 553"/>
                <a:gd name="T106" fmla="*/ 1072515 w 960"/>
                <a:gd name="T107" fmla="*/ 986791 h 553"/>
                <a:gd name="T108" fmla="*/ 1129665 w 960"/>
                <a:gd name="T109" fmla="*/ 960121 h 553"/>
                <a:gd name="T110" fmla="*/ 1221105 w 960"/>
                <a:gd name="T111" fmla="*/ 935356 h 553"/>
                <a:gd name="T112" fmla="*/ 1613535 w 960"/>
                <a:gd name="T113" fmla="*/ 777241 h 553"/>
                <a:gd name="T114" fmla="*/ 1741170 w 960"/>
                <a:gd name="T115" fmla="*/ 765811 h 553"/>
                <a:gd name="T116" fmla="*/ 1792605 w 960"/>
                <a:gd name="T117" fmla="*/ 725806 h 55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60" h="553" extrusionOk="0">
                  <a:moveTo>
                    <a:pt x="606" y="510"/>
                  </a:moveTo>
                  <a:lnTo>
                    <a:pt x="606" y="510"/>
                  </a:lnTo>
                  <a:lnTo>
                    <a:pt x="603" y="510"/>
                  </a:lnTo>
                  <a:lnTo>
                    <a:pt x="601" y="510"/>
                  </a:lnTo>
                  <a:lnTo>
                    <a:pt x="598" y="510"/>
                  </a:lnTo>
                  <a:lnTo>
                    <a:pt x="595" y="510"/>
                  </a:lnTo>
                  <a:lnTo>
                    <a:pt x="590" y="510"/>
                  </a:lnTo>
                  <a:lnTo>
                    <a:pt x="587" y="510"/>
                  </a:lnTo>
                  <a:lnTo>
                    <a:pt x="590" y="512"/>
                  </a:lnTo>
                  <a:lnTo>
                    <a:pt x="593" y="512"/>
                  </a:lnTo>
                  <a:lnTo>
                    <a:pt x="595" y="515"/>
                  </a:lnTo>
                  <a:lnTo>
                    <a:pt x="598" y="515"/>
                  </a:lnTo>
                  <a:lnTo>
                    <a:pt x="598" y="512"/>
                  </a:lnTo>
                  <a:lnTo>
                    <a:pt x="606" y="512"/>
                  </a:lnTo>
                  <a:lnTo>
                    <a:pt x="606" y="510"/>
                  </a:lnTo>
                  <a:lnTo>
                    <a:pt x="609" y="510"/>
                  </a:lnTo>
                  <a:lnTo>
                    <a:pt x="606" y="510"/>
                  </a:lnTo>
                  <a:close/>
                  <a:moveTo>
                    <a:pt x="461" y="470"/>
                  </a:moveTo>
                  <a:lnTo>
                    <a:pt x="461" y="472"/>
                  </a:lnTo>
                  <a:lnTo>
                    <a:pt x="464" y="475"/>
                  </a:lnTo>
                  <a:lnTo>
                    <a:pt x="469" y="475"/>
                  </a:lnTo>
                  <a:lnTo>
                    <a:pt x="472" y="475"/>
                  </a:lnTo>
                  <a:lnTo>
                    <a:pt x="475" y="470"/>
                  </a:lnTo>
                  <a:lnTo>
                    <a:pt x="477" y="470"/>
                  </a:lnTo>
                  <a:lnTo>
                    <a:pt x="480" y="470"/>
                  </a:lnTo>
                  <a:lnTo>
                    <a:pt x="483" y="470"/>
                  </a:lnTo>
                  <a:lnTo>
                    <a:pt x="480" y="464"/>
                  </a:lnTo>
                  <a:lnTo>
                    <a:pt x="477" y="464"/>
                  </a:lnTo>
                  <a:lnTo>
                    <a:pt x="475" y="464"/>
                  </a:lnTo>
                  <a:lnTo>
                    <a:pt x="472" y="464"/>
                  </a:lnTo>
                  <a:lnTo>
                    <a:pt x="469" y="464"/>
                  </a:lnTo>
                  <a:lnTo>
                    <a:pt x="464" y="461"/>
                  </a:lnTo>
                  <a:lnTo>
                    <a:pt x="461" y="461"/>
                  </a:lnTo>
                  <a:lnTo>
                    <a:pt x="461" y="464"/>
                  </a:lnTo>
                  <a:lnTo>
                    <a:pt x="459" y="467"/>
                  </a:lnTo>
                  <a:lnTo>
                    <a:pt x="461" y="470"/>
                  </a:lnTo>
                  <a:close/>
                  <a:moveTo>
                    <a:pt x="469" y="486"/>
                  </a:moveTo>
                  <a:lnTo>
                    <a:pt x="467" y="486"/>
                  </a:lnTo>
                  <a:lnTo>
                    <a:pt x="467" y="483"/>
                  </a:lnTo>
                  <a:lnTo>
                    <a:pt x="464" y="483"/>
                  </a:lnTo>
                  <a:lnTo>
                    <a:pt x="464" y="480"/>
                  </a:lnTo>
                  <a:lnTo>
                    <a:pt x="464" y="478"/>
                  </a:lnTo>
                  <a:lnTo>
                    <a:pt x="461" y="478"/>
                  </a:lnTo>
                  <a:lnTo>
                    <a:pt x="459" y="478"/>
                  </a:lnTo>
                  <a:lnTo>
                    <a:pt x="453" y="478"/>
                  </a:lnTo>
                  <a:lnTo>
                    <a:pt x="451" y="480"/>
                  </a:lnTo>
                  <a:lnTo>
                    <a:pt x="448" y="483"/>
                  </a:lnTo>
                  <a:lnTo>
                    <a:pt x="442" y="486"/>
                  </a:lnTo>
                  <a:lnTo>
                    <a:pt x="445" y="486"/>
                  </a:lnTo>
                  <a:lnTo>
                    <a:pt x="448" y="486"/>
                  </a:lnTo>
                  <a:lnTo>
                    <a:pt x="451" y="486"/>
                  </a:lnTo>
                  <a:lnTo>
                    <a:pt x="453" y="486"/>
                  </a:lnTo>
                  <a:lnTo>
                    <a:pt x="456" y="486"/>
                  </a:lnTo>
                  <a:lnTo>
                    <a:pt x="459" y="486"/>
                  </a:lnTo>
                  <a:lnTo>
                    <a:pt x="461" y="486"/>
                  </a:lnTo>
                  <a:lnTo>
                    <a:pt x="464" y="486"/>
                  </a:lnTo>
                  <a:lnTo>
                    <a:pt x="467" y="488"/>
                  </a:lnTo>
                  <a:lnTo>
                    <a:pt x="469" y="491"/>
                  </a:lnTo>
                  <a:lnTo>
                    <a:pt x="469" y="488"/>
                  </a:lnTo>
                  <a:lnTo>
                    <a:pt x="469" y="486"/>
                  </a:lnTo>
                  <a:close/>
                  <a:moveTo>
                    <a:pt x="938" y="368"/>
                  </a:moveTo>
                  <a:lnTo>
                    <a:pt x="893" y="349"/>
                  </a:lnTo>
                  <a:lnTo>
                    <a:pt x="869" y="341"/>
                  </a:lnTo>
                  <a:lnTo>
                    <a:pt x="823" y="322"/>
                  </a:lnTo>
                  <a:lnTo>
                    <a:pt x="799" y="311"/>
                  </a:lnTo>
                  <a:lnTo>
                    <a:pt x="775" y="303"/>
                  </a:lnTo>
                  <a:lnTo>
                    <a:pt x="772" y="301"/>
                  </a:lnTo>
                  <a:lnTo>
                    <a:pt x="767" y="301"/>
                  </a:lnTo>
                  <a:lnTo>
                    <a:pt x="764" y="301"/>
                  </a:lnTo>
                  <a:lnTo>
                    <a:pt x="772" y="290"/>
                  </a:lnTo>
                  <a:lnTo>
                    <a:pt x="772" y="287"/>
                  </a:lnTo>
                  <a:lnTo>
                    <a:pt x="772" y="284"/>
                  </a:lnTo>
                  <a:lnTo>
                    <a:pt x="772" y="282"/>
                  </a:lnTo>
                  <a:lnTo>
                    <a:pt x="772" y="279"/>
                  </a:lnTo>
                  <a:lnTo>
                    <a:pt x="769" y="279"/>
                  </a:lnTo>
                  <a:lnTo>
                    <a:pt x="767" y="276"/>
                  </a:lnTo>
                  <a:lnTo>
                    <a:pt x="767" y="274"/>
                  </a:lnTo>
                  <a:lnTo>
                    <a:pt x="767" y="271"/>
                  </a:lnTo>
                  <a:lnTo>
                    <a:pt x="767" y="268"/>
                  </a:lnTo>
                  <a:lnTo>
                    <a:pt x="764" y="268"/>
                  </a:lnTo>
                  <a:lnTo>
                    <a:pt x="764" y="266"/>
                  </a:lnTo>
                  <a:lnTo>
                    <a:pt x="764" y="263"/>
                  </a:lnTo>
                  <a:lnTo>
                    <a:pt x="759" y="260"/>
                  </a:lnTo>
                  <a:lnTo>
                    <a:pt x="756" y="258"/>
                  </a:lnTo>
                  <a:lnTo>
                    <a:pt x="759" y="255"/>
                  </a:lnTo>
                  <a:lnTo>
                    <a:pt x="759" y="252"/>
                  </a:lnTo>
                  <a:lnTo>
                    <a:pt x="756" y="250"/>
                  </a:lnTo>
                  <a:lnTo>
                    <a:pt x="756" y="244"/>
                  </a:lnTo>
                  <a:lnTo>
                    <a:pt x="753" y="242"/>
                  </a:lnTo>
                  <a:lnTo>
                    <a:pt x="753" y="239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51" y="231"/>
                  </a:lnTo>
                  <a:lnTo>
                    <a:pt x="748" y="228"/>
                  </a:lnTo>
                  <a:lnTo>
                    <a:pt x="751" y="225"/>
                  </a:lnTo>
                  <a:lnTo>
                    <a:pt x="751" y="223"/>
                  </a:lnTo>
                  <a:lnTo>
                    <a:pt x="748" y="220"/>
                  </a:lnTo>
                  <a:lnTo>
                    <a:pt x="745" y="220"/>
                  </a:lnTo>
                  <a:lnTo>
                    <a:pt x="743" y="220"/>
                  </a:lnTo>
                  <a:lnTo>
                    <a:pt x="740" y="217"/>
                  </a:lnTo>
                  <a:lnTo>
                    <a:pt x="737" y="215"/>
                  </a:lnTo>
                  <a:lnTo>
                    <a:pt x="724" y="209"/>
                  </a:lnTo>
                  <a:lnTo>
                    <a:pt x="721" y="209"/>
                  </a:lnTo>
                  <a:lnTo>
                    <a:pt x="719" y="209"/>
                  </a:lnTo>
                  <a:lnTo>
                    <a:pt x="716" y="212"/>
                  </a:lnTo>
                  <a:lnTo>
                    <a:pt x="702" y="215"/>
                  </a:lnTo>
                  <a:lnTo>
                    <a:pt x="700" y="215"/>
                  </a:lnTo>
                  <a:lnTo>
                    <a:pt x="700" y="212"/>
                  </a:lnTo>
                  <a:lnTo>
                    <a:pt x="697" y="212"/>
                  </a:lnTo>
                  <a:lnTo>
                    <a:pt x="694" y="209"/>
                  </a:lnTo>
                  <a:lnTo>
                    <a:pt x="692" y="212"/>
                  </a:lnTo>
                  <a:lnTo>
                    <a:pt x="689" y="212"/>
                  </a:lnTo>
                  <a:lnTo>
                    <a:pt x="686" y="212"/>
                  </a:lnTo>
                  <a:lnTo>
                    <a:pt x="684" y="215"/>
                  </a:lnTo>
                  <a:lnTo>
                    <a:pt x="681" y="217"/>
                  </a:lnTo>
                  <a:lnTo>
                    <a:pt x="681" y="223"/>
                  </a:lnTo>
                  <a:lnTo>
                    <a:pt x="681" y="225"/>
                  </a:lnTo>
                  <a:lnTo>
                    <a:pt x="678" y="223"/>
                  </a:lnTo>
                  <a:lnTo>
                    <a:pt x="676" y="223"/>
                  </a:lnTo>
                  <a:lnTo>
                    <a:pt x="673" y="220"/>
                  </a:lnTo>
                  <a:lnTo>
                    <a:pt x="673" y="223"/>
                  </a:lnTo>
                  <a:lnTo>
                    <a:pt x="668" y="223"/>
                  </a:lnTo>
                  <a:lnTo>
                    <a:pt x="662" y="223"/>
                  </a:lnTo>
                  <a:lnTo>
                    <a:pt x="660" y="220"/>
                  </a:lnTo>
                  <a:lnTo>
                    <a:pt x="657" y="220"/>
                  </a:lnTo>
                  <a:lnTo>
                    <a:pt x="654" y="223"/>
                  </a:lnTo>
                  <a:lnTo>
                    <a:pt x="654" y="225"/>
                  </a:lnTo>
                  <a:lnTo>
                    <a:pt x="652" y="225"/>
                  </a:lnTo>
                  <a:lnTo>
                    <a:pt x="652" y="228"/>
                  </a:lnTo>
                  <a:lnTo>
                    <a:pt x="652" y="231"/>
                  </a:lnTo>
                  <a:lnTo>
                    <a:pt x="654" y="233"/>
                  </a:lnTo>
                  <a:lnTo>
                    <a:pt x="654" y="236"/>
                  </a:lnTo>
                  <a:lnTo>
                    <a:pt x="657" y="236"/>
                  </a:lnTo>
                  <a:lnTo>
                    <a:pt x="657" y="239"/>
                  </a:lnTo>
                  <a:lnTo>
                    <a:pt x="660" y="239"/>
                  </a:lnTo>
                  <a:lnTo>
                    <a:pt x="662" y="239"/>
                  </a:lnTo>
                  <a:lnTo>
                    <a:pt x="665" y="239"/>
                  </a:lnTo>
                  <a:lnTo>
                    <a:pt x="662" y="242"/>
                  </a:lnTo>
                  <a:lnTo>
                    <a:pt x="654" y="242"/>
                  </a:lnTo>
                  <a:lnTo>
                    <a:pt x="649" y="236"/>
                  </a:lnTo>
                  <a:lnTo>
                    <a:pt x="649" y="233"/>
                  </a:lnTo>
                  <a:lnTo>
                    <a:pt x="649" y="231"/>
                  </a:lnTo>
                  <a:lnTo>
                    <a:pt x="649" y="228"/>
                  </a:lnTo>
                  <a:lnTo>
                    <a:pt x="646" y="225"/>
                  </a:lnTo>
                  <a:lnTo>
                    <a:pt x="643" y="225"/>
                  </a:lnTo>
                  <a:lnTo>
                    <a:pt x="641" y="225"/>
                  </a:lnTo>
                  <a:lnTo>
                    <a:pt x="641" y="228"/>
                  </a:lnTo>
                  <a:lnTo>
                    <a:pt x="638" y="228"/>
                  </a:lnTo>
                  <a:lnTo>
                    <a:pt x="635" y="228"/>
                  </a:lnTo>
                  <a:lnTo>
                    <a:pt x="633" y="225"/>
                  </a:lnTo>
                  <a:lnTo>
                    <a:pt x="630" y="225"/>
                  </a:lnTo>
                  <a:lnTo>
                    <a:pt x="627" y="225"/>
                  </a:lnTo>
                  <a:lnTo>
                    <a:pt x="625" y="225"/>
                  </a:lnTo>
                  <a:lnTo>
                    <a:pt x="625" y="223"/>
                  </a:lnTo>
                  <a:lnTo>
                    <a:pt x="622" y="223"/>
                  </a:lnTo>
                  <a:lnTo>
                    <a:pt x="619" y="223"/>
                  </a:lnTo>
                  <a:lnTo>
                    <a:pt x="617" y="220"/>
                  </a:lnTo>
                  <a:lnTo>
                    <a:pt x="614" y="220"/>
                  </a:lnTo>
                  <a:lnTo>
                    <a:pt x="611" y="220"/>
                  </a:lnTo>
                  <a:lnTo>
                    <a:pt x="609" y="220"/>
                  </a:lnTo>
                  <a:lnTo>
                    <a:pt x="606" y="217"/>
                  </a:lnTo>
                  <a:lnTo>
                    <a:pt x="603" y="215"/>
                  </a:lnTo>
                  <a:lnTo>
                    <a:pt x="595" y="215"/>
                  </a:lnTo>
                  <a:lnTo>
                    <a:pt x="593" y="215"/>
                  </a:lnTo>
                  <a:lnTo>
                    <a:pt x="590" y="215"/>
                  </a:lnTo>
                  <a:lnTo>
                    <a:pt x="587" y="215"/>
                  </a:lnTo>
                  <a:lnTo>
                    <a:pt x="585" y="215"/>
                  </a:lnTo>
                  <a:lnTo>
                    <a:pt x="582" y="215"/>
                  </a:lnTo>
                  <a:lnTo>
                    <a:pt x="579" y="220"/>
                  </a:lnTo>
                  <a:lnTo>
                    <a:pt x="576" y="223"/>
                  </a:lnTo>
                  <a:lnTo>
                    <a:pt x="568" y="220"/>
                  </a:lnTo>
                  <a:lnTo>
                    <a:pt x="566" y="220"/>
                  </a:lnTo>
                  <a:lnTo>
                    <a:pt x="563" y="220"/>
                  </a:lnTo>
                  <a:lnTo>
                    <a:pt x="560" y="220"/>
                  </a:lnTo>
                  <a:lnTo>
                    <a:pt x="560" y="223"/>
                  </a:lnTo>
                  <a:lnTo>
                    <a:pt x="558" y="223"/>
                  </a:lnTo>
                  <a:lnTo>
                    <a:pt x="558" y="220"/>
                  </a:lnTo>
                  <a:lnTo>
                    <a:pt x="555" y="220"/>
                  </a:lnTo>
                  <a:lnTo>
                    <a:pt x="547" y="220"/>
                  </a:lnTo>
                  <a:lnTo>
                    <a:pt x="544" y="220"/>
                  </a:lnTo>
                  <a:lnTo>
                    <a:pt x="544" y="217"/>
                  </a:lnTo>
                  <a:lnTo>
                    <a:pt x="542" y="217"/>
                  </a:lnTo>
                  <a:lnTo>
                    <a:pt x="536" y="217"/>
                  </a:lnTo>
                  <a:lnTo>
                    <a:pt x="534" y="217"/>
                  </a:lnTo>
                  <a:lnTo>
                    <a:pt x="534" y="215"/>
                  </a:lnTo>
                  <a:lnTo>
                    <a:pt x="531" y="212"/>
                  </a:lnTo>
                  <a:lnTo>
                    <a:pt x="528" y="212"/>
                  </a:lnTo>
                  <a:lnTo>
                    <a:pt x="526" y="212"/>
                  </a:lnTo>
                  <a:lnTo>
                    <a:pt x="520" y="215"/>
                  </a:lnTo>
                  <a:lnTo>
                    <a:pt x="515" y="215"/>
                  </a:lnTo>
                  <a:lnTo>
                    <a:pt x="509" y="212"/>
                  </a:lnTo>
                  <a:lnTo>
                    <a:pt x="491" y="199"/>
                  </a:lnTo>
                  <a:lnTo>
                    <a:pt x="488" y="199"/>
                  </a:lnTo>
                  <a:lnTo>
                    <a:pt x="483" y="199"/>
                  </a:lnTo>
                  <a:lnTo>
                    <a:pt x="477" y="199"/>
                  </a:lnTo>
                  <a:lnTo>
                    <a:pt x="469" y="201"/>
                  </a:lnTo>
                  <a:lnTo>
                    <a:pt x="467" y="204"/>
                  </a:lnTo>
                  <a:lnTo>
                    <a:pt x="461" y="201"/>
                  </a:lnTo>
                  <a:lnTo>
                    <a:pt x="459" y="201"/>
                  </a:lnTo>
                  <a:lnTo>
                    <a:pt x="453" y="201"/>
                  </a:lnTo>
                  <a:lnTo>
                    <a:pt x="442" y="201"/>
                  </a:lnTo>
                  <a:lnTo>
                    <a:pt x="432" y="201"/>
                  </a:lnTo>
                  <a:lnTo>
                    <a:pt x="429" y="204"/>
                  </a:lnTo>
                  <a:lnTo>
                    <a:pt x="426" y="204"/>
                  </a:lnTo>
                  <a:lnTo>
                    <a:pt x="426" y="212"/>
                  </a:lnTo>
                  <a:lnTo>
                    <a:pt x="424" y="215"/>
                  </a:lnTo>
                  <a:lnTo>
                    <a:pt x="424" y="217"/>
                  </a:lnTo>
                  <a:lnTo>
                    <a:pt x="424" y="220"/>
                  </a:lnTo>
                  <a:lnTo>
                    <a:pt x="426" y="220"/>
                  </a:lnTo>
                  <a:lnTo>
                    <a:pt x="429" y="223"/>
                  </a:lnTo>
                  <a:lnTo>
                    <a:pt x="429" y="225"/>
                  </a:lnTo>
                  <a:lnTo>
                    <a:pt x="426" y="225"/>
                  </a:lnTo>
                  <a:lnTo>
                    <a:pt x="421" y="225"/>
                  </a:lnTo>
                  <a:lnTo>
                    <a:pt x="418" y="225"/>
                  </a:lnTo>
                  <a:lnTo>
                    <a:pt x="416" y="225"/>
                  </a:lnTo>
                  <a:lnTo>
                    <a:pt x="413" y="228"/>
                  </a:lnTo>
                  <a:lnTo>
                    <a:pt x="410" y="231"/>
                  </a:lnTo>
                  <a:lnTo>
                    <a:pt x="405" y="231"/>
                  </a:lnTo>
                  <a:lnTo>
                    <a:pt x="402" y="231"/>
                  </a:lnTo>
                  <a:lnTo>
                    <a:pt x="402" y="228"/>
                  </a:lnTo>
                  <a:lnTo>
                    <a:pt x="400" y="228"/>
                  </a:lnTo>
                  <a:lnTo>
                    <a:pt x="400" y="225"/>
                  </a:lnTo>
                  <a:lnTo>
                    <a:pt x="397" y="225"/>
                  </a:lnTo>
                  <a:lnTo>
                    <a:pt x="394" y="225"/>
                  </a:lnTo>
                  <a:lnTo>
                    <a:pt x="389" y="225"/>
                  </a:lnTo>
                  <a:lnTo>
                    <a:pt x="389" y="223"/>
                  </a:lnTo>
                  <a:lnTo>
                    <a:pt x="375" y="212"/>
                  </a:lnTo>
                  <a:lnTo>
                    <a:pt x="373" y="209"/>
                  </a:lnTo>
                  <a:lnTo>
                    <a:pt x="370" y="209"/>
                  </a:lnTo>
                  <a:lnTo>
                    <a:pt x="370" y="207"/>
                  </a:lnTo>
                  <a:lnTo>
                    <a:pt x="365" y="196"/>
                  </a:lnTo>
                  <a:lnTo>
                    <a:pt x="362" y="193"/>
                  </a:lnTo>
                  <a:lnTo>
                    <a:pt x="359" y="191"/>
                  </a:lnTo>
                  <a:lnTo>
                    <a:pt x="357" y="191"/>
                  </a:lnTo>
                  <a:lnTo>
                    <a:pt x="354" y="191"/>
                  </a:lnTo>
                  <a:lnTo>
                    <a:pt x="351" y="188"/>
                  </a:lnTo>
                  <a:lnTo>
                    <a:pt x="349" y="185"/>
                  </a:lnTo>
                  <a:lnTo>
                    <a:pt x="346" y="183"/>
                  </a:lnTo>
                  <a:lnTo>
                    <a:pt x="343" y="183"/>
                  </a:lnTo>
                  <a:lnTo>
                    <a:pt x="341" y="180"/>
                  </a:lnTo>
                  <a:lnTo>
                    <a:pt x="335" y="172"/>
                  </a:lnTo>
                  <a:lnTo>
                    <a:pt x="330" y="169"/>
                  </a:lnTo>
                  <a:lnTo>
                    <a:pt x="327" y="169"/>
                  </a:lnTo>
                  <a:lnTo>
                    <a:pt x="325" y="169"/>
                  </a:lnTo>
                  <a:lnTo>
                    <a:pt x="322" y="166"/>
                  </a:lnTo>
                  <a:lnTo>
                    <a:pt x="319" y="164"/>
                  </a:lnTo>
                  <a:lnTo>
                    <a:pt x="314" y="161"/>
                  </a:lnTo>
                  <a:lnTo>
                    <a:pt x="308" y="158"/>
                  </a:lnTo>
                  <a:lnTo>
                    <a:pt x="306" y="158"/>
                  </a:lnTo>
                  <a:lnTo>
                    <a:pt x="306" y="156"/>
                  </a:lnTo>
                  <a:lnTo>
                    <a:pt x="303" y="156"/>
                  </a:lnTo>
                  <a:lnTo>
                    <a:pt x="300" y="156"/>
                  </a:lnTo>
                  <a:lnTo>
                    <a:pt x="300" y="153"/>
                  </a:lnTo>
                  <a:lnTo>
                    <a:pt x="295" y="153"/>
                  </a:lnTo>
                  <a:lnTo>
                    <a:pt x="287" y="150"/>
                  </a:lnTo>
                  <a:lnTo>
                    <a:pt x="282" y="148"/>
                  </a:lnTo>
                  <a:lnTo>
                    <a:pt x="279" y="148"/>
                  </a:lnTo>
                  <a:lnTo>
                    <a:pt x="279" y="145"/>
                  </a:lnTo>
                  <a:lnTo>
                    <a:pt x="279" y="142"/>
                  </a:lnTo>
                  <a:lnTo>
                    <a:pt x="282" y="142"/>
                  </a:lnTo>
                  <a:lnTo>
                    <a:pt x="282" y="140"/>
                  </a:lnTo>
                  <a:lnTo>
                    <a:pt x="279" y="137"/>
                  </a:lnTo>
                  <a:lnTo>
                    <a:pt x="276" y="134"/>
                  </a:lnTo>
                  <a:lnTo>
                    <a:pt x="266" y="132"/>
                  </a:lnTo>
                  <a:lnTo>
                    <a:pt x="263" y="132"/>
                  </a:lnTo>
                  <a:lnTo>
                    <a:pt x="263" y="129"/>
                  </a:lnTo>
                  <a:lnTo>
                    <a:pt x="260" y="129"/>
                  </a:lnTo>
                  <a:lnTo>
                    <a:pt x="258" y="126"/>
                  </a:lnTo>
                  <a:lnTo>
                    <a:pt x="258" y="121"/>
                  </a:lnTo>
                  <a:lnTo>
                    <a:pt x="255" y="115"/>
                  </a:lnTo>
                  <a:lnTo>
                    <a:pt x="255" y="110"/>
                  </a:lnTo>
                  <a:lnTo>
                    <a:pt x="252" y="107"/>
                  </a:lnTo>
                  <a:lnTo>
                    <a:pt x="252" y="105"/>
                  </a:lnTo>
                  <a:lnTo>
                    <a:pt x="255" y="102"/>
                  </a:lnTo>
                  <a:lnTo>
                    <a:pt x="255" y="99"/>
                  </a:lnTo>
                  <a:lnTo>
                    <a:pt x="252" y="99"/>
                  </a:lnTo>
                  <a:lnTo>
                    <a:pt x="252" y="97"/>
                  </a:lnTo>
                  <a:lnTo>
                    <a:pt x="255" y="97"/>
                  </a:lnTo>
                  <a:lnTo>
                    <a:pt x="255" y="94"/>
                  </a:lnTo>
                  <a:lnTo>
                    <a:pt x="255" y="91"/>
                  </a:lnTo>
                  <a:lnTo>
                    <a:pt x="255" y="89"/>
                  </a:lnTo>
                  <a:lnTo>
                    <a:pt x="252" y="86"/>
                  </a:lnTo>
                  <a:lnTo>
                    <a:pt x="250" y="86"/>
                  </a:lnTo>
                  <a:lnTo>
                    <a:pt x="247" y="89"/>
                  </a:lnTo>
                  <a:lnTo>
                    <a:pt x="247" y="86"/>
                  </a:lnTo>
                  <a:lnTo>
                    <a:pt x="247" y="83"/>
                  </a:lnTo>
                  <a:lnTo>
                    <a:pt x="244" y="83"/>
                  </a:lnTo>
                  <a:lnTo>
                    <a:pt x="241" y="83"/>
                  </a:lnTo>
                  <a:lnTo>
                    <a:pt x="241" y="81"/>
                  </a:lnTo>
                  <a:lnTo>
                    <a:pt x="233" y="78"/>
                  </a:lnTo>
                  <a:lnTo>
                    <a:pt x="223" y="78"/>
                  </a:lnTo>
                  <a:lnTo>
                    <a:pt x="220" y="75"/>
                  </a:lnTo>
                  <a:lnTo>
                    <a:pt x="217" y="75"/>
                  </a:lnTo>
                  <a:lnTo>
                    <a:pt x="215" y="75"/>
                  </a:lnTo>
                  <a:lnTo>
                    <a:pt x="209" y="73"/>
                  </a:lnTo>
                  <a:lnTo>
                    <a:pt x="207" y="75"/>
                  </a:lnTo>
                  <a:lnTo>
                    <a:pt x="204" y="75"/>
                  </a:lnTo>
                  <a:lnTo>
                    <a:pt x="204" y="73"/>
                  </a:lnTo>
                  <a:lnTo>
                    <a:pt x="201" y="70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3" y="65"/>
                  </a:lnTo>
                  <a:lnTo>
                    <a:pt x="191" y="67"/>
                  </a:lnTo>
                  <a:lnTo>
                    <a:pt x="188" y="67"/>
                  </a:lnTo>
                  <a:lnTo>
                    <a:pt x="188" y="70"/>
                  </a:lnTo>
                  <a:lnTo>
                    <a:pt x="185" y="73"/>
                  </a:lnTo>
                  <a:lnTo>
                    <a:pt x="185" y="75"/>
                  </a:lnTo>
                  <a:lnTo>
                    <a:pt x="185" y="78"/>
                  </a:lnTo>
                  <a:lnTo>
                    <a:pt x="185" y="81"/>
                  </a:lnTo>
                  <a:lnTo>
                    <a:pt x="183" y="81"/>
                  </a:lnTo>
                  <a:lnTo>
                    <a:pt x="180" y="81"/>
                  </a:lnTo>
                  <a:lnTo>
                    <a:pt x="177" y="81"/>
                  </a:lnTo>
                  <a:lnTo>
                    <a:pt x="177" y="83"/>
                  </a:lnTo>
                  <a:lnTo>
                    <a:pt x="180" y="86"/>
                  </a:lnTo>
                  <a:lnTo>
                    <a:pt x="177" y="89"/>
                  </a:lnTo>
                  <a:lnTo>
                    <a:pt x="174" y="86"/>
                  </a:lnTo>
                  <a:lnTo>
                    <a:pt x="172" y="86"/>
                  </a:lnTo>
                  <a:lnTo>
                    <a:pt x="169" y="86"/>
                  </a:lnTo>
                  <a:lnTo>
                    <a:pt x="169" y="83"/>
                  </a:lnTo>
                  <a:lnTo>
                    <a:pt x="166" y="83"/>
                  </a:lnTo>
                  <a:lnTo>
                    <a:pt x="166" y="81"/>
                  </a:lnTo>
                  <a:lnTo>
                    <a:pt x="164" y="73"/>
                  </a:lnTo>
                  <a:lnTo>
                    <a:pt x="161" y="73"/>
                  </a:lnTo>
                  <a:lnTo>
                    <a:pt x="161" y="70"/>
                  </a:lnTo>
                  <a:lnTo>
                    <a:pt x="161" y="67"/>
                  </a:lnTo>
                  <a:lnTo>
                    <a:pt x="153" y="62"/>
                  </a:lnTo>
                  <a:lnTo>
                    <a:pt x="153" y="59"/>
                  </a:lnTo>
                  <a:lnTo>
                    <a:pt x="150" y="51"/>
                  </a:lnTo>
                  <a:lnTo>
                    <a:pt x="150" y="48"/>
                  </a:lnTo>
                  <a:lnTo>
                    <a:pt x="150" y="46"/>
                  </a:lnTo>
                  <a:lnTo>
                    <a:pt x="153" y="43"/>
                  </a:lnTo>
                  <a:lnTo>
                    <a:pt x="153" y="40"/>
                  </a:lnTo>
                  <a:lnTo>
                    <a:pt x="153" y="38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0"/>
                  </a:lnTo>
                  <a:lnTo>
                    <a:pt x="145" y="38"/>
                  </a:lnTo>
                  <a:lnTo>
                    <a:pt x="142" y="38"/>
                  </a:lnTo>
                  <a:lnTo>
                    <a:pt x="142" y="35"/>
                  </a:lnTo>
                  <a:lnTo>
                    <a:pt x="140" y="32"/>
                  </a:lnTo>
                  <a:lnTo>
                    <a:pt x="137" y="32"/>
                  </a:lnTo>
                  <a:lnTo>
                    <a:pt x="137" y="30"/>
                  </a:lnTo>
                  <a:lnTo>
                    <a:pt x="137" y="27"/>
                  </a:lnTo>
                  <a:lnTo>
                    <a:pt x="137" y="24"/>
                  </a:lnTo>
                  <a:lnTo>
                    <a:pt x="134" y="24"/>
                  </a:lnTo>
                  <a:lnTo>
                    <a:pt x="132" y="24"/>
                  </a:lnTo>
                  <a:lnTo>
                    <a:pt x="129" y="22"/>
                  </a:lnTo>
                  <a:lnTo>
                    <a:pt x="129" y="19"/>
                  </a:lnTo>
                  <a:lnTo>
                    <a:pt x="126" y="19"/>
                  </a:lnTo>
                  <a:lnTo>
                    <a:pt x="124" y="19"/>
                  </a:lnTo>
                  <a:lnTo>
                    <a:pt x="121" y="22"/>
                  </a:lnTo>
                  <a:lnTo>
                    <a:pt x="118" y="16"/>
                  </a:lnTo>
                  <a:lnTo>
                    <a:pt x="116" y="16"/>
                  </a:lnTo>
                  <a:lnTo>
                    <a:pt x="113" y="14"/>
                  </a:lnTo>
                  <a:lnTo>
                    <a:pt x="107" y="16"/>
                  </a:lnTo>
                  <a:lnTo>
                    <a:pt x="105" y="16"/>
                  </a:lnTo>
                  <a:lnTo>
                    <a:pt x="102" y="16"/>
                  </a:lnTo>
                  <a:lnTo>
                    <a:pt x="99" y="16"/>
                  </a:lnTo>
                  <a:lnTo>
                    <a:pt x="94" y="16"/>
                  </a:lnTo>
                  <a:lnTo>
                    <a:pt x="91" y="16"/>
                  </a:lnTo>
                  <a:lnTo>
                    <a:pt x="86" y="14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75" y="16"/>
                  </a:lnTo>
                  <a:lnTo>
                    <a:pt x="73" y="19"/>
                  </a:lnTo>
                  <a:lnTo>
                    <a:pt x="70" y="22"/>
                  </a:lnTo>
                  <a:lnTo>
                    <a:pt x="67" y="24"/>
                  </a:lnTo>
                  <a:lnTo>
                    <a:pt x="65" y="27"/>
                  </a:lnTo>
                  <a:lnTo>
                    <a:pt x="62" y="27"/>
                  </a:lnTo>
                  <a:lnTo>
                    <a:pt x="62" y="24"/>
                  </a:lnTo>
                  <a:lnTo>
                    <a:pt x="59" y="24"/>
                  </a:lnTo>
                  <a:lnTo>
                    <a:pt x="59" y="22"/>
                  </a:lnTo>
                  <a:lnTo>
                    <a:pt x="54" y="22"/>
                  </a:lnTo>
                  <a:lnTo>
                    <a:pt x="51" y="22"/>
                  </a:lnTo>
                  <a:lnTo>
                    <a:pt x="49" y="19"/>
                  </a:lnTo>
                  <a:lnTo>
                    <a:pt x="46" y="16"/>
                  </a:lnTo>
                  <a:lnTo>
                    <a:pt x="43" y="16"/>
                  </a:lnTo>
                  <a:lnTo>
                    <a:pt x="40" y="19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2" y="11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19" y="11"/>
                  </a:lnTo>
                  <a:lnTo>
                    <a:pt x="8" y="11"/>
                  </a:lnTo>
                  <a:lnTo>
                    <a:pt x="6" y="8"/>
                  </a:lnTo>
                  <a:lnTo>
                    <a:pt x="6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65"/>
                  </a:lnTo>
                  <a:lnTo>
                    <a:pt x="0" y="115"/>
                  </a:lnTo>
                  <a:lnTo>
                    <a:pt x="0" y="223"/>
                  </a:lnTo>
                  <a:lnTo>
                    <a:pt x="0" y="276"/>
                  </a:lnTo>
                  <a:lnTo>
                    <a:pt x="0" y="330"/>
                  </a:lnTo>
                  <a:lnTo>
                    <a:pt x="0" y="384"/>
                  </a:lnTo>
                  <a:lnTo>
                    <a:pt x="0" y="435"/>
                  </a:lnTo>
                  <a:lnTo>
                    <a:pt x="3" y="437"/>
                  </a:lnTo>
                  <a:lnTo>
                    <a:pt x="19" y="443"/>
                  </a:lnTo>
                  <a:lnTo>
                    <a:pt x="27" y="448"/>
                  </a:lnTo>
                  <a:lnTo>
                    <a:pt x="43" y="461"/>
                  </a:lnTo>
                  <a:lnTo>
                    <a:pt x="46" y="461"/>
                  </a:lnTo>
                  <a:lnTo>
                    <a:pt x="46" y="464"/>
                  </a:lnTo>
                  <a:lnTo>
                    <a:pt x="46" y="467"/>
                  </a:lnTo>
                  <a:lnTo>
                    <a:pt x="43" y="470"/>
                  </a:lnTo>
                  <a:lnTo>
                    <a:pt x="46" y="472"/>
                  </a:lnTo>
                  <a:lnTo>
                    <a:pt x="49" y="472"/>
                  </a:lnTo>
                  <a:lnTo>
                    <a:pt x="51" y="472"/>
                  </a:lnTo>
                  <a:lnTo>
                    <a:pt x="51" y="470"/>
                  </a:lnTo>
                  <a:lnTo>
                    <a:pt x="54" y="470"/>
                  </a:lnTo>
                  <a:lnTo>
                    <a:pt x="57" y="470"/>
                  </a:lnTo>
                  <a:lnTo>
                    <a:pt x="59" y="470"/>
                  </a:lnTo>
                  <a:lnTo>
                    <a:pt x="59" y="472"/>
                  </a:lnTo>
                  <a:lnTo>
                    <a:pt x="62" y="475"/>
                  </a:lnTo>
                  <a:lnTo>
                    <a:pt x="65" y="478"/>
                  </a:lnTo>
                  <a:lnTo>
                    <a:pt x="65" y="475"/>
                  </a:lnTo>
                  <a:lnTo>
                    <a:pt x="65" y="472"/>
                  </a:lnTo>
                  <a:lnTo>
                    <a:pt x="67" y="472"/>
                  </a:lnTo>
                  <a:lnTo>
                    <a:pt x="70" y="472"/>
                  </a:lnTo>
                  <a:lnTo>
                    <a:pt x="73" y="472"/>
                  </a:lnTo>
                  <a:lnTo>
                    <a:pt x="75" y="472"/>
                  </a:lnTo>
                  <a:lnTo>
                    <a:pt x="73" y="470"/>
                  </a:lnTo>
                  <a:lnTo>
                    <a:pt x="70" y="467"/>
                  </a:lnTo>
                  <a:lnTo>
                    <a:pt x="70" y="464"/>
                  </a:lnTo>
                  <a:lnTo>
                    <a:pt x="73" y="461"/>
                  </a:lnTo>
                  <a:lnTo>
                    <a:pt x="75" y="459"/>
                  </a:lnTo>
                  <a:lnTo>
                    <a:pt x="81" y="459"/>
                  </a:lnTo>
                  <a:lnTo>
                    <a:pt x="86" y="456"/>
                  </a:lnTo>
                  <a:lnTo>
                    <a:pt x="97" y="459"/>
                  </a:lnTo>
                  <a:lnTo>
                    <a:pt x="99" y="459"/>
                  </a:lnTo>
                  <a:lnTo>
                    <a:pt x="105" y="459"/>
                  </a:lnTo>
                  <a:lnTo>
                    <a:pt x="110" y="461"/>
                  </a:lnTo>
                  <a:lnTo>
                    <a:pt x="121" y="470"/>
                  </a:lnTo>
                  <a:lnTo>
                    <a:pt x="129" y="472"/>
                  </a:lnTo>
                  <a:lnTo>
                    <a:pt x="134" y="472"/>
                  </a:lnTo>
                  <a:lnTo>
                    <a:pt x="140" y="472"/>
                  </a:lnTo>
                  <a:lnTo>
                    <a:pt x="142" y="470"/>
                  </a:lnTo>
                  <a:lnTo>
                    <a:pt x="145" y="470"/>
                  </a:lnTo>
                  <a:lnTo>
                    <a:pt x="153" y="470"/>
                  </a:lnTo>
                  <a:lnTo>
                    <a:pt x="156" y="470"/>
                  </a:lnTo>
                  <a:lnTo>
                    <a:pt x="156" y="472"/>
                  </a:lnTo>
                  <a:lnTo>
                    <a:pt x="158" y="472"/>
                  </a:lnTo>
                  <a:lnTo>
                    <a:pt x="161" y="472"/>
                  </a:lnTo>
                  <a:lnTo>
                    <a:pt x="161" y="470"/>
                  </a:lnTo>
                  <a:lnTo>
                    <a:pt x="164" y="470"/>
                  </a:lnTo>
                  <a:lnTo>
                    <a:pt x="166" y="472"/>
                  </a:lnTo>
                  <a:lnTo>
                    <a:pt x="169" y="475"/>
                  </a:lnTo>
                  <a:lnTo>
                    <a:pt x="174" y="478"/>
                  </a:lnTo>
                  <a:lnTo>
                    <a:pt x="180" y="480"/>
                  </a:lnTo>
                  <a:lnTo>
                    <a:pt x="191" y="486"/>
                  </a:lnTo>
                  <a:lnTo>
                    <a:pt x="193" y="486"/>
                  </a:lnTo>
                  <a:lnTo>
                    <a:pt x="199" y="491"/>
                  </a:lnTo>
                  <a:lnTo>
                    <a:pt x="201" y="491"/>
                  </a:lnTo>
                  <a:lnTo>
                    <a:pt x="204" y="494"/>
                  </a:lnTo>
                  <a:lnTo>
                    <a:pt x="207" y="494"/>
                  </a:lnTo>
                  <a:lnTo>
                    <a:pt x="212" y="496"/>
                  </a:lnTo>
                  <a:lnTo>
                    <a:pt x="223" y="496"/>
                  </a:lnTo>
                  <a:lnTo>
                    <a:pt x="225" y="499"/>
                  </a:lnTo>
                  <a:lnTo>
                    <a:pt x="231" y="502"/>
                  </a:lnTo>
                  <a:lnTo>
                    <a:pt x="236" y="504"/>
                  </a:lnTo>
                  <a:lnTo>
                    <a:pt x="236" y="507"/>
                  </a:lnTo>
                  <a:lnTo>
                    <a:pt x="239" y="510"/>
                  </a:lnTo>
                  <a:lnTo>
                    <a:pt x="241" y="510"/>
                  </a:lnTo>
                  <a:lnTo>
                    <a:pt x="244" y="510"/>
                  </a:lnTo>
                  <a:lnTo>
                    <a:pt x="252" y="510"/>
                  </a:lnTo>
                  <a:lnTo>
                    <a:pt x="255" y="510"/>
                  </a:lnTo>
                  <a:lnTo>
                    <a:pt x="258" y="510"/>
                  </a:lnTo>
                  <a:lnTo>
                    <a:pt x="260" y="512"/>
                  </a:lnTo>
                  <a:lnTo>
                    <a:pt x="266" y="515"/>
                  </a:lnTo>
                  <a:lnTo>
                    <a:pt x="268" y="515"/>
                  </a:lnTo>
                  <a:lnTo>
                    <a:pt x="268" y="518"/>
                  </a:lnTo>
                  <a:lnTo>
                    <a:pt x="274" y="520"/>
                  </a:lnTo>
                  <a:lnTo>
                    <a:pt x="276" y="520"/>
                  </a:lnTo>
                  <a:lnTo>
                    <a:pt x="279" y="520"/>
                  </a:lnTo>
                  <a:lnTo>
                    <a:pt x="282" y="515"/>
                  </a:lnTo>
                  <a:lnTo>
                    <a:pt x="287" y="512"/>
                  </a:lnTo>
                  <a:lnTo>
                    <a:pt x="290" y="512"/>
                  </a:lnTo>
                  <a:lnTo>
                    <a:pt x="290" y="510"/>
                  </a:lnTo>
                  <a:lnTo>
                    <a:pt x="292" y="510"/>
                  </a:lnTo>
                  <a:lnTo>
                    <a:pt x="292" y="507"/>
                  </a:lnTo>
                  <a:lnTo>
                    <a:pt x="295" y="507"/>
                  </a:lnTo>
                  <a:lnTo>
                    <a:pt x="298" y="507"/>
                  </a:lnTo>
                  <a:lnTo>
                    <a:pt x="308" y="504"/>
                  </a:lnTo>
                  <a:lnTo>
                    <a:pt x="308" y="502"/>
                  </a:lnTo>
                  <a:lnTo>
                    <a:pt x="311" y="502"/>
                  </a:lnTo>
                  <a:lnTo>
                    <a:pt x="311" y="499"/>
                  </a:lnTo>
                  <a:lnTo>
                    <a:pt x="314" y="499"/>
                  </a:lnTo>
                  <a:lnTo>
                    <a:pt x="317" y="494"/>
                  </a:lnTo>
                  <a:lnTo>
                    <a:pt x="317" y="491"/>
                  </a:lnTo>
                  <a:lnTo>
                    <a:pt x="319" y="491"/>
                  </a:lnTo>
                  <a:lnTo>
                    <a:pt x="322" y="491"/>
                  </a:lnTo>
                  <a:lnTo>
                    <a:pt x="325" y="488"/>
                  </a:lnTo>
                  <a:lnTo>
                    <a:pt x="325" y="486"/>
                  </a:lnTo>
                  <a:lnTo>
                    <a:pt x="330" y="480"/>
                  </a:lnTo>
                  <a:lnTo>
                    <a:pt x="333" y="480"/>
                  </a:lnTo>
                  <a:lnTo>
                    <a:pt x="335" y="480"/>
                  </a:lnTo>
                  <a:lnTo>
                    <a:pt x="338" y="480"/>
                  </a:lnTo>
                  <a:lnTo>
                    <a:pt x="338" y="478"/>
                  </a:lnTo>
                  <a:lnTo>
                    <a:pt x="343" y="475"/>
                  </a:lnTo>
                  <a:lnTo>
                    <a:pt x="346" y="475"/>
                  </a:lnTo>
                  <a:lnTo>
                    <a:pt x="346" y="472"/>
                  </a:lnTo>
                  <a:lnTo>
                    <a:pt x="349" y="472"/>
                  </a:lnTo>
                  <a:lnTo>
                    <a:pt x="351" y="472"/>
                  </a:lnTo>
                  <a:lnTo>
                    <a:pt x="357" y="467"/>
                  </a:lnTo>
                  <a:lnTo>
                    <a:pt x="367" y="461"/>
                  </a:lnTo>
                  <a:lnTo>
                    <a:pt x="370" y="461"/>
                  </a:lnTo>
                  <a:lnTo>
                    <a:pt x="373" y="461"/>
                  </a:lnTo>
                  <a:lnTo>
                    <a:pt x="375" y="461"/>
                  </a:lnTo>
                  <a:lnTo>
                    <a:pt x="378" y="461"/>
                  </a:lnTo>
                  <a:lnTo>
                    <a:pt x="381" y="461"/>
                  </a:lnTo>
                  <a:lnTo>
                    <a:pt x="389" y="461"/>
                  </a:lnTo>
                  <a:lnTo>
                    <a:pt x="394" y="459"/>
                  </a:lnTo>
                  <a:lnTo>
                    <a:pt x="394" y="456"/>
                  </a:lnTo>
                  <a:lnTo>
                    <a:pt x="397" y="453"/>
                  </a:lnTo>
                  <a:lnTo>
                    <a:pt x="400" y="453"/>
                  </a:lnTo>
                  <a:lnTo>
                    <a:pt x="400" y="451"/>
                  </a:lnTo>
                  <a:lnTo>
                    <a:pt x="402" y="448"/>
                  </a:lnTo>
                  <a:lnTo>
                    <a:pt x="400" y="445"/>
                  </a:lnTo>
                  <a:lnTo>
                    <a:pt x="394" y="443"/>
                  </a:lnTo>
                  <a:lnTo>
                    <a:pt x="386" y="448"/>
                  </a:lnTo>
                  <a:lnTo>
                    <a:pt x="384" y="448"/>
                  </a:lnTo>
                  <a:lnTo>
                    <a:pt x="381" y="448"/>
                  </a:lnTo>
                  <a:lnTo>
                    <a:pt x="370" y="445"/>
                  </a:lnTo>
                  <a:lnTo>
                    <a:pt x="365" y="445"/>
                  </a:lnTo>
                  <a:lnTo>
                    <a:pt x="362" y="445"/>
                  </a:lnTo>
                  <a:lnTo>
                    <a:pt x="365" y="443"/>
                  </a:lnTo>
                  <a:lnTo>
                    <a:pt x="367" y="440"/>
                  </a:lnTo>
                  <a:lnTo>
                    <a:pt x="373" y="440"/>
                  </a:lnTo>
                  <a:lnTo>
                    <a:pt x="375" y="440"/>
                  </a:lnTo>
                  <a:lnTo>
                    <a:pt x="378" y="440"/>
                  </a:lnTo>
                  <a:lnTo>
                    <a:pt x="381" y="440"/>
                  </a:lnTo>
                  <a:lnTo>
                    <a:pt x="381" y="437"/>
                  </a:lnTo>
                  <a:lnTo>
                    <a:pt x="381" y="435"/>
                  </a:lnTo>
                  <a:lnTo>
                    <a:pt x="384" y="435"/>
                  </a:lnTo>
                  <a:lnTo>
                    <a:pt x="397" y="432"/>
                  </a:lnTo>
                  <a:lnTo>
                    <a:pt x="397" y="429"/>
                  </a:lnTo>
                  <a:lnTo>
                    <a:pt x="402" y="427"/>
                  </a:lnTo>
                  <a:lnTo>
                    <a:pt x="405" y="424"/>
                  </a:lnTo>
                  <a:lnTo>
                    <a:pt x="408" y="424"/>
                  </a:lnTo>
                  <a:lnTo>
                    <a:pt x="410" y="424"/>
                  </a:lnTo>
                  <a:lnTo>
                    <a:pt x="410" y="421"/>
                  </a:lnTo>
                  <a:lnTo>
                    <a:pt x="413" y="419"/>
                  </a:lnTo>
                  <a:lnTo>
                    <a:pt x="421" y="419"/>
                  </a:lnTo>
                  <a:lnTo>
                    <a:pt x="421" y="416"/>
                  </a:lnTo>
                  <a:lnTo>
                    <a:pt x="424" y="416"/>
                  </a:lnTo>
                  <a:lnTo>
                    <a:pt x="426" y="416"/>
                  </a:lnTo>
                  <a:lnTo>
                    <a:pt x="429" y="419"/>
                  </a:lnTo>
                  <a:lnTo>
                    <a:pt x="429" y="421"/>
                  </a:lnTo>
                  <a:lnTo>
                    <a:pt x="432" y="424"/>
                  </a:lnTo>
                  <a:lnTo>
                    <a:pt x="434" y="429"/>
                  </a:lnTo>
                  <a:lnTo>
                    <a:pt x="440" y="432"/>
                  </a:lnTo>
                  <a:lnTo>
                    <a:pt x="442" y="435"/>
                  </a:lnTo>
                  <a:lnTo>
                    <a:pt x="445" y="440"/>
                  </a:lnTo>
                  <a:lnTo>
                    <a:pt x="445" y="443"/>
                  </a:lnTo>
                  <a:lnTo>
                    <a:pt x="442" y="445"/>
                  </a:lnTo>
                  <a:lnTo>
                    <a:pt x="437" y="451"/>
                  </a:lnTo>
                  <a:lnTo>
                    <a:pt x="437" y="453"/>
                  </a:lnTo>
                  <a:lnTo>
                    <a:pt x="434" y="456"/>
                  </a:lnTo>
                  <a:lnTo>
                    <a:pt x="434" y="459"/>
                  </a:lnTo>
                  <a:lnTo>
                    <a:pt x="432" y="459"/>
                  </a:lnTo>
                  <a:lnTo>
                    <a:pt x="432" y="461"/>
                  </a:lnTo>
                  <a:lnTo>
                    <a:pt x="429" y="461"/>
                  </a:lnTo>
                  <a:lnTo>
                    <a:pt x="429" y="464"/>
                  </a:lnTo>
                  <a:lnTo>
                    <a:pt x="429" y="467"/>
                  </a:lnTo>
                  <a:lnTo>
                    <a:pt x="426" y="467"/>
                  </a:lnTo>
                  <a:lnTo>
                    <a:pt x="418" y="470"/>
                  </a:lnTo>
                  <a:lnTo>
                    <a:pt x="416" y="470"/>
                  </a:lnTo>
                  <a:lnTo>
                    <a:pt x="410" y="470"/>
                  </a:lnTo>
                  <a:lnTo>
                    <a:pt x="408" y="470"/>
                  </a:lnTo>
                  <a:lnTo>
                    <a:pt x="405" y="467"/>
                  </a:lnTo>
                  <a:lnTo>
                    <a:pt x="402" y="464"/>
                  </a:lnTo>
                  <a:lnTo>
                    <a:pt x="397" y="464"/>
                  </a:lnTo>
                  <a:lnTo>
                    <a:pt x="400" y="467"/>
                  </a:lnTo>
                  <a:lnTo>
                    <a:pt x="402" y="467"/>
                  </a:lnTo>
                  <a:lnTo>
                    <a:pt x="418" y="480"/>
                  </a:lnTo>
                  <a:lnTo>
                    <a:pt x="421" y="483"/>
                  </a:lnTo>
                  <a:lnTo>
                    <a:pt x="424" y="483"/>
                  </a:lnTo>
                  <a:lnTo>
                    <a:pt x="426" y="483"/>
                  </a:lnTo>
                  <a:lnTo>
                    <a:pt x="434" y="483"/>
                  </a:lnTo>
                  <a:lnTo>
                    <a:pt x="434" y="480"/>
                  </a:lnTo>
                  <a:lnTo>
                    <a:pt x="437" y="478"/>
                  </a:lnTo>
                  <a:lnTo>
                    <a:pt x="440" y="475"/>
                  </a:lnTo>
                  <a:lnTo>
                    <a:pt x="442" y="475"/>
                  </a:lnTo>
                  <a:lnTo>
                    <a:pt x="442" y="472"/>
                  </a:lnTo>
                  <a:lnTo>
                    <a:pt x="445" y="472"/>
                  </a:lnTo>
                  <a:lnTo>
                    <a:pt x="456" y="472"/>
                  </a:lnTo>
                  <a:lnTo>
                    <a:pt x="453" y="470"/>
                  </a:lnTo>
                  <a:lnTo>
                    <a:pt x="453" y="467"/>
                  </a:lnTo>
                  <a:lnTo>
                    <a:pt x="453" y="464"/>
                  </a:lnTo>
                  <a:lnTo>
                    <a:pt x="453" y="461"/>
                  </a:lnTo>
                  <a:lnTo>
                    <a:pt x="456" y="461"/>
                  </a:lnTo>
                  <a:lnTo>
                    <a:pt x="456" y="459"/>
                  </a:lnTo>
                  <a:lnTo>
                    <a:pt x="459" y="459"/>
                  </a:lnTo>
                  <a:lnTo>
                    <a:pt x="459" y="456"/>
                  </a:lnTo>
                  <a:lnTo>
                    <a:pt x="459" y="453"/>
                  </a:lnTo>
                  <a:lnTo>
                    <a:pt x="461" y="453"/>
                  </a:lnTo>
                  <a:lnTo>
                    <a:pt x="464" y="453"/>
                  </a:lnTo>
                  <a:lnTo>
                    <a:pt x="467" y="456"/>
                  </a:lnTo>
                  <a:lnTo>
                    <a:pt x="467" y="453"/>
                  </a:lnTo>
                  <a:lnTo>
                    <a:pt x="472" y="453"/>
                  </a:lnTo>
                  <a:lnTo>
                    <a:pt x="477" y="453"/>
                  </a:lnTo>
                  <a:lnTo>
                    <a:pt x="480" y="453"/>
                  </a:lnTo>
                  <a:lnTo>
                    <a:pt x="483" y="456"/>
                  </a:lnTo>
                  <a:lnTo>
                    <a:pt x="485" y="459"/>
                  </a:lnTo>
                  <a:lnTo>
                    <a:pt x="485" y="461"/>
                  </a:lnTo>
                  <a:lnTo>
                    <a:pt x="485" y="464"/>
                  </a:lnTo>
                  <a:lnTo>
                    <a:pt x="485" y="467"/>
                  </a:lnTo>
                  <a:lnTo>
                    <a:pt x="488" y="467"/>
                  </a:lnTo>
                  <a:lnTo>
                    <a:pt x="491" y="470"/>
                  </a:lnTo>
                  <a:lnTo>
                    <a:pt x="488" y="472"/>
                  </a:lnTo>
                  <a:lnTo>
                    <a:pt x="485" y="472"/>
                  </a:lnTo>
                  <a:lnTo>
                    <a:pt x="485" y="475"/>
                  </a:lnTo>
                  <a:lnTo>
                    <a:pt x="483" y="475"/>
                  </a:lnTo>
                  <a:lnTo>
                    <a:pt x="480" y="475"/>
                  </a:lnTo>
                  <a:lnTo>
                    <a:pt x="480" y="472"/>
                  </a:lnTo>
                  <a:lnTo>
                    <a:pt x="475" y="475"/>
                  </a:lnTo>
                  <a:lnTo>
                    <a:pt x="477" y="478"/>
                  </a:lnTo>
                  <a:lnTo>
                    <a:pt x="477" y="480"/>
                  </a:lnTo>
                  <a:lnTo>
                    <a:pt x="475" y="480"/>
                  </a:lnTo>
                  <a:lnTo>
                    <a:pt x="477" y="483"/>
                  </a:lnTo>
                  <a:lnTo>
                    <a:pt x="475" y="486"/>
                  </a:lnTo>
                  <a:lnTo>
                    <a:pt x="472" y="486"/>
                  </a:lnTo>
                  <a:lnTo>
                    <a:pt x="469" y="486"/>
                  </a:lnTo>
                  <a:lnTo>
                    <a:pt x="472" y="488"/>
                  </a:lnTo>
                  <a:lnTo>
                    <a:pt x="477" y="488"/>
                  </a:lnTo>
                  <a:lnTo>
                    <a:pt x="485" y="491"/>
                  </a:lnTo>
                  <a:lnTo>
                    <a:pt x="488" y="494"/>
                  </a:lnTo>
                  <a:lnTo>
                    <a:pt x="491" y="499"/>
                  </a:lnTo>
                  <a:lnTo>
                    <a:pt x="493" y="502"/>
                  </a:lnTo>
                  <a:lnTo>
                    <a:pt x="499" y="502"/>
                  </a:lnTo>
                  <a:lnTo>
                    <a:pt x="504" y="499"/>
                  </a:lnTo>
                  <a:lnTo>
                    <a:pt x="509" y="496"/>
                  </a:lnTo>
                  <a:lnTo>
                    <a:pt x="512" y="499"/>
                  </a:lnTo>
                  <a:lnTo>
                    <a:pt x="518" y="499"/>
                  </a:lnTo>
                  <a:lnTo>
                    <a:pt x="520" y="502"/>
                  </a:lnTo>
                  <a:lnTo>
                    <a:pt x="520" y="504"/>
                  </a:lnTo>
                  <a:lnTo>
                    <a:pt x="518" y="504"/>
                  </a:lnTo>
                  <a:lnTo>
                    <a:pt x="515" y="502"/>
                  </a:lnTo>
                  <a:lnTo>
                    <a:pt x="512" y="499"/>
                  </a:lnTo>
                  <a:lnTo>
                    <a:pt x="512" y="502"/>
                  </a:lnTo>
                  <a:lnTo>
                    <a:pt x="518" y="507"/>
                  </a:lnTo>
                  <a:lnTo>
                    <a:pt x="523" y="510"/>
                  </a:lnTo>
                  <a:lnTo>
                    <a:pt x="526" y="518"/>
                  </a:lnTo>
                  <a:lnTo>
                    <a:pt x="528" y="526"/>
                  </a:lnTo>
                  <a:lnTo>
                    <a:pt x="531" y="526"/>
                  </a:lnTo>
                  <a:lnTo>
                    <a:pt x="536" y="526"/>
                  </a:lnTo>
                  <a:lnTo>
                    <a:pt x="536" y="520"/>
                  </a:lnTo>
                  <a:lnTo>
                    <a:pt x="539" y="520"/>
                  </a:lnTo>
                  <a:lnTo>
                    <a:pt x="539" y="518"/>
                  </a:lnTo>
                  <a:lnTo>
                    <a:pt x="547" y="518"/>
                  </a:lnTo>
                  <a:lnTo>
                    <a:pt x="558" y="523"/>
                  </a:lnTo>
                  <a:lnTo>
                    <a:pt x="563" y="529"/>
                  </a:lnTo>
                  <a:lnTo>
                    <a:pt x="566" y="537"/>
                  </a:lnTo>
                  <a:lnTo>
                    <a:pt x="568" y="539"/>
                  </a:lnTo>
                  <a:lnTo>
                    <a:pt x="574" y="542"/>
                  </a:lnTo>
                  <a:lnTo>
                    <a:pt x="574" y="545"/>
                  </a:lnTo>
                  <a:lnTo>
                    <a:pt x="571" y="545"/>
                  </a:lnTo>
                  <a:lnTo>
                    <a:pt x="571" y="547"/>
                  </a:lnTo>
                  <a:lnTo>
                    <a:pt x="574" y="550"/>
                  </a:lnTo>
                  <a:lnTo>
                    <a:pt x="576" y="550"/>
                  </a:lnTo>
                  <a:lnTo>
                    <a:pt x="579" y="553"/>
                  </a:lnTo>
                  <a:lnTo>
                    <a:pt x="582" y="550"/>
                  </a:lnTo>
                  <a:lnTo>
                    <a:pt x="585" y="550"/>
                  </a:lnTo>
                  <a:lnTo>
                    <a:pt x="585" y="547"/>
                  </a:lnTo>
                  <a:lnTo>
                    <a:pt x="585" y="545"/>
                  </a:lnTo>
                  <a:lnTo>
                    <a:pt x="587" y="545"/>
                  </a:lnTo>
                  <a:lnTo>
                    <a:pt x="590" y="542"/>
                  </a:lnTo>
                  <a:lnTo>
                    <a:pt x="587" y="539"/>
                  </a:lnTo>
                  <a:lnTo>
                    <a:pt x="585" y="539"/>
                  </a:lnTo>
                  <a:lnTo>
                    <a:pt x="585" y="537"/>
                  </a:lnTo>
                  <a:lnTo>
                    <a:pt x="585" y="534"/>
                  </a:lnTo>
                  <a:lnTo>
                    <a:pt x="585" y="531"/>
                  </a:lnTo>
                  <a:lnTo>
                    <a:pt x="587" y="529"/>
                  </a:lnTo>
                  <a:lnTo>
                    <a:pt x="590" y="529"/>
                  </a:lnTo>
                  <a:lnTo>
                    <a:pt x="590" y="526"/>
                  </a:lnTo>
                  <a:lnTo>
                    <a:pt x="587" y="523"/>
                  </a:lnTo>
                  <a:lnTo>
                    <a:pt x="587" y="518"/>
                  </a:lnTo>
                  <a:lnTo>
                    <a:pt x="587" y="515"/>
                  </a:lnTo>
                  <a:lnTo>
                    <a:pt x="587" y="512"/>
                  </a:lnTo>
                  <a:lnTo>
                    <a:pt x="585" y="512"/>
                  </a:lnTo>
                  <a:lnTo>
                    <a:pt x="585" y="515"/>
                  </a:lnTo>
                  <a:lnTo>
                    <a:pt x="582" y="518"/>
                  </a:lnTo>
                  <a:lnTo>
                    <a:pt x="582" y="520"/>
                  </a:lnTo>
                  <a:lnTo>
                    <a:pt x="579" y="520"/>
                  </a:lnTo>
                  <a:lnTo>
                    <a:pt x="576" y="520"/>
                  </a:lnTo>
                  <a:lnTo>
                    <a:pt x="574" y="523"/>
                  </a:lnTo>
                  <a:lnTo>
                    <a:pt x="574" y="526"/>
                  </a:lnTo>
                  <a:lnTo>
                    <a:pt x="571" y="526"/>
                  </a:lnTo>
                  <a:lnTo>
                    <a:pt x="568" y="526"/>
                  </a:lnTo>
                  <a:lnTo>
                    <a:pt x="566" y="526"/>
                  </a:lnTo>
                  <a:lnTo>
                    <a:pt x="568" y="523"/>
                  </a:lnTo>
                  <a:lnTo>
                    <a:pt x="566" y="523"/>
                  </a:lnTo>
                  <a:lnTo>
                    <a:pt x="566" y="520"/>
                  </a:lnTo>
                  <a:lnTo>
                    <a:pt x="566" y="518"/>
                  </a:lnTo>
                  <a:lnTo>
                    <a:pt x="563" y="518"/>
                  </a:lnTo>
                  <a:lnTo>
                    <a:pt x="560" y="515"/>
                  </a:lnTo>
                  <a:lnTo>
                    <a:pt x="560" y="512"/>
                  </a:lnTo>
                  <a:lnTo>
                    <a:pt x="558" y="510"/>
                  </a:lnTo>
                  <a:lnTo>
                    <a:pt x="560" y="504"/>
                  </a:lnTo>
                  <a:lnTo>
                    <a:pt x="563" y="504"/>
                  </a:lnTo>
                  <a:lnTo>
                    <a:pt x="574" y="504"/>
                  </a:lnTo>
                  <a:lnTo>
                    <a:pt x="576" y="504"/>
                  </a:lnTo>
                  <a:lnTo>
                    <a:pt x="579" y="507"/>
                  </a:lnTo>
                  <a:lnTo>
                    <a:pt x="582" y="507"/>
                  </a:lnTo>
                  <a:lnTo>
                    <a:pt x="585" y="507"/>
                  </a:lnTo>
                  <a:lnTo>
                    <a:pt x="587" y="504"/>
                  </a:lnTo>
                  <a:lnTo>
                    <a:pt x="590" y="504"/>
                  </a:lnTo>
                  <a:lnTo>
                    <a:pt x="593" y="504"/>
                  </a:lnTo>
                  <a:lnTo>
                    <a:pt x="595" y="504"/>
                  </a:lnTo>
                  <a:lnTo>
                    <a:pt x="598" y="504"/>
                  </a:lnTo>
                  <a:lnTo>
                    <a:pt x="603" y="502"/>
                  </a:lnTo>
                  <a:lnTo>
                    <a:pt x="606" y="502"/>
                  </a:lnTo>
                  <a:lnTo>
                    <a:pt x="611" y="502"/>
                  </a:lnTo>
                  <a:lnTo>
                    <a:pt x="625" y="499"/>
                  </a:lnTo>
                  <a:lnTo>
                    <a:pt x="627" y="499"/>
                  </a:lnTo>
                  <a:lnTo>
                    <a:pt x="625" y="502"/>
                  </a:lnTo>
                  <a:lnTo>
                    <a:pt x="627" y="502"/>
                  </a:lnTo>
                  <a:lnTo>
                    <a:pt x="630" y="499"/>
                  </a:lnTo>
                  <a:lnTo>
                    <a:pt x="630" y="496"/>
                  </a:lnTo>
                  <a:lnTo>
                    <a:pt x="633" y="496"/>
                  </a:lnTo>
                  <a:lnTo>
                    <a:pt x="641" y="491"/>
                  </a:lnTo>
                  <a:lnTo>
                    <a:pt x="652" y="480"/>
                  </a:lnTo>
                  <a:lnTo>
                    <a:pt x="662" y="472"/>
                  </a:lnTo>
                  <a:lnTo>
                    <a:pt x="686" y="453"/>
                  </a:lnTo>
                  <a:lnTo>
                    <a:pt x="705" y="437"/>
                  </a:lnTo>
                  <a:lnTo>
                    <a:pt x="724" y="427"/>
                  </a:lnTo>
                  <a:lnTo>
                    <a:pt x="740" y="421"/>
                  </a:lnTo>
                  <a:lnTo>
                    <a:pt x="764" y="413"/>
                  </a:lnTo>
                  <a:lnTo>
                    <a:pt x="783" y="411"/>
                  </a:lnTo>
                  <a:lnTo>
                    <a:pt x="815" y="411"/>
                  </a:lnTo>
                  <a:lnTo>
                    <a:pt x="828" y="411"/>
                  </a:lnTo>
                  <a:lnTo>
                    <a:pt x="831" y="408"/>
                  </a:lnTo>
                  <a:lnTo>
                    <a:pt x="834" y="408"/>
                  </a:lnTo>
                  <a:lnTo>
                    <a:pt x="847" y="408"/>
                  </a:lnTo>
                  <a:lnTo>
                    <a:pt x="850" y="408"/>
                  </a:lnTo>
                  <a:lnTo>
                    <a:pt x="866" y="408"/>
                  </a:lnTo>
                  <a:lnTo>
                    <a:pt x="871" y="405"/>
                  </a:lnTo>
                  <a:lnTo>
                    <a:pt x="874" y="408"/>
                  </a:lnTo>
                  <a:lnTo>
                    <a:pt x="885" y="408"/>
                  </a:lnTo>
                  <a:lnTo>
                    <a:pt x="885" y="411"/>
                  </a:lnTo>
                  <a:lnTo>
                    <a:pt x="887" y="408"/>
                  </a:lnTo>
                  <a:lnTo>
                    <a:pt x="893" y="408"/>
                  </a:lnTo>
                  <a:lnTo>
                    <a:pt x="909" y="408"/>
                  </a:lnTo>
                  <a:lnTo>
                    <a:pt x="909" y="405"/>
                  </a:lnTo>
                  <a:lnTo>
                    <a:pt x="911" y="405"/>
                  </a:lnTo>
                  <a:lnTo>
                    <a:pt x="911" y="402"/>
                  </a:lnTo>
                  <a:lnTo>
                    <a:pt x="914" y="402"/>
                  </a:lnTo>
                  <a:lnTo>
                    <a:pt x="917" y="402"/>
                  </a:lnTo>
                  <a:lnTo>
                    <a:pt x="919" y="400"/>
                  </a:lnTo>
                  <a:lnTo>
                    <a:pt x="922" y="400"/>
                  </a:lnTo>
                  <a:lnTo>
                    <a:pt x="928" y="397"/>
                  </a:lnTo>
                  <a:lnTo>
                    <a:pt x="930" y="397"/>
                  </a:lnTo>
                  <a:lnTo>
                    <a:pt x="933" y="392"/>
                  </a:lnTo>
                  <a:lnTo>
                    <a:pt x="933" y="389"/>
                  </a:lnTo>
                  <a:lnTo>
                    <a:pt x="938" y="386"/>
                  </a:lnTo>
                  <a:lnTo>
                    <a:pt x="938" y="384"/>
                  </a:lnTo>
                  <a:lnTo>
                    <a:pt x="933" y="378"/>
                  </a:lnTo>
                  <a:lnTo>
                    <a:pt x="938" y="378"/>
                  </a:lnTo>
                  <a:lnTo>
                    <a:pt x="941" y="378"/>
                  </a:lnTo>
                  <a:lnTo>
                    <a:pt x="941" y="381"/>
                  </a:lnTo>
                  <a:lnTo>
                    <a:pt x="952" y="381"/>
                  </a:lnTo>
                  <a:lnTo>
                    <a:pt x="957" y="378"/>
                  </a:lnTo>
                  <a:lnTo>
                    <a:pt x="960" y="378"/>
                  </a:lnTo>
                  <a:lnTo>
                    <a:pt x="938" y="368"/>
                  </a:lnTo>
                  <a:close/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1" name="Google Shape;977;p22">
              <a:extLst>
                <a:ext uri="{FF2B5EF4-FFF2-40B4-BE49-F238E27FC236}">
                  <a16:creationId xmlns:a16="http://schemas.microsoft.com/office/drawing/2014/main" id="{ED36F468-26F7-A84C-94C5-C2BCE58C4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167" y="5638271"/>
              <a:ext cx="787136" cy="686594"/>
            </a:xfrm>
            <a:custGeom>
              <a:avLst/>
              <a:gdLst>
                <a:gd name="T0" fmla="*/ 851535 w 496"/>
                <a:gd name="T1" fmla="*/ 640080 h 432"/>
                <a:gd name="T2" fmla="*/ 708660 w 496"/>
                <a:gd name="T3" fmla="*/ 720090 h 432"/>
                <a:gd name="T4" fmla="*/ 897255 w 496"/>
                <a:gd name="T5" fmla="*/ 552450 h 432"/>
                <a:gd name="T6" fmla="*/ 902970 w 496"/>
                <a:gd name="T7" fmla="*/ 464820 h 432"/>
                <a:gd name="T8" fmla="*/ 902970 w 496"/>
                <a:gd name="T9" fmla="*/ 379095 h 432"/>
                <a:gd name="T10" fmla="*/ 908685 w 496"/>
                <a:gd name="T11" fmla="*/ 291465 h 432"/>
                <a:gd name="T12" fmla="*/ 832485 w 496"/>
                <a:gd name="T13" fmla="*/ 251460 h 432"/>
                <a:gd name="T14" fmla="*/ 723900 w 496"/>
                <a:gd name="T15" fmla="*/ 285750 h 432"/>
                <a:gd name="T16" fmla="*/ 607695 w 496"/>
                <a:gd name="T17" fmla="*/ 306705 h 432"/>
                <a:gd name="T18" fmla="*/ 592455 w 496"/>
                <a:gd name="T19" fmla="*/ 302895 h 432"/>
                <a:gd name="T20" fmla="*/ 453390 w 496"/>
                <a:gd name="T21" fmla="*/ 306705 h 432"/>
                <a:gd name="T22" fmla="*/ 340995 w 496"/>
                <a:gd name="T23" fmla="*/ 255270 h 432"/>
                <a:gd name="T24" fmla="*/ 285750 w 496"/>
                <a:gd name="T25" fmla="*/ 245745 h 432"/>
                <a:gd name="T26" fmla="*/ 179070 w 496"/>
                <a:gd name="T27" fmla="*/ 220980 h 432"/>
                <a:gd name="T28" fmla="*/ 173355 w 496"/>
                <a:gd name="T29" fmla="*/ 318135 h 432"/>
                <a:gd name="T30" fmla="*/ 228600 w 496"/>
                <a:gd name="T31" fmla="*/ 434340 h 432"/>
                <a:gd name="T32" fmla="*/ 310515 w 496"/>
                <a:gd name="T33" fmla="*/ 531495 h 432"/>
                <a:gd name="T34" fmla="*/ 331470 w 496"/>
                <a:gd name="T35" fmla="*/ 592455 h 432"/>
                <a:gd name="T36" fmla="*/ 276225 w 496"/>
                <a:gd name="T37" fmla="*/ 531495 h 432"/>
                <a:gd name="T38" fmla="*/ 310515 w 496"/>
                <a:gd name="T39" fmla="*/ 634365 h 432"/>
                <a:gd name="T40" fmla="*/ 377190 w 496"/>
                <a:gd name="T41" fmla="*/ 716280 h 432"/>
                <a:gd name="T42" fmla="*/ 419100 w 496"/>
                <a:gd name="T43" fmla="*/ 752475 h 432"/>
                <a:gd name="T44" fmla="*/ 459105 w 496"/>
                <a:gd name="T45" fmla="*/ 756285 h 432"/>
                <a:gd name="T46" fmla="*/ 464820 w 496"/>
                <a:gd name="T47" fmla="*/ 771525 h 432"/>
                <a:gd name="T48" fmla="*/ 464820 w 496"/>
                <a:gd name="T49" fmla="*/ 798195 h 432"/>
                <a:gd name="T50" fmla="*/ 550545 w 496"/>
                <a:gd name="T51" fmla="*/ 798195 h 432"/>
                <a:gd name="T52" fmla="*/ 632460 w 496"/>
                <a:gd name="T53" fmla="*/ 817245 h 432"/>
                <a:gd name="T54" fmla="*/ 653415 w 496"/>
                <a:gd name="T55" fmla="*/ 767715 h 432"/>
                <a:gd name="T56" fmla="*/ 641985 w 496"/>
                <a:gd name="T57" fmla="*/ 720090 h 432"/>
                <a:gd name="T58" fmla="*/ 693420 w 496"/>
                <a:gd name="T59" fmla="*/ 746760 h 432"/>
                <a:gd name="T60" fmla="*/ 714375 w 496"/>
                <a:gd name="T61" fmla="*/ 674370 h 432"/>
                <a:gd name="T62" fmla="*/ 735330 w 496"/>
                <a:gd name="T63" fmla="*/ 701040 h 432"/>
                <a:gd name="T64" fmla="*/ 760095 w 496"/>
                <a:gd name="T65" fmla="*/ 659130 h 432"/>
                <a:gd name="T66" fmla="*/ 821055 w 496"/>
                <a:gd name="T67" fmla="*/ 701040 h 432"/>
                <a:gd name="T68" fmla="*/ 790575 w 496"/>
                <a:gd name="T69" fmla="*/ 716280 h 432"/>
                <a:gd name="T70" fmla="*/ 847725 w 496"/>
                <a:gd name="T71" fmla="*/ 731520 h 432"/>
                <a:gd name="T72" fmla="*/ 836295 w 496"/>
                <a:gd name="T73" fmla="*/ 670560 h 432"/>
                <a:gd name="T74" fmla="*/ 836295 w 496"/>
                <a:gd name="T75" fmla="*/ 640080 h 432"/>
                <a:gd name="T76" fmla="*/ 847725 w 496"/>
                <a:gd name="T77" fmla="*/ 567690 h 432"/>
                <a:gd name="T78" fmla="*/ 872490 w 496"/>
                <a:gd name="T79" fmla="*/ 510540 h 432"/>
                <a:gd name="T80" fmla="*/ 878205 w 496"/>
                <a:gd name="T81" fmla="*/ 501015 h 432"/>
                <a:gd name="T82" fmla="*/ 918210 w 496"/>
                <a:gd name="T83" fmla="*/ 542925 h 432"/>
                <a:gd name="T84" fmla="*/ 464820 w 496"/>
                <a:gd name="T85" fmla="*/ 613410 h 432"/>
                <a:gd name="T86" fmla="*/ 499110 w 496"/>
                <a:gd name="T87" fmla="*/ 643890 h 432"/>
                <a:gd name="T88" fmla="*/ 459105 w 496"/>
                <a:gd name="T89" fmla="*/ 640080 h 432"/>
                <a:gd name="T90" fmla="*/ 453390 w 496"/>
                <a:gd name="T91" fmla="*/ 680085 h 432"/>
                <a:gd name="T92" fmla="*/ 468630 w 496"/>
                <a:gd name="T93" fmla="*/ 664845 h 432"/>
                <a:gd name="T94" fmla="*/ 520065 w 496"/>
                <a:gd name="T95" fmla="*/ 695325 h 432"/>
                <a:gd name="T96" fmla="*/ 659130 w 496"/>
                <a:gd name="T97" fmla="*/ 782955 h 432"/>
                <a:gd name="T98" fmla="*/ 699135 w 496"/>
                <a:gd name="T99" fmla="*/ 792480 h 432"/>
                <a:gd name="T100" fmla="*/ 194310 w 496"/>
                <a:gd name="T101" fmla="*/ 173355 h 432"/>
                <a:gd name="T102" fmla="*/ 51435 w 496"/>
                <a:gd name="T103" fmla="*/ 11430 h 432"/>
                <a:gd name="T104" fmla="*/ 9525 w 496"/>
                <a:gd name="T105" fmla="*/ 45720 h 432"/>
                <a:gd name="T106" fmla="*/ 51435 w 496"/>
                <a:gd name="T107" fmla="*/ 93345 h 432"/>
                <a:gd name="T108" fmla="*/ 887730 w 496"/>
                <a:gd name="T109" fmla="*/ 205740 h 432"/>
                <a:gd name="T110" fmla="*/ 842010 w 496"/>
                <a:gd name="T111" fmla="*/ 102870 h 432"/>
                <a:gd name="T112" fmla="*/ 914400 w 496"/>
                <a:gd name="T113" fmla="*/ 127635 h 432"/>
                <a:gd name="T114" fmla="*/ 878205 w 496"/>
                <a:gd name="T115" fmla="*/ 72390 h 432"/>
                <a:gd name="T116" fmla="*/ 811530 w 496"/>
                <a:gd name="T117" fmla="*/ 66675 h 432"/>
                <a:gd name="T118" fmla="*/ 847725 w 496"/>
                <a:gd name="T119" fmla="*/ 169545 h 432"/>
                <a:gd name="T120" fmla="*/ 929640 w 496"/>
                <a:gd name="T121" fmla="*/ 179070 h 432"/>
                <a:gd name="T122" fmla="*/ 209550 w 496"/>
                <a:gd name="T123" fmla="*/ 169545 h 432"/>
                <a:gd name="T124" fmla="*/ 243840 w 496"/>
                <a:gd name="T125" fmla="*/ 220980 h 4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96" h="432" extrusionOk="0">
                  <a:moveTo>
                    <a:pt x="461" y="325"/>
                  </a:moveTo>
                  <a:lnTo>
                    <a:pt x="461" y="325"/>
                  </a:lnTo>
                  <a:lnTo>
                    <a:pt x="458" y="322"/>
                  </a:lnTo>
                  <a:lnTo>
                    <a:pt x="458" y="319"/>
                  </a:lnTo>
                  <a:lnTo>
                    <a:pt x="455" y="319"/>
                  </a:lnTo>
                  <a:lnTo>
                    <a:pt x="453" y="319"/>
                  </a:lnTo>
                  <a:lnTo>
                    <a:pt x="450" y="322"/>
                  </a:lnTo>
                  <a:lnTo>
                    <a:pt x="447" y="322"/>
                  </a:lnTo>
                  <a:lnTo>
                    <a:pt x="445" y="325"/>
                  </a:lnTo>
                  <a:lnTo>
                    <a:pt x="445" y="327"/>
                  </a:lnTo>
                  <a:lnTo>
                    <a:pt x="447" y="330"/>
                  </a:lnTo>
                  <a:lnTo>
                    <a:pt x="450" y="330"/>
                  </a:lnTo>
                  <a:lnTo>
                    <a:pt x="447" y="333"/>
                  </a:lnTo>
                  <a:lnTo>
                    <a:pt x="447" y="336"/>
                  </a:lnTo>
                  <a:lnTo>
                    <a:pt x="445" y="336"/>
                  </a:lnTo>
                  <a:lnTo>
                    <a:pt x="445" y="338"/>
                  </a:lnTo>
                  <a:lnTo>
                    <a:pt x="447" y="338"/>
                  </a:lnTo>
                  <a:lnTo>
                    <a:pt x="447" y="336"/>
                  </a:lnTo>
                  <a:lnTo>
                    <a:pt x="450" y="336"/>
                  </a:lnTo>
                  <a:lnTo>
                    <a:pt x="455" y="336"/>
                  </a:lnTo>
                  <a:lnTo>
                    <a:pt x="453" y="333"/>
                  </a:lnTo>
                  <a:lnTo>
                    <a:pt x="453" y="330"/>
                  </a:lnTo>
                  <a:lnTo>
                    <a:pt x="455" y="327"/>
                  </a:lnTo>
                  <a:lnTo>
                    <a:pt x="461" y="330"/>
                  </a:lnTo>
                  <a:lnTo>
                    <a:pt x="463" y="327"/>
                  </a:lnTo>
                  <a:lnTo>
                    <a:pt x="461" y="327"/>
                  </a:lnTo>
                  <a:lnTo>
                    <a:pt x="461" y="325"/>
                  </a:lnTo>
                  <a:close/>
                  <a:moveTo>
                    <a:pt x="383" y="384"/>
                  </a:moveTo>
                  <a:lnTo>
                    <a:pt x="383" y="384"/>
                  </a:lnTo>
                  <a:lnTo>
                    <a:pt x="380" y="381"/>
                  </a:lnTo>
                  <a:lnTo>
                    <a:pt x="380" y="378"/>
                  </a:lnTo>
                  <a:lnTo>
                    <a:pt x="380" y="376"/>
                  </a:lnTo>
                  <a:lnTo>
                    <a:pt x="378" y="376"/>
                  </a:lnTo>
                  <a:lnTo>
                    <a:pt x="375" y="373"/>
                  </a:lnTo>
                  <a:lnTo>
                    <a:pt x="372" y="376"/>
                  </a:lnTo>
                  <a:lnTo>
                    <a:pt x="372" y="378"/>
                  </a:lnTo>
                  <a:lnTo>
                    <a:pt x="375" y="378"/>
                  </a:lnTo>
                  <a:lnTo>
                    <a:pt x="370" y="381"/>
                  </a:lnTo>
                  <a:lnTo>
                    <a:pt x="372" y="384"/>
                  </a:lnTo>
                  <a:lnTo>
                    <a:pt x="378" y="384"/>
                  </a:lnTo>
                  <a:lnTo>
                    <a:pt x="378" y="387"/>
                  </a:lnTo>
                  <a:lnTo>
                    <a:pt x="375" y="387"/>
                  </a:lnTo>
                  <a:lnTo>
                    <a:pt x="375" y="389"/>
                  </a:lnTo>
                  <a:lnTo>
                    <a:pt x="375" y="392"/>
                  </a:lnTo>
                  <a:lnTo>
                    <a:pt x="378" y="392"/>
                  </a:lnTo>
                  <a:lnTo>
                    <a:pt x="380" y="392"/>
                  </a:lnTo>
                  <a:lnTo>
                    <a:pt x="383" y="392"/>
                  </a:lnTo>
                  <a:lnTo>
                    <a:pt x="383" y="389"/>
                  </a:lnTo>
                  <a:lnTo>
                    <a:pt x="383" y="387"/>
                  </a:lnTo>
                  <a:lnTo>
                    <a:pt x="383" y="384"/>
                  </a:lnTo>
                  <a:close/>
                  <a:moveTo>
                    <a:pt x="480" y="293"/>
                  </a:moveTo>
                  <a:lnTo>
                    <a:pt x="477" y="293"/>
                  </a:lnTo>
                  <a:lnTo>
                    <a:pt x="477" y="290"/>
                  </a:lnTo>
                  <a:lnTo>
                    <a:pt x="471" y="290"/>
                  </a:lnTo>
                  <a:lnTo>
                    <a:pt x="469" y="290"/>
                  </a:lnTo>
                  <a:lnTo>
                    <a:pt x="469" y="293"/>
                  </a:lnTo>
                  <a:lnTo>
                    <a:pt x="471" y="293"/>
                  </a:lnTo>
                  <a:lnTo>
                    <a:pt x="474" y="293"/>
                  </a:lnTo>
                  <a:lnTo>
                    <a:pt x="477" y="295"/>
                  </a:lnTo>
                  <a:lnTo>
                    <a:pt x="480" y="295"/>
                  </a:lnTo>
                  <a:lnTo>
                    <a:pt x="480" y="293"/>
                  </a:lnTo>
                  <a:close/>
                  <a:moveTo>
                    <a:pt x="477" y="277"/>
                  </a:moveTo>
                  <a:lnTo>
                    <a:pt x="480" y="274"/>
                  </a:lnTo>
                  <a:lnTo>
                    <a:pt x="482" y="271"/>
                  </a:lnTo>
                  <a:lnTo>
                    <a:pt x="482" y="268"/>
                  </a:lnTo>
                  <a:lnTo>
                    <a:pt x="477" y="263"/>
                  </a:lnTo>
                  <a:lnTo>
                    <a:pt x="477" y="258"/>
                  </a:lnTo>
                  <a:lnTo>
                    <a:pt x="477" y="252"/>
                  </a:lnTo>
                  <a:lnTo>
                    <a:pt x="480" y="250"/>
                  </a:lnTo>
                  <a:lnTo>
                    <a:pt x="477" y="250"/>
                  </a:lnTo>
                  <a:lnTo>
                    <a:pt x="477" y="247"/>
                  </a:lnTo>
                  <a:lnTo>
                    <a:pt x="474" y="244"/>
                  </a:lnTo>
                  <a:lnTo>
                    <a:pt x="474" y="242"/>
                  </a:lnTo>
                  <a:lnTo>
                    <a:pt x="474" y="239"/>
                  </a:lnTo>
                  <a:lnTo>
                    <a:pt x="471" y="239"/>
                  </a:lnTo>
                  <a:lnTo>
                    <a:pt x="471" y="236"/>
                  </a:lnTo>
                  <a:lnTo>
                    <a:pt x="474" y="234"/>
                  </a:lnTo>
                  <a:lnTo>
                    <a:pt x="477" y="234"/>
                  </a:lnTo>
                  <a:lnTo>
                    <a:pt x="477" y="231"/>
                  </a:lnTo>
                  <a:lnTo>
                    <a:pt x="474" y="226"/>
                  </a:lnTo>
                  <a:lnTo>
                    <a:pt x="474" y="223"/>
                  </a:lnTo>
                  <a:lnTo>
                    <a:pt x="477" y="220"/>
                  </a:lnTo>
                  <a:lnTo>
                    <a:pt x="477" y="218"/>
                  </a:lnTo>
                  <a:lnTo>
                    <a:pt x="477" y="215"/>
                  </a:lnTo>
                  <a:lnTo>
                    <a:pt x="477" y="212"/>
                  </a:lnTo>
                  <a:lnTo>
                    <a:pt x="474" y="209"/>
                  </a:lnTo>
                  <a:lnTo>
                    <a:pt x="474" y="207"/>
                  </a:lnTo>
                  <a:lnTo>
                    <a:pt x="474" y="204"/>
                  </a:lnTo>
                  <a:lnTo>
                    <a:pt x="474" y="201"/>
                  </a:lnTo>
                  <a:lnTo>
                    <a:pt x="474" y="199"/>
                  </a:lnTo>
                  <a:lnTo>
                    <a:pt x="480" y="185"/>
                  </a:lnTo>
                  <a:lnTo>
                    <a:pt x="482" y="183"/>
                  </a:lnTo>
                  <a:lnTo>
                    <a:pt x="480" y="183"/>
                  </a:lnTo>
                  <a:lnTo>
                    <a:pt x="471" y="188"/>
                  </a:lnTo>
                  <a:lnTo>
                    <a:pt x="471" y="185"/>
                  </a:lnTo>
                  <a:lnTo>
                    <a:pt x="474" y="185"/>
                  </a:lnTo>
                  <a:lnTo>
                    <a:pt x="477" y="180"/>
                  </a:lnTo>
                  <a:lnTo>
                    <a:pt x="480" y="180"/>
                  </a:lnTo>
                  <a:lnTo>
                    <a:pt x="477" y="177"/>
                  </a:lnTo>
                  <a:lnTo>
                    <a:pt x="474" y="175"/>
                  </a:lnTo>
                  <a:lnTo>
                    <a:pt x="474" y="172"/>
                  </a:lnTo>
                  <a:lnTo>
                    <a:pt x="474" y="167"/>
                  </a:lnTo>
                  <a:lnTo>
                    <a:pt x="474" y="164"/>
                  </a:lnTo>
                  <a:lnTo>
                    <a:pt x="477" y="159"/>
                  </a:lnTo>
                  <a:lnTo>
                    <a:pt x="477" y="156"/>
                  </a:lnTo>
                  <a:lnTo>
                    <a:pt x="474" y="156"/>
                  </a:lnTo>
                  <a:lnTo>
                    <a:pt x="474" y="153"/>
                  </a:lnTo>
                  <a:lnTo>
                    <a:pt x="477" y="153"/>
                  </a:lnTo>
                  <a:lnTo>
                    <a:pt x="480" y="153"/>
                  </a:lnTo>
                  <a:lnTo>
                    <a:pt x="480" y="150"/>
                  </a:lnTo>
                  <a:lnTo>
                    <a:pt x="477" y="148"/>
                  </a:lnTo>
                  <a:lnTo>
                    <a:pt x="474" y="142"/>
                  </a:lnTo>
                  <a:lnTo>
                    <a:pt x="466" y="134"/>
                  </a:lnTo>
                  <a:lnTo>
                    <a:pt x="461" y="134"/>
                  </a:lnTo>
                  <a:lnTo>
                    <a:pt x="458" y="132"/>
                  </a:lnTo>
                  <a:lnTo>
                    <a:pt x="455" y="129"/>
                  </a:lnTo>
                  <a:lnTo>
                    <a:pt x="455" y="126"/>
                  </a:lnTo>
                  <a:lnTo>
                    <a:pt x="453" y="126"/>
                  </a:lnTo>
                  <a:lnTo>
                    <a:pt x="450" y="126"/>
                  </a:lnTo>
                  <a:lnTo>
                    <a:pt x="447" y="124"/>
                  </a:lnTo>
                  <a:lnTo>
                    <a:pt x="445" y="124"/>
                  </a:lnTo>
                  <a:lnTo>
                    <a:pt x="442" y="124"/>
                  </a:lnTo>
                  <a:lnTo>
                    <a:pt x="439" y="124"/>
                  </a:lnTo>
                  <a:lnTo>
                    <a:pt x="439" y="126"/>
                  </a:lnTo>
                  <a:lnTo>
                    <a:pt x="439" y="129"/>
                  </a:lnTo>
                  <a:lnTo>
                    <a:pt x="437" y="132"/>
                  </a:lnTo>
                  <a:lnTo>
                    <a:pt x="434" y="134"/>
                  </a:lnTo>
                  <a:lnTo>
                    <a:pt x="431" y="137"/>
                  </a:lnTo>
                  <a:lnTo>
                    <a:pt x="429" y="140"/>
                  </a:lnTo>
                  <a:lnTo>
                    <a:pt x="426" y="140"/>
                  </a:lnTo>
                  <a:lnTo>
                    <a:pt x="423" y="140"/>
                  </a:lnTo>
                  <a:lnTo>
                    <a:pt x="421" y="137"/>
                  </a:lnTo>
                  <a:lnTo>
                    <a:pt x="418" y="137"/>
                  </a:lnTo>
                  <a:lnTo>
                    <a:pt x="415" y="137"/>
                  </a:lnTo>
                  <a:lnTo>
                    <a:pt x="413" y="134"/>
                  </a:lnTo>
                  <a:lnTo>
                    <a:pt x="410" y="134"/>
                  </a:lnTo>
                  <a:lnTo>
                    <a:pt x="410" y="132"/>
                  </a:lnTo>
                  <a:lnTo>
                    <a:pt x="407" y="132"/>
                  </a:lnTo>
                  <a:lnTo>
                    <a:pt x="402" y="134"/>
                  </a:lnTo>
                  <a:lnTo>
                    <a:pt x="399" y="137"/>
                  </a:lnTo>
                  <a:lnTo>
                    <a:pt x="394" y="145"/>
                  </a:lnTo>
                  <a:lnTo>
                    <a:pt x="388" y="150"/>
                  </a:lnTo>
                  <a:lnTo>
                    <a:pt x="386" y="153"/>
                  </a:lnTo>
                  <a:lnTo>
                    <a:pt x="380" y="150"/>
                  </a:lnTo>
                  <a:lnTo>
                    <a:pt x="380" y="148"/>
                  </a:lnTo>
                  <a:lnTo>
                    <a:pt x="378" y="148"/>
                  </a:lnTo>
                  <a:lnTo>
                    <a:pt x="375" y="148"/>
                  </a:lnTo>
                  <a:lnTo>
                    <a:pt x="375" y="145"/>
                  </a:lnTo>
                  <a:lnTo>
                    <a:pt x="370" y="148"/>
                  </a:lnTo>
                  <a:lnTo>
                    <a:pt x="367" y="145"/>
                  </a:lnTo>
                  <a:lnTo>
                    <a:pt x="359" y="150"/>
                  </a:lnTo>
                  <a:lnTo>
                    <a:pt x="356" y="153"/>
                  </a:lnTo>
                  <a:lnTo>
                    <a:pt x="343" y="150"/>
                  </a:lnTo>
                  <a:lnTo>
                    <a:pt x="340" y="150"/>
                  </a:lnTo>
                  <a:lnTo>
                    <a:pt x="340" y="148"/>
                  </a:lnTo>
                  <a:lnTo>
                    <a:pt x="337" y="150"/>
                  </a:lnTo>
                  <a:lnTo>
                    <a:pt x="335" y="150"/>
                  </a:lnTo>
                  <a:lnTo>
                    <a:pt x="329" y="153"/>
                  </a:lnTo>
                  <a:lnTo>
                    <a:pt x="324" y="153"/>
                  </a:lnTo>
                  <a:lnTo>
                    <a:pt x="321" y="156"/>
                  </a:lnTo>
                  <a:lnTo>
                    <a:pt x="319" y="159"/>
                  </a:lnTo>
                  <a:lnTo>
                    <a:pt x="319" y="161"/>
                  </a:lnTo>
                  <a:lnTo>
                    <a:pt x="321" y="164"/>
                  </a:lnTo>
                  <a:lnTo>
                    <a:pt x="327" y="164"/>
                  </a:lnTo>
                  <a:lnTo>
                    <a:pt x="329" y="167"/>
                  </a:lnTo>
                  <a:lnTo>
                    <a:pt x="332" y="169"/>
                  </a:lnTo>
                  <a:lnTo>
                    <a:pt x="329" y="169"/>
                  </a:lnTo>
                  <a:lnTo>
                    <a:pt x="327" y="167"/>
                  </a:lnTo>
                  <a:lnTo>
                    <a:pt x="324" y="167"/>
                  </a:lnTo>
                  <a:lnTo>
                    <a:pt x="324" y="169"/>
                  </a:lnTo>
                  <a:lnTo>
                    <a:pt x="321" y="169"/>
                  </a:lnTo>
                  <a:lnTo>
                    <a:pt x="319" y="169"/>
                  </a:lnTo>
                  <a:lnTo>
                    <a:pt x="316" y="169"/>
                  </a:lnTo>
                  <a:lnTo>
                    <a:pt x="316" y="167"/>
                  </a:lnTo>
                  <a:lnTo>
                    <a:pt x="319" y="167"/>
                  </a:lnTo>
                  <a:lnTo>
                    <a:pt x="316" y="164"/>
                  </a:lnTo>
                  <a:lnTo>
                    <a:pt x="316" y="161"/>
                  </a:lnTo>
                  <a:lnTo>
                    <a:pt x="316" y="159"/>
                  </a:lnTo>
                  <a:lnTo>
                    <a:pt x="313" y="159"/>
                  </a:lnTo>
                  <a:lnTo>
                    <a:pt x="311" y="159"/>
                  </a:lnTo>
                  <a:lnTo>
                    <a:pt x="308" y="159"/>
                  </a:lnTo>
                  <a:lnTo>
                    <a:pt x="305" y="161"/>
                  </a:lnTo>
                  <a:lnTo>
                    <a:pt x="303" y="161"/>
                  </a:lnTo>
                  <a:lnTo>
                    <a:pt x="300" y="161"/>
                  </a:lnTo>
                  <a:lnTo>
                    <a:pt x="300" y="164"/>
                  </a:lnTo>
                  <a:lnTo>
                    <a:pt x="297" y="164"/>
                  </a:lnTo>
                  <a:lnTo>
                    <a:pt x="295" y="167"/>
                  </a:lnTo>
                  <a:lnTo>
                    <a:pt x="292" y="169"/>
                  </a:lnTo>
                  <a:lnTo>
                    <a:pt x="295" y="169"/>
                  </a:lnTo>
                  <a:lnTo>
                    <a:pt x="292" y="169"/>
                  </a:lnTo>
                  <a:lnTo>
                    <a:pt x="289" y="167"/>
                  </a:lnTo>
                  <a:lnTo>
                    <a:pt x="284" y="167"/>
                  </a:lnTo>
                  <a:lnTo>
                    <a:pt x="276" y="169"/>
                  </a:lnTo>
                  <a:lnTo>
                    <a:pt x="268" y="169"/>
                  </a:lnTo>
                  <a:lnTo>
                    <a:pt x="254" y="167"/>
                  </a:lnTo>
                  <a:lnTo>
                    <a:pt x="244" y="164"/>
                  </a:lnTo>
                  <a:lnTo>
                    <a:pt x="238" y="164"/>
                  </a:lnTo>
                  <a:lnTo>
                    <a:pt x="238" y="161"/>
                  </a:lnTo>
                  <a:lnTo>
                    <a:pt x="236" y="161"/>
                  </a:lnTo>
                  <a:lnTo>
                    <a:pt x="233" y="161"/>
                  </a:lnTo>
                  <a:lnTo>
                    <a:pt x="228" y="159"/>
                  </a:lnTo>
                  <a:lnTo>
                    <a:pt x="225" y="159"/>
                  </a:lnTo>
                  <a:lnTo>
                    <a:pt x="222" y="159"/>
                  </a:lnTo>
                  <a:lnTo>
                    <a:pt x="222" y="156"/>
                  </a:lnTo>
                  <a:lnTo>
                    <a:pt x="220" y="156"/>
                  </a:lnTo>
                  <a:lnTo>
                    <a:pt x="214" y="156"/>
                  </a:lnTo>
                  <a:lnTo>
                    <a:pt x="212" y="153"/>
                  </a:lnTo>
                  <a:lnTo>
                    <a:pt x="209" y="153"/>
                  </a:lnTo>
                  <a:lnTo>
                    <a:pt x="206" y="150"/>
                  </a:lnTo>
                  <a:lnTo>
                    <a:pt x="203" y="148"/>
                  </a:lnTo>
                  <a:lnTo>
                    <a:pt x="203" y="145"/>
                  </a:lnTo>
                  <a:lnTo>
                    <a:pt x="201" y="145"/>
                  </a:lnTo>
                  <a:lnTo>
                    <a:pt x="190" y="142"/>
                  </a:lnTo>
                  <a:lnTo>
                    <a:pt x="185" y="142"/>
                  </a:lnTo>
                  <a:lnTo>
                    <a:pt x="182" y="140"/>
                  </a:lnTo>
                  <a:lnTo>
                    <a:pt x="179" y="134"/>
                  </a:lnTo>
                  <a:lnTo>
                    <a:pt x="174" y="137"/>
                  </a:lnTo>
                  <a:lnTo>
                    <a:pt x="171" y="137"/>
                  </a:lnTo>
                  <a:lnTo>
                    <a:pt x="169" y="134"/>
                  </a:lnTo>
                  <a:lnTo>
                    <a:pt x="166" y="134"/>
                  </a:lnTo>
                  <a:lnTo>
                    <a:pt x="163" y="134"/>
                  </a:lnTo>
                  <a:lnTo>
                    <a:pt x="161" y="134"/>
                  </a:lnTo>
                  <a:lnTo>
                    <a:pt x="158" y="132"/>
                  </a:lnTo>
                  <a:lnTo>
                    <a:pt x="155" y="132"/>
                  </a:lnTo>
                  <a:lnTo>
                    <a:pt x="153" y="129"/>
                  </a:lnTo>
                  <a:lnTo>
                    <a:pt x="153" y="126"/>
                  </a:lnTo>
                  <a:lnTo>
                    <a:pt x="155" y="126"/>
                  </a:lnTo>
                  <a:lnTo>
                    <a:pt x="158" y="126"/>
                  </a:lnTo>
                  <a:lnTo>
                    <a:pt x="155" y="124"/>
                  </a:lnTo>
                  <a:lnTo>
                    <a:pt x="153" y="121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3" y="129"/>
                  </a:lnTo>
                  <a:lnTo>
                    <a:pt x="150" y="129"/>
                  </a:lnTo>
                  <a:lnTo>
                    <a:pt x="139" y="129"/>
                  </a:lnTo>
                  <a:lnTo>
                    <a:pt x="139" y="132"/>
                  </a:lnTo>
                  <a:lnTo>
                    <a:pt x="136" y="132"/>
                  </a:lnTo>
                  <a:lnTo>
                    <a:pt x="134" y="132"/>
                  </a:lnTo>
                  <a:lnTo>
                    <a:pt x="131" y="129"/>
                  </a:lnTo>
                  <a:lnTo>
                    <a:pt x="128" y="126"/>
                  </a:lnTo>
                  <a:lnTo>
                    <a:pt x="126" y="126"/>
                  </a:lnTo>
                  <a:lnTo>
                    <a:pt x="123" y="124"/>
                  </a:lnTo>
                  <a:lnTo>
                    <a:pt x="120" y="124"/>
                  </a:lnTo>
                  <a:lnTo>
                    <a:pt x="118" y="124"/>
                  </a:lnTo>
                  <a:lnTo>
                    <a:pt x="112" y="124"/>
                  </a:lnTo>
                  <a:lnTo>
                    <a:pt x="107" y="121"/>
                  </a:lnTo>
                  <a:lnTo>
                    <a:pt x="102" y="121"/>
                  </a:lnTo>
                  <a:lnTo>
                    <a:pt x="99" y="121"/>
                  </a:lnTo>
                  <a:lnTo>
                    <a:pt x="99" y="118"/>
                  </a:lnTo>
                  <a:lnTo>
                    <a:pt x="96" y="116"/>
                  </a:lnTo>
                  <a:lnTo>
                    <a:pt x="94" y="113"/>
                  </a:lnTo>
                  <a:lnTo>
                    <a:pt x="94" y="116"/>
                  </a:lnTo>
                  <a:lnTo>
                    <a:pt x="91" y="118"/>
                  </a:lnTo>
                  <a:lnTo>
                    <a:pt x="91" y="121"/>
                  </a:lnTo>
                  <a:lnTo>
                    <a:pt x="94" y="132"/>
                  </a:lnTo>
                  <a:lnTo>
                    <a:pt x="94" y="134"/>
                  </a:lnTo>
                  <a:lnTo>
                    <a:pt x="94" y="137"/>
                  </a:lnTo>
                  <a:lnTo>
                    <a:pt x="94" y="140"/>
                  </a:lnTo>
                  <a:lnTo>
                    <a:pt x="91" y="140"/>
                  </a:lnTo>
                  <a:lnTo>
                    <a:pt x="88" y="140"/>
                  </a:lnTo>
                  <a:lnTo>
                    <a:pt x="86" y="142"/>
                  </a:lnTo>
                  <a:lnTo>
                    <a:pt x="83" y="142"/>
                  </a:lnTo>
                  <a:lnTo>
                    <a:pt x="86" y="145"/>
                  </a:lnTo>
                  <a:lnTo>
                    <a:pt x="86" y="148"/>
                  </a:lnTo>
                  <a:lnTo>
                    <a:pt x="86" y="150"/>
                  </a:lnTo>
                  <a:lnTo>
                    <a:pt x="83" y="150"/>
                  </a:lnTo>
                  <a:lnTo>
                    <a:pt x="88" y="156"/>
                  </a:lnTo>
                  <a:lnTo>
                    <a:pt x="91" y="161"/>
                  </a:lnTo>
                  <a:lnTo>
                    <a:pt x="88" y="164"/>
                  </a:lnTo>
                  <a:lnTo>
                    <a:pt x="91" y="167"/>
                  </a:lnTo>
                  <a:lnTo>
                    <a:pt x="91" y="169"/>
                  </a:lnTo>
                  <a:lnTo>
                    <a:pt x="91" y="172"/>
                  </a:lnTo>
                  <a:lnTo>
                    <a:pt x="91" y="175"/>
                  </a:lnTo>
                  <a:lnTo>
                    <a:pt x="94" y="177"/>
                  </a:lnTo>
                  <a:lnTo>
                    <a:pt x="99" y="188"/>
                  </a:lnTo>
                  <a:lnTo>
                    <a:pt x="102" y="191"/>
                  </a:lnTo>
                  <a:lnTo>
                    <a:pt x="102" y="193"/>
                  </a:lnTo>
                  <a:lnTo>
                    <a:pt x="99" y="193"/>
                  </a:lnTo>
                  <a:lnTo>
                    <a:pt x="99" y="196"/>
                  </a:lnTo>
                  <a:lnTo>
                    <a:pt x="102" y="199"/>
                  </a:lnTo>
                  <a:lnTo>
                    <a:pt x="104" y="201"/>
                  </a:lnTo>
                  <a:lnTo>
                    <a:pt x="110" y="209"/>
                  </a:lnTo>
                  <a:lnTo>
                    <a:pt x="115" y="220"/>
                  </a:lnTo>
                  <a:lnTo>
                    <a:pt x="115" y="223"/>
                  </a:lnTo>
                  <a:lnTo>
                    <a:pt x="115" y="226"/>
                  </a:lnTo>
                  <a:lnTo>
                    <a:pt x="118" y="226"/>
                  </a:lnTo>
                  <a:lnTo>
                    <a:pt x="118" y="228"/>
                  </a:lnTo>
                  <a:lnTo>
                    <a:pt x="120" y="228"/>
                  </a:lnTo>
                  <a:lnTo>
                    <a:pt x="123" y="231"/>
                  </a:lnTo>
                  <a:lnTo>
                    <a:pt x="128" y="236"/>
                  </a:lnTo>
                  <a:lnTo>
                    <a:pt x="128" y="239"/>
                  </a:lnTo>
                  <a:lnTo>
                    <a:pt x="131" y="239"/>
                  </a:lnTo>
                  <a:lnTo>
                    <a:pt x="131" y="242"/>
                  </a:lnTo>
                  <a:lnTo>
                    <a:pt x="142" y="250"/>
                  </a:lnTo>
                  <a:lnTo>
                    <a:pt x="147" y="255"/>
                  </a:lnTo>
                  <a:lnTo>
                    <a:pt x="153" y="263"/>
                  </a:lnTo>
                  <a:lnTo>
                    <a:pt x="153" y="271"/>
                  </a:lnTo>
                  <a:lnTo>
                    <a:pt x="150" y="279"/>
                  </a:lnTo>
                  <a:lnTo>
                    <a:pt x="153" y="282"/>
                  </a:lnTo>
                  <a:lnTo>
                    <a:pt x="155" y="282"/>
                  </a:lnTo>
                  <a:lnTo>
                    <a:pt x="155" y="279"/>
                  </a:lnTo>
                  <a:lnTo>
                    <a:pt x="155" y="277"/>
                  </a:lnTo>
                  <a:lnTo>
                    <a:pt x="158" y="274"/>
                  </a:lnTo>
                  <a:lnTo>
                    <a:pt x="161" y="274"/>
                  </a:lnTo>
                  <a:lnTo>
                    <a:pt x="161" y="277"/>
                  </a:lnTo>
                  <a:lnTo>
                    <a:pt x="163" y="279"/>
                  </a:lnTo>
                  <a:lnTo>
                    <a:pt x="163" y="282"/>
                  </a:lnTo>
                  <a:lnTo>
                    <a:pt x="163" y="285"/>
                  </a:lnTo>
                  <a:lnTo>
                    <a:pt x="166" y="285"/>
                  </a:lnTo>
                  <a:lnTo>
                    <a:pt x="169" y="287"/>
                  </a:lnTo>
                  <a:lnTo>
                    <a:pt x="174" y="293"/>
                  </a:lnTo>
                  <a:lnTo>
                    <a:pt x="177" y="295"/>
                  </a:lnTo>
                  <a:lnTo>
                    <a:pt x="177" y="293"/>
                  </a:lnTo>
                  <a:lnTo>
                    <a:pt x="179" y="293"/>
                  </a:lnTo>
                  <a:lnTo>
                    <a:pt x="179" y="295"/>
                  </a:lnTo>
                  <a:lnTo>
                    <a:pt x="182" y="295"/>
                  </a:lnTo>
                  <a:lnTo>
                    <a:pt x="185" y="295"/>
                  </a:lnTo>
                  <a:lnTo>
                    <a:pt x="182" y="298"/>
                  </a:lnTo>
                  <a:lnTo>
                    <a:pt x="182" y="301"/>
                  </a:lnTo>
                  <a:lnTo>
                    <a:pt x="179" y="303"/>
                  </a:lnTo>
                  <a:lnTo>
                    <a:pt x="177" y="303"/>
                  </a:lnTo>
                  <a:lnTo>
                    <a:pt x="177" y="309"/>
                  </a:lnTo>
                  <a:lnTo>
                    <a:pt x="177" y="311"/>
                  </a:lnTo>
                  <a:lnTo>
                    <a:pt x="174" y="311"/>
                  </a:lnTo>
                  <a:lnTo>
                    <a:pt x="171" y="309"/>
                  </a:lnTo>
                  <a:lnTo>
                    <a:pt x="171" y="303"/>
                  </a:lnTo>
                  <a:lnTo>
                    <a:pt x="171" y="301"/>
                  </a:lnTo>
                  <a:lnTo>
                    <a:pt x="171" y="298"/>
                  </a:lnTo>
                  <a:lnTo>
                    <a:pt x="169" y="298"/>
                  </a:lnTo>
                  <a:lnTo>
                    <a:pt x="163" y="293"/>
                  </a:lnTo>
                  <a:lnTo>
                    <a:pt x="161" y="293"/>
                  </a:lnTo>
                  <a:lnTo>
                    <a:pt x="158" y="293"/>
                  </a:lnTo>
                  <a:lnTo>
                    <a:pt x="158" y="290"/>
                  </a:lnTo>
                  <a:lnTo>
                    <a:pt x="158" y="287"/>
                  </a:lnTo>
                  <a:lnTo>
                    <a:pt x="155" y="287"/>
                  </a:lnTo>
                  <a:lnTo>
                    <a:pt x="153" y="287"/>
                  </a:lnTo>
                  <a:lnTo>
                    <a:pt x="150" y="287"/>
                  </a:lnTo>
                  <a:lnTo>
                    <a:pt x="150" y="285"/>
                  </a:lnTo>
                  <a:lnTo>
                    <a:pt x="150" y="282"/>
                  </a:lnTo>
                  <a:lnTo>
                    <a:pt x="147" y="282"/>
                  </a:lnTo>
                  <a:lnTo>
                    <a:pt x="147" y="279"/>
                  </a:lnTo>
                  <a:lnTo>
                    <a:pt x="145" y="279"/>
                  </a:lnTo>
                  <a:lnTo>
                    <a:pt x="145" y="282"/>
                  </a:lnTo>
                  <a:lnTo>
                    <a:pt x="147" y="285"/>
                  </a:lnTo>
                  <a:lnTo>
                    <a:pt x="147" y="290"/>
                  </a:lnTo>
                  <a:lnTo>
                    <a:pt x="147" y="293"/>
                  </a:lnTo>
                  <a:lnTo>
                    <a:pt x="147" y="298"/>
                  </a:lnTo>
                  <a:lnTo>
                    <a:pt x="150" y="303"/>
                  </a:lnTo>
                  <a:lnTo>
                    <a:pt x="150" y="309"/>
                  </a:lnTo>
                  <a:lnTo>
                    <a:pt x="150" y="311"/>
                  </a:lnTo>
                  <a:lnTo>
                    <a:pt x="153" y="314"/>
                  </a:lnTo>
                  <a:lnTo>
                    <a:pt x="155" y="317"/>
                  </a:lnTo>
                  <a:lnTo>
                    <a:pt x="153" y="322"/>
                  </a:lnTo>
                  <a:lnTo>
                    <a:pt x="155" y="322"/>
                  </a:lnTo>
                  <a:lnTo>
                    <a:pt x="158" y="322"/>
                  </a:lnTo>
                  <a:lnTo>
                    <a:pt x="158" y="325"/>
                  </a:lnTo>
                  <a:lnTo>
                    <a:pt x="158" y="327"/>
                  </a:lnTo>
                  <a:lnTo>
                    <a:pt x="161" y="327"/>
                  </a:lnTo>
                  <a:lnTo>
                    <a:pt x="163" y="327"/>
                  </a:lnTo>
                  <a:lnTo>
                    <a:pt x="163" y="333"/>
                  </a:lnTo>
                  <a:lnTo>
                    <a:pt x="166" y="333"/>
                  </a:lnTo>
                  <a:lnTo>
                    <a:pt x="166" y="336"/>
                  </a:lnTo>
                  <a:lnTo>
                    <a:pt x="163" y="338"/>
                  </a:lnTo>
                  <a:lnTo>
                    <a:pt x="166" y="341"/>
                  </a:lnTo>
                  <a:lnTo>
                    <a:pt x="169" y="344"/>
                  </a:lnTo>
                  <a:lnTo>
                    <a:pt x="171" y="349"/>
                  </a:lnTo>
                  <a:lnTo>
                    <a:pt x="171" y="352"/>
                  </a:lnTo>
                  <a:lnTo>
                    <a:pt x="174" y="354"/>
                  </a:lnTo>
                  <a:lnTo>
                    <a:pt x="179" y="360"/>
                  </a:lnTo>
                  <a:lnTo>
                    <a:pt x="187" y="360"/>
                  </a:lnTo>
                  <a:lnTo>
                    <a:pt x="187" y="362"/>
                  </a:lnTo>
                  <a:lnTo>
                    <a:pt x="193" y="368"/>
                  </a:lnTo>
                  <a:lnTo>
                    <a:pt x="195" y="368"/>
                  </a:lnTo>
                  <a:lnTo>
                    <a:pt x="195" y="370"/>
                  </a:lnTo>
                  <a:lnTo>
                    <a:pt x="198" y="370"/>
                  </a:lnTo>
                  <a:lnTo>
                    <a:pt x="195" y="373"/>
                  </a:lnTo>
                  <a:lnTo>
                    <a:pt x="195" y="376"/>
                  </a:lnTo>
                  <a:lnTo>
                    <a:pt x="198" y="376"/>
                  </a:lnTo>
                  <a:lnTo>
                    <a:pt x="201" y="376"/>
                  </a:lnTo>
                  <a:lnTo>
                    <a:pt x="203" y="376"/>
                  </a:lnTo>
                  <a:lnTo>
                    <a:pt x="201" y="376"/>
                  </a:lnTo>
                  <a:lnTo>
                    <a:pt x="201" y="378"/>
                  </a:lnTo>
                  <a:lnTo>
                    <a:pt x="203" y="381"/>
                  </a:lnTo>
                  <a:lnTo>
                    <a:pt x="206" y="381"/>
                  </a:lnTo>
                  <a:lnTo>
                    <a:pt x="206" y="384"/>
                  </a:lnTo>
                  <a:lnTo>
                    <a:pt x="209" y="387"/>
                  </a:lnTo>
                  <a:lnTo>
                    <a:pt x="212" y="387"/>
                  </a:lnTo>
                  <a:lnTo>
                    <a:pt x="212" y="389"/>
                  </a:lnTo>
                  <a:lnTo>
                    <a:pt x="212" y="392"/>
                  </a:lnTo>
                  <a:lnTo>
                    <a:pt x="214" y="395"/>
                  </a:lnTo>
                  <a:lnTo>
                    <a:pt x="214" y="397"/>
                  </a:lnTo>
                  <a:lnTo>
                    <a:pt x="217" y="397"/>
                  </a:lnTo>
                  <a:lnTo>
                    <a:pt x="220" y="397"/>
                  </a:lnTo>
                  <a:lnTo>
                    <a:pt x="222" y="397"/>
                  </a:lnTo>
                  <a:lnTo>
                    <a:pt x="222" y="395"/>
                  </a:lnTo>
                  <a:lnTo>
                    <a:pt x="220" y="395"/>
                  </a:lnTo>
                  <a:lnTo>
                    <a:pt x="217" y="395"/>
                  </a:lnTo>
                  <a:lnTo>
                    <a:pt x="217" y="392"/>
                  </a:lnTo>
                  <a:lnTo>
                    <a:pt x="220" y="392"/>
                  </a:lnTo>
                  <a:lnTo>
                    <a:pt x="222" y="392"/>
                  </a:lnTo>
                  <a:lnTo>
                    <a:pt x="222" y="389"/>
                  </a:lnTo>
                  <a:lnTo>
                    <a:pt x="222" y="387"/>
                  </a:lnTo>
                  <a:lnTo>
                    <a:pt x="225" y="387"/>
                  </a:lnTo>
                  <a:lnTo>
                    <a:pt x="228" y="389"/>
                  </a:lnTo>
                  <a:lnTo>
                    <a:pt x="228" y="392"/>
                  </a:lnTo>
                  <a:lnTo>
                    <a:pt x="228" y="395"/>
                  </a:lnTo>
                  <a:lnTo>
                    <a:pt x="230" y="397"/>
                  </a:lnTo>
                  <a:lnTo>
                    <a:pt x="233" y="400"/>
                  </a:lnTo>
                  <a:lnTo>
                    <a:pt x="236" y="400"/>
                  </a:lnTo>
                  <a:lnTo>
                    <a:pt x="236" y="397"/>
                  </a:lnTo>
                  <a:lnTo>
                    <a:pt x="236" y="395"/>
                  </a:lnTo>
                  <a:lnTo>
                    <a:pt x="238" y="395"/>
                  </a:lnTo>
                  <a:lnTo>
                    <a:pt x="241" y="395"/>
                  </a:lnTo>
                  <a:lnTo>
                    <a:pt x="241" y="397"/>
                  </a:lnTo>
                  <a:lnTo>
                    <a:pt x="241" y="400"/>
                  </a:lnTo>
                  <a:lnTo>
                    <a:pt x="244" y="400"/>
                  </a:lnTo>
                  <a:lnTo>
                    <a:pt x="249" y="395"/>
                  </a:lnTo>
                  <a:lnTo>
                    <a:pt x="252" y="397"/>
                  </a:lnTo>
                  <a:lnTo>
                    <a:pt x="254" y="397"/>
                  </a:lnTo>
                  <a:lnTo>
                    <a:pt x="254" y="400"/>
                  </a:lnTo>
                  <a:lnTo>
                    <a:pt x="257" y="400"/>
                  </a:lnTo>
                  <a:lnTo>
                    <a:pt x="257" y="403"/>
                  </a:lnTo>
                  <a:lnTo>
                    <a:pt x="257" y="405"/>
                  </a:lnTo>
                  <a:lnTo>
                    <a:pt x="254" y="408"/>
                  </a:lnTo>
                  <a:lnTo>
                    <a:pt x="254" y="405"/>
                  </a:lnTo>
                  <a:lnTo>
                    <a:pt x="252" y="403"/>
                  </a:lnTo>
                  <a:lnTo>
                    <a:pt x="249" y="403"/>
                  </a:lnTo>
                  <a:lnTo>
                    <a:pt x="252" y="405"/>
                  </a:lnTo>
                  <a:lnTo>
                    <a:pt x="249" y="405"/>
                  </a:lnTo>
                  <a:lnTo>
                    <a:pt x="249" y="408"/>
                  </a:lnTo>
                  <a:lnTo>
                    <a:pt x="246" y="408"/>
                  </a:lnTo>
                  <a:lnTo>
                    <a:pt x="244" y="405"/>
                  </a:lnTo>
                  <a:lnTo>
                    <a:pt x="244" y="403"/>
                  </a:lnTo>
                  <a:lnTo>
                    <a:pt x="241" y="403"/>
                  </a:lnTo>
                  <a:lnTo>
                    <a:pt x="230" y="403"/>
                  </a:lnTo>
                  <a:lnTo>
                    <a:pt x="228" y="403"/>
                  </a:lnTo>
                  <a:lnTo>
                    <a:pt x="230" y="405"/>
                  </a:lnTo>
                  <a:lnTo>
                    <a:pt x="228" y="403"/>
                  </a:lnTo>
                  <a:lnTo>
                    <a:pt x="225" y="403"/>
                  </a:lnTo>
                  <a:lnTo>
                    <a:pt x="225" y="405"/>
                  </a:lnTo>
                  <a:lnTo>
                    <a:pt x="230" y="408"/>
                  </a:lnTo>
                  <a:lnTo>
                    <a:pt x="233" y="413"/>
                  </a:lnTo>
                  <a:lnTo>
                    <a:pt x="236" y="416"/>
                  </a:lnTo>
                  <a:lnTo>
                    <a:pt x="233" y="424"/>
                  </a:lnTo>
                  <a:lnTo>
                    <a:pt x="238" y="421"/>
                  </a:lnTo>
                  <a:lnTo>
                    <a:pt x="241" y="421"/>
                  </a:lnTo>
                  <a:lnTo>
                    <a:pt x="241" y="424"/>
                  </a:lnTo>
                  <a:lnTo>
                    <a:pt x="244" y="424"/>
                  </a:lnTo>
                  <a:lnTo>
                    <a:pt x="244" y="421"/>
                  </a:lnTo>
                  <a:lnTo>
                    <a:pt x="244" y="419"/>
                  </a:lnTo>
                  <a:lnTo>
                    <a:pt x="246" y="419"/>
                  </a:lnTo>
                  <a:lnTo>
                    <a:pt x="249" y="419"/>
                  </a:lnTo>
                  <a:lnTo>
                    <a:pt x="249" y="421"/>
                  </a:lnTo>
                  <a:lnTo>
                    <a:pt x="252" y="421"/>
                  </a:lnTo>
                  <a:lnTo>
                    <a:pt x="252" y="419"/>
                  </a:lnTo>
                  <a:lnTo>
                    <a:pt x="254" y="416"/>
                  </a:lnTo>
                  <a:lnTo>
                    <a:pt x="257" y="416"/>
                  </a:lnTo>
                  <a:lnTo>
                    <a:pt x="260" y="416"/>
                  </a:lnTo>
                  <a:lnTo>
                    <a:pt x="260" y="419"/>
                  </a:lnTo>
                  <a:lnTo>
                    <a:pt x="260" y="421"/>
                  </a:lnTo>
                  <a:lnTo>
                    <a:pt x="262" y="421"/>
                  </a:lnTo>
                  <a:lnTo>
                    <a:pt x="265" y="421"/>
                  </a:lnTo>
                  <a:lnTo>
                    <a:pt x="268" y="419"/>
                  </a:lnTo>
                  <a:lnTo>
                    <a:pt x="270" y="419"/>
                  </a:lnTo>
                  <a:lnTo>
                    <a:pt x="270" y="421"/>
                  </a:lnTo>
                  <a:lnTo>
                    <a:pt x="284" y="421"/>
                  </a:lnTo>
                  <a:lnTo>
                    <a:pt x="287" y="421"/>
                  </a:lnTo>
                  <a:lnTo>
                    <a:pt x="289" y="419"/>
                  </a:lnTo>
                  <a:lnTo>
                    <a:pt x="289" y="421"/>
                  </a:lnTo>
                  <a:lnTo>
                    <a:pt x="292" y="421"/>
                  </a:lnTo>
                  <a:lnTo>
                    <a:pt x="289" y="419"/>
                  </a:lnTo>
                  <a:lnTo>
                    <a:pt x="289" y="416"/>
                  </a:lnTo>
                  <a:lnTo>
                    <a:pt x="289" y="413"/>
                  </a:lnTo>
                  <a:lnTo>
                    <a:pt x="292" y="416"/>
                  </a:lnTo>
                  <a:lnTo>
                    <a:pt x="295" y="421"/>
                  </a:lnTo>
                  <a:lnTo>
                    <a:pt x="295" y="424"/>
                  </a:lnTo>
                  <a:lnTo>
                    <a:pt x="303" y="427"/>
                  </a:lnTo>
                  <a:lnTo>
                    <a:pt x="305" y="429"/>
                  </a:lnTo>
                  <a:lnTo>
                    <a:pt x="305" y="432"/>
                  </a:lnTo>
                  <a:lnTo>
                    <a:pt x="308" y="432"/>
                  </a:lnTo>
                  <a:lnTo>
                    <a:pt x="313" y="429"/>
                  </a:lnTo>
                  <a:lnTo>
                    <a:pt x="316" y="429"/>
                  </a:lnTo>
                  <a:lnTo>
                    <a:pt x="319" y="432"/>
                  </a:lnTo>
                  <a:lnTo>
                    <a:pt x="321" y="432"/>
                  </a:lnTo>
                  <a:lnTo>
                    <a:pt x="329" y="429"/>
                  </a:lnTo>
                  <a:lnTo>
                    <a:pt x="332" y="429"/>
                  </a:lnTo>
                  <a:lnTo>
                    <a:pt x="332" y="427"/>
                  </a:lnTo>
                  <a:lnTo>
                    <a:pt x="329" y="424"/>
                  </a:lnTo>
                  <a:lnTo>
                    <a:pt x="327" y="424"/>
                  </a:lnTo>
                  <a:lnTo>
                    <a:pt x="327" y="421"/>
                  </a:lnTo>
                  <a:lnTo>
                    <a:pt x="329" y="421"/>
                  </a:lnTo>
                  <a:lnTo>
                    <a:pt x="332" y="421"/>
                  </a:lnTo>
                  <a:lnTo>
                    <a:pt x="332" y="419"/>
                  </a:lnTo>
                  <a:lnTo>
                    <a:pt x="332" y="416"/>
                  </a:lnTo>
                  <a:lnTo>
                    <a:pt x="335" y="416"/>
                  </a:lnTo>
                  <a:lnTo>
                    <a:pt x="340" y="416"/>
                  </a:lnTo>
                  <a:lnTo>
                    <a:pt x="337" y="413"/>
                  </a:lnTo>
                  <a:lnTo>
                    <a:pt x="332" y="411"/>
                  </a:lnTo>
                  <a:lnTo>
                    <a:pt x="329" y="411"/>
                  </a:lnTo>
                  <a:lnTo>
                    <a:pt x="335" y="411"/>
                  </a:lnTo>
                  <a:lnTo>
                    <a:pt x="337" y="411"/>
                  </a:lnTo>
                  <a:lnTo>
                    <a:pt x="337" y="408"/>
                  </a:lnTo>
                  <a:lnTo>
                    <a:pt x="340" y="405"/>
                  </a:lnTo>
                  <a:lnTo>
                    <a:pt x="343" y="403"/>
                  </a:lnTo>
                  <a:lnTo>
                    <a:pt x="343" y="400"/>
                  </a:lnTo>
                  <a:lnTo>
                    <a:pt x="340" y="400"/>
                  </a:lnTo>
                  <a:lnTo>
                    <a:pt x="335" y="400"/>
                  </a:lnTo>
                  <a:lnTo>
                    <a:pt x="337" y="397"/>
                  </a:lnTo>
                  <a:lnTo>
                    <a:pt x="340" y="397"/>
                  </a:lnTo>
                  <a:lnTo>
                    <a:pt x="343" y="397"/>
                  </a:lnTo>
                  <a:lnTo>
                    <a:pt x="343" y="400"/>
                  </a:lnTo>
                  <a:lnTo>
                    <a:pt x="346" y="400"/>
                  </a:lnTo>
                  <a:lnTo>
                    <a:pt x="346" y="397"/>
                  </a:lnTo>
                  <a:lnTo>
                    <a:pt x="348" y="397"/>
                  </a:lnTo>
                  <a:lnTo>
                    <a:pt x="348" y="395"/>
                  </a:lnTo>
                  <a:lnTo>
                    <a:pt x="346" y="392"/>
                  </a:lnTo>
                  <a:lnTo>
                    <a:pt x="337" y="387"/>
                  </a:lnTo>
                  <a:lnTo>
                    <a:pt x="335" y="387"/>
                  </a:lnTo>
                  <a:lnTo>
                    <a:pt x="335" y="384"/>
                  </a:lnTo>
                  <a:lnTo>
                    <a:pt x="335" y="381"/>
                  </a:lnTo>
                  <a:lnTo>
                    <a:pt x="335" y="378"/>
                  </a:lnTo>
                  <a:lnTo>
                    <a:pt x="337" y="378"/>
                  </a:lnTo>
                  <a:lnTo>
                    <a:pt x="337" y="376"/>
                  </a:lnTo>
                  <a:lnTo>
                    <a:pt x="340" y="376"/>
                  </a:lnTo>
                  <a:lnTo>
                    <a:pt x="340" y="378"/>
                  </a:lnTo>
                  <a:lnTo>
                    <a:pt x="340" y="384"/>
                  </a:lnTo>
                  <a:lnTo>
                    <a:pt x="343" y="387"/>
                  </a:lnTo>
                  <a:lnTo>
                    <a:pt x="346" y="384"/>
                  </a:lnTo>
                  <a:lnTo>
                    <a:pt x="348" y="384"/>
                  </a:lnTo>
                  <a:lnTo>
                    <a:pt x="348" y="381"/>
                  </a:lnTo>
                  <a:lnTo>
                    <a:pt x="351" y="384"/>
                  </a:lnTo>
                  <a:lnTo>
                    <a:pt x="351" y="387"/>
                  </a:lnTo>
                  <a:lnTo>
                    <a:pt x="348" y="387"/>
                  </a:lnTo>
                  <a:lnTo>
                    <a:pt x="348" y="389"/>
                  </a:lnTo>
                  <a:lnTo>
                    <a:pt x="354" y="389"/>
                  </a:lnTo>
                  <a:lnTo>
                    <a:pt x="354" y="392"/>
                  </a:lnTo>
                  <a:lnTo>
                    <a:pt x="356" y="395"/>
                  </a:lnTo>
                  <a:lnTo>
                    <a:pt x="359" y="395"/>
                  </a:lnTo>
                  <a:lnTo>
                    <a:pt x="362" y="395"/>
                  </a:lnTo>
                  <a:lnTo>
                    <a:pt x="364" y="392"/>
                  </a:lnTo>
                  <a:lnTo>
                    <a:pt x="364" y="387"/>
                  </a:lnTo>
                  <a:lnTo>
                    <a:pt x="364" y="381"/>
                  </a:lnTo>
                  <a:lnTo>
                    <a:pt x="364" y="378"/>
                  </a:lnTo>
                  <a:lnTo>
                    <a:pt x="364" y="376"/>
                  </a:lnTo>
                  <a:lnTo>
                    <a:pt x="367" y="376"/>
                  </a:lnTo>
                  <a:lnTo>
                    <a:pt x="370" y="373"/>
                  </a:lnTo>
                  <a:lnTo>
                    <a:pt x="370" y="370"/>
                  </a:lnTo>
                  <a:lnTo>
                    <a:pt x="367" y="370"/>
                  </a:lnTo>
                  <a:lnTo>
                    <a:pt x="364" y="368"/>
                  </a:lnTo>
                  <a:lnTo>
                    <a:pt x="367" y="365"/>
                  </a:lnTo>
                  <a:lnTo>
                    <a:pt x="370" y="368"/>
                  </a:lnTo>
                  <a:lnTo>
                    <a:pt x="372" y="370"/>
                  </a:lnTo>
                  <a:lnTo>
                    <a:pt x="372" y="368"/>
                  </a:lnTo>
                  <a:lnTo>
                    <a:pt x="372" y="365"/>
                  </a:lnTo>
                  <a:lnTo>
                    <a:pt x="372" y="362"/>
                  </a:lnTo>
                  <a:lnTo>
                    <a:pt x="375" y="360"/>
                  </a:lnTo>
                  <a:lnTo>
                    <a:pt x="375" y="357"/>
                  </a:lnTo>
                  <a:lnTo>
                    <a:pt x="375" y="354"/>
                  </a:lnTo>
                  <a:lnTo>
                    <a:pt x="372" y="352"/>
                  </a:lnTo>
                  <a:lnTo>
                    <a:pt x="372" y="349"/>
                  </a:lnTo>
                  <a:lnTo>
                    <a:pt x="370" y="346"/>
                  </a:lnTo>
                  <a:lnTo>
                    <a:pt x="367" y="344"/>
                  </a:lnTo>
                  <a:lnTo>
                    <a:pt x="364" y="341"/>
                  </a:lnTo>
                  <a:lnTo>
                    <a:pt x="367" y="341"/>
                  </a:lnTo>
                  <a:lnTo>
                    <a:pt x="370" y="341"/>
                  </a:lnTo>
                  <a:lnTo>
                    <a:pt x="375" y="349"/>
                  </a:lnTo>
                  <a:lnTo>
                    <a:pt x="378" y="352"/>
                  </a:lnTo>
                  <a:lnTo>
                    <a:pt x="380" y="352"/>
                  </a:lnTo>
                  <a:lnTo>
                    <a:pt x="383" y="354"/>
                  </a:lnTo>
                  <a:lnTo>
                    <a:pt x="383" y="357"/>
                  </a:lnTo>
                  <a:lnTo>
                    <a:pt x="386" y="354"/>
                  </a:lnTo>
                  <a:lnTo>
                    <a:pt x="388" y="354"/>
                  </a:lnTo>
                  <a:lnTo>
                    <a:pt x="388" y="360"/>
                  </a:lnTo>
                  <a:lnTo>
                    <a:pt x="388" y="362"/>
                  </a:lnTo>
                  <a:lnTo>
                    <a:pt x="388" y="365"/>
                  </a:lnTo>
                  <a:lnTo>
                    <a:pt x="386" y="368"/>
                  </a:lnTo>
                  <a:lnTo>
                    <a:pt x="386" y="365"/>
                  </a:lnTo>
                  <a:lnTo>
                    <a:pt x="383" y="365"/>
                  </a:lnTo>
                  <a:lnTo>
                    <a:pt x="383" y="362"/>
                  </a:lnTo>
                  <a:lnTo>
                    <a:pt x="380" y="365"/>
                  </a:lnTo>
                  <a:lnTo>
                    <a:pt x="380" y="368"/>
                  </a:lnTo>
                  <a:lnTo>
                    <a:pt x="383" y="368"/>
                  </a:lnTo>
                  <a:lnTo>
                    <a:pt x="383" y="370"/>
                  </a:lnTo>
                  <a:lnTo>
                    <a:pt x="386" y="368"/>
                  </a:lnTo>
                  <a:lnTo>
                    <a:pt x="391" y="368"/>
                  </a:lnTo>
                  <a:lnTo>
                    <a:pt x="394" y="365"/>
                  </a:lnTo>
                  <a:lnTo>
                    <a:pt x="396" y="365"/>
                  </a:lnTo>
                  <a:lnTo>
                    <a:pt x="396" y="362"/>
                  </a:lnTo>
                  <a:lnTo>
                    <a:pt x="394" y="357"/>
                  </a:lnTo>
                  <a:lnTo>
                    <a:pt x="391" y="352"/>
                  </a:lnTo>
                  <a:lnTo>
                    <a:pt x="391" y="349"/>
                  </a:lnTo>
                  <a:lnTo>
                    <a:pt x="394" y="349"/>
                  </a:lnTo>
                  <a:lnTo>
                    <a:pt x="394" y="346"/>
                  </a:lnTo>
                  <a:lnTo>
                    <a:pt x="399" y="346"/>
                  </a:lnTo>
                  <a:lnTo>
                    <a:pt x="402" y="346"/>
                  </a:lnTo>
                  <a:lnTo>
                    <a:pt x="404" y="349"/>
                  </a:lnTo>
                  <a:lnTo>
                    <a:pt x="407" y="349"/>
                  </a:lnTo>
                  <a:lnTo>
                    <a:pt x="407" y="352"/>
                  </a:lnTo>
                  <a:lnTo>
                    <a:pt x="410" y="352"/>
                  </a:lnTo>
                  <a:lnTo>
                    <a:pt x="410" y="354"/>
                  </a:lnTo>
                  <a:lnTo>
                    <a:pt x="415" y="352"/>
                  </a:lnTo>
                  <a:lnTo>
                    <a:pt x="418" y="354"/>
                  </a:lnTo>
                  <a:lnTo>
                    <a:pt x="426" y="354"/>
                  </a:lnTo>
                  <a:lnTo>
                    <a:pt x="426" y="357"/>
                  </a:lnTo>
                  <a:lnTo>
                    <a:pt x="426" y="360"/>
                  </a:lnTo>
                  <a:lnTo>
                    <a:pt x="429" y="360"/>
                  </a:lnTo>
                  <a:lnTo>
                    <a:pt x="426" y="360"/>
                  </a:lnTo>
                  <a:lnTo>
                    <a:pt x="429" y="362"/>
                  </a:lnTo>
                  <a:lnTo>
                    <a:pt x="429" y="365"/>
                  </a:lnTo>
                  <a:lnTo>
                    <a:pt x="431" y="368"/>
                  </a:lnTo>
                  <a:lnTo>
                    <a:pt x="434" y="368"/>
                  </a:lnTo>
                  <a:lnTo>
                    <a:pt x="431" y="368"/>
                  </a:lnTo>
                  <a:lnTo>
                    <a:pt x="429" y="370"/>
                  </a:lnTo>
                  <a:lnTo>
                    <a:pt x="426" y="370"/>
                  </a:lnTo>
                  <a:lnTo>
                    <a:pt x="421" y="370"/>
                  </a:lnTo>
                  <a:lnTo>
                    <a:pt x="418" y="368"/>
                  </a:lnTo>
                  <a:lnTo>
                    <a:pt x="415" y="365"/>
                  </a:lnTo>
                  <a:lnTo>
                    <a:pt x="415" y="362"/>
                  </a:lnTo>
                  <a:lnTo>
                    <a:pt x="415" y="360"/>
                  </a:lnTo>
                  <a:lnTo>
                    <a:pt x="415" y="357"/>
                  </a:lnTo>
                  <a:lnTo>
                    <a:pt x="413" y="357"/>
                  </a:lnTo>
                  <a:lnTo>
                    <a:pt x="410" y="357"/>
                  </a:lnTo>
                  <a:lnTo>
                    <a:pt x="410" y="360"/>
                  </a:lnTo>
                  <a:lnTo>
                    <a:pt x="410" y="362"/>
                  </a:lnTo>
                  <a:lnTo>
                    <a:pt x="404" y="365"/>
                  </a:lnTo>
                  <a:lnTo>
                    <a:pt x="404" y="368"/>
                  </a:lnTo>
                  <a:lnTo>
                    <a:pt x="404" y="370"/>
                  </a:lnTo>
                  <a:lnTo>
                    <a:pt x="407" y="373"/>
                  </a:lnTo>
                  <a:lnTo>
                    <a:pt x="418" y="376"/>
                  </a:lnTo>
                  <a:lnTo>
                    <a:pt x="415" y="376"/>
                  </a:lnTo>
                  <a:lnTo>
                    <a:pt x="413" y="378"/>
                  </a:lnTo>
                  <a:lnTo>
                    <a:pt x="413" y="381"/>
                  </a:lnTo>
                  <a:lnTo>
                    <a:pt x="421" y="387"/>
                  </a:lnTo>
                  <a:lnTo>
                    <a:pt x="423" y="392"/>
                  </a:lnTo>
                  <a:lnTo>
                    <a:pt x="423" y="389"/>
                  </a:lnTo>
                  <a:lnTo>
                    <a:pt x="426" y="387"/>
                  </a:lnTo>
                  <a:lnTo>
                    <a:pt x="431" y="387"/>
                  </a:lnTo>
                  <a:lnTo>
                    <a:pt x="429" y="384"/>
                  </a:lnTo>
                  <a:lnTo>
                    <a:pt x="429" y="381"/>
                  </a:lnTo>
                  <a:lnTo>
                    <a:pt x="431" y="378"/>
                  </a:lnTo>
                  <a:lnTo>
                    <a:pt x="431" y="381"/>
                  </a:lnTo>
                  <a:lnTo>
                    <a:pt x="434" y="384"/>
                  </a:lnTo>
                  <a:lnTo>
                    <a:pt x="439" y="389"/>
                  </a:lnTo>
                  <a:lnTo>
                    <a:pt x="442" y="389"/>
                  </a:lnTo>
                  <a:lnTo>
                    <a:pt x="445" y="389"/>
                  </a:lnTo>
                  <a:lnTo>
                    <a:pt x="442" y="387"/>
                  </a:lnTo>
                  <a:lnTo>
                    <a:pt x="442" y="384"/>
                  </a:lnTo>
                  <a:lnTo>
                    <a:pt x="445" y="384"/>
                  </a:lnTo>
                  <a:lnTo>
                    <a:pt x="445" y="381"/>
                  </a:lnTo>
                  <a:lnTo>
                    <a:pt x="442" y="378"/>
                  </a:lnTo>
                  <a:lnTo>
                    <a:pt x="439" y="378"/>
                  </a:lnTo>
                  <a:lnTo>
                    <a:pt x="442" y="378"/>
                  </a:lnTo>
                  <a:lnTo>
                    <a:pt x="442" y="376"/>
                  </a:lnTo>
                  <a:lnTo>
                    <a:pt x="439" y="373"/>
                  </a:lnTo>
                  <a:lnTo>
                    <a:pt x="439" y="370"/>
                  </a:lnTo>
                  <a:lnTo>
                    <a:pt x="439" y="365"/>
                  </a:lnTo>
                  <a:lnTo>
                    <a:pt x="442" y="362"/>
                  </a:lnTo>
                  <a:lnTo>
                    <a:pt x="445" y="362"/>
                  </a:lnTo>
                  <a:lnTo>
                    <a:pt x="445" y="360"/>
                  </a:lnTo>
                  <a:lnTo>
                    <a:pt x="445" y="357"/>
                  </a:lnTo>
                  <a:lnTo>
                    <a:pt x="442" y="357"/>
                  </a:lnTo>
                  <a:lnTo>
                    <a:pt x="445" y="357"/>
                  </a:lnTo>
                  <a:lnTo>
                    <a:pt x="445" y="354"/>
                  </a:lnTo>
                  <a:lnTo>
                    <a:pt x="442" y="354"/>
                  </a:lnTo>
                  <a:lnTo>
                    <a:pt x="442" y="352"/>
                  </a:lnTo>
                  <a:lnTo>
                    <a:pt x="439" y="352"/>
                  </a:lnTo>
                  <a:lnTo>
                    <a:pt x="437" y="352"/>
                  </a:lnTo>
                  <a:lnTo>
                    <a:pt x="437" y="349"/>
                  </a:lnTo>
                  <a:lnTo>
                    <a:pt x="437" y="346"/>
                  </a:lnTo>
                  <a:lnTo>
                    <a:pt x="434" y="349"/>
                  </a:lnTo>
                  <a:lnTo>
                    <a:pt x="431" y="352"/>
                  </a:lnTo>
                  <a:lnTo>
                    <a:pt x="434" y="352"/>
                  </a:lnTo>
                  <a:lnTo>
                    <a:pt x="434" y="354"/>
                  </a:lnTo>
                  <a:lnTo>
                    <a:pt x="431" y="354"/>
                  </a:lnTo>
                  <a:lnTo>
                    <a:pt x="429" y="352"/>
                  </a:lnTo>
                  <a:lnTo>
                    <a:pt x="429" y="349"/>
                  </a:lnTo>
                  <a:lnTo>
                    <a:pt x="431" y="346"/>
                  </a:lnTo>
                  <a:lnTo>
                    <a:pt x="431" y="344"/>
                  </a:lnTo>
                  <a:lnTo>
                    <a:pt x="431" y="341"/>
                  </a:lnTo>
                  <a:lnTo>
                    <a:pt x="431" y="338"/>
                  </a:lnTo>
                  <a:lnTo>
                    <a:pt x="434" y="338"/>
                  </a:lnTo>
                  <a:lnTo>
                    <a:pt x="437" y="338"/>
                  </a:lnTo>
                  <a:lnTo>
                    <a:pt x="437" y="336"/>
                  </a:lnTo>
                  <a:lnTo>
                    <a:pt x="439" y="336"/>
                  </a:lnTo>
                  <a:lnTo>
                    <a:pt x="439" y="333"/>
                  </a:lnTo>
                  <a:lnTo>
                    <a:pt x="439" y="330"/>
                  </a:lnTo>
                  <a:lnTo>
                    <a:pt x="439" y="327"/>
                  </a:lnTo>
                  <a:lnTo>
                    <a:pt x="439" y="325"/>
                  </a:lnTo>
                  <a:lnTo>
                    <a:pt x="439" y="322"/>
                  </a:lnTo>
                  <a:lnTo>
                    <a:pt x="437" y="322"/>
                  </a:lnTo>
                  <a:lnTo>
                    <a:pt x="431" y="317"/>
                  </a:lnTo>
                  <a:lnTo>
                    <a:pt x="434" y="317"/>
                  </a:lnTo>
                  <a:lnTo>
                    <a:pt x="434" y="314"/>
                  </a:lnTo>
                  <a:lnTo>
                    <a:pt x="437" y="314"/>
                  </a:lnTo>
                  <a:lnTo>
                    <a:pt x="439" y="317"/>
                  </a:lnTo>
                  <a:lnTo>
                    <a:pt x="442" y="314"/>
                  </a:lnTo>
                  <a:lnTo>
                    <a:pt x="445" y="314"/>
                  </a:lnTo>
                  <a:lnTo>
                    <a:pt x="445" y="311"/>
                  </a:lnTo>
                  <a:lnTo>
                    <a:pt x="445" y="309"/>
                  </a:lnTo>
                  <a:lnTo>
                    <a:pt x="445" y="306"/>
                  </a:lnTo>
                  <a:lnTo>
                    <a:pt x="445" y="301"/>
                  </a:lnTo>
                  <a:lnTo>
                    <a:pt x="445" y="298"/>
                  </a:lnTo>
                  <a:lnTo>
                    <a:pt x="447" y="295"/>
                  </a:lnTo>
                  <a:lnTo>
                    <a:pt x="447" y="293"/>
                  </a:lnTo>
                  <a:lnTo>
                    <a:pt x="445" y="290"/>
                  </a:lnTo>
                  <a:lnTo>
                    <a:pt x="445" y="293"/>
                  </a:lnTo>
                  <a:lnTo>
                    <a:pt x="442" y="293"/>
                  </a:lnTo>
                  <a:lnTo>
                    <a:pt x="439" y="295"/>
                  </a:lnTo>
                  <a:lnTo>
                    <a:pt x="442" y="293"/>
                  </a:lnTo>
                  <a:lnTo>
                    <a:pt x="445" y="287"/>
                  </a:lnTo>
                  <a:lnTo>
                    <a:pt x="447" y="287"/>
                  </a:lnTo>
                  <a:lnTo>
                    <a:pt x="445" y="285"/>
                  </a:lnTo>
                  <a:lnTo>
                    <a:pt x="447" y="285"/>
                  </a:lnTo>
                  <a:lnTo>
                    <a:pt x="447" y="282"/>
                  </a:lnTo>
                  <a:lnTo>
                    <a:pt x="453" y="279"/>
                  </a:lnTo>
                  <a:lnTo>
                    <a:pt x="453" y="277"/>
                  </a:lnTo>
                  <a:lnTo>
                    <a:pt x="453" y="274"/>
                  </a:lnTo>
                  <a:lnTo>
                    <a:pt x="453" y="271"/>
                  </a:lnTo>
                  <a:lnTo>
                    <a:pt x="455" y="268"/>
                  </a:lnTo>
                  <a:lnTo>
                    <a:pt x="458" y="268"/>
                  </a:lnTo>
                  <a:lnTo>
                    <a:pt x="466" y="268"/>
                  </a:lnTo>
                  <a:lnTo>
                    <a:pt x="461" y="266"/>
                  </a:lnTo>
                  <a:lnTo>
                    <a:pt x="458" y="266"/>
                  </a:lnTo>
                  <a:lnTo>
                    <a:pt x="458" y="263"/>
                  </a:lnTo>
                  <a:lnTo>
                    <a:pt x="461" y="263"/>
                  </a:lnTo>
                  <a:lnTo>
                    <a:pt x="461" y="260"/>
                  </a:lnTo>
                  <a:lnTo>
                    <a:pt x="461" y="258"/>
                  </a:lnTo>
                  <a:lnTo>
                    <a:pt x="463" y="258"/>
                  </a:lnTo>
                  <a:lnTo>
                    <a:pt x="466" y="258"/>
                  </a:lnTo>
                  <a:lnTo>
                    <a:pt x="466" y="255"/>
                  </a:lnTo>
                  <a:lnTo>
                    <a:pt x="463" y="252"/>
                  </a:lnTo>
                  <a:lnTo>
                    <a:pt x="466" y="252"/>
                  </a:lnTo>
                  <a:lnTo>
                    <a:pt x="466" y="255"/>
                  </a:lnTo>
                  <a:lnTo>
                    <a:pt x="469" y="258"/>
                  </a:lnTo>
                  <a:lnTo>
                    <a:pt x="469" y="260"/>
                  </a:lnTo>
                  <a:lnTo>
                    <a:pt x="466" y="260"/>
                  </a:lnTo>
                  <a:lnTo>
                    <a:pt x="463" y="263"/>
                  </a:lnTo>
                  <a:lnTo>
                    <a:pt x="461" y="263"/>
                  </a:lnTo>
                  <a:lnTo>
                    <a:pt x="469" y="266"/>
                  </a:lnTo>
                  <a:lnTo>
                    <a:pt x="471" y="266"/>
                  </a:lnTo>
                  <a:lnTo>
                    <a:pt x="474" y="271"/>
                  </a:lnTo>
                  <a:lnTo>
                    <a:pt x="480" y="271"/>
                  </a:lnTo>
                  <a:lnTo>
                    <a:pt x="477" y="271"/>
                  </a:lnTo>
                  <a:lnTo>
                    <a:pt x="477" y="274"/>
                  </a:lnTo>
                  <a:lnTo>
                    <a:pt x="474" y="274"/>
                  </a:lnTo>
                  <a:lnTo>
                    <a:pt x="474" y="277"/>
                  </a:lnTo>
                  <a:lnTo>
                    <a:pt x="477" y="277"/>
                  </a:lnTo>
                  <a:lnTo>
                    <a:pt x="477" y="279"/>
                  </a:lnTo>
                  <a:lnTo>
                    <a:pt x="474" y="282"/>
                  </a:lnTo>
                  <a:lnTo>
                    <a:pt x="471" y="282"/>
                  </a:lnTo>
                  <a:lnTo>
                    <a:pt x="471" y="285"/>
                  </a:lnTo>
                  <a:lnTo>
                    <a:pt x="477" y="285"/>
                  </a:lnTo>
                  <a:lnTo>
                    <a:pt x="477" y="287"/>
                  </a:lnTo>
                  <a:lnTo>
                    <a:pt x="480" y="287"/>
                  </a:lnTo>
                  <a:lnTo>
                    <a:pt x="480" y="285"/>
                  </a:lnTo>
                  <a:lnTo>
                    <a:pt x="482" y="285"/>
                  </a:lnTo>
                  <a:lnTo>
                    <a:pt x="482" y="279"/>
                  </a:lnTo>
                  <a:lnTo>
                    <a:pt x="482" y="277"/>
                  </a:lnTo>
                  <a:lnTo>
                    <a:pt x="477" y="277"/>
                  </a:lnTo>
                  <a:close/>
                  <a:moveTo>
                    <a:pt x="230" y="333"/>
                  </a:moveTo>
                  <a:lnTo>
                    <a:pt x="230" y="333"/>
                  </a:lnTo>
                  <a:lnTo>
                    <a:pt x="233" y="333"/>
                  </a:lnTo>
                  <a:lnTo>
                    <a:pt x="233" y="330"/>
                  </a:lnTo>
                  <a:lnTo>
                    <a:pt x="233" y="327"/>
                  </a:lnTo>
                  <a:lnTo>
                    <a:pt x="233" y="325"/>
                  </a:lnTo>
                  <a:lnTo>
                    <a:pt x="236" y="322"/>
                  </a:lnTo>
                  <a:lnTo>
                    <a:pt x="236" y="325"/>
                  </a:lnTo>
                  <a:lnTo>
                    <a:pt x="236" y="330"/>
                  </a:lnTo>
                  <a:lnTo>
                    <a:pt x="238" y="330"/>
                  </a:lnTo>
                  <a:lnTo>
                    <a:pt x="238" y="327"/>
                  </a:lnTo>
                  <a:lnTo>
                    <a:pt x="241" y="325"/>
                  </a:lnTo>
                  <a:lnTo>
                    <a:pt x="241" y="322"/>
                  </a:lnTo>
                  <a:lnTo>
                    <a:pt x="241" y="319"/>
                  </a:lnTo>
                  <a:lnTo>
                    <a:pt x="244" y="322"/>
                  </a:lnTo>
                  <a:lnTo>
                    <a:pt x="244" y="325"/>
                  </a:lnTo>
                  <a:lnTo>
                    <a:pt x="244" y="327"/>
                  </a:lnTo>
                  <a:lnTo>
                    <a:pt x="246" y="327"/>
                  </a:lnTo>
                  <a:lnTo>
                    <a:pt x="249" y="327"/>
                  </a:lnTo>
                  <a:lnTo>
                    <a:pt x="249" y="325"/>
                  </a:lnTo>
                  <a:lnTo>
                    <a:pt x="249" y="322"/>
                  </a:lnTo>
                  <a:lnTo>
                    <a:pt x="252" y="319"/>
                  </a:lnTo>
                  <a:lnTo>
                    <a:pt x="254" y="322"/>
                  </a:lnTo>
                  <a:lnTo>
                    <a:pt x="257" y="325"/>
                  </a:lnTo>
                  <a:lnTo>
                    <a:pt x="260" y="325"/>
                  </a:lnTo>
                  <a:lnTo>
                    <a:pt x="260" y="327"/>
                  </a:lnTo>
                  <a:lnTo>
                    <a:pt x="257" y="327"/>
                  </a:lnTo>
                  <a:lnTo>
                    <a:pt x="257" y="330"/>
                  </a:lnTo>
                  <a:lnTo>
                    <a:pt x="260" y="330"/>
                  </a:lnTo>
                  <a:lnTo>
                    <a:pt x="262" y="333"/>
                  </a:lnTo>
                  <a:lnTo>
                    <a:pt x="265" y="336"/>
                  </a:lnTo>
                  <a:lnTo>
                    <a:pt x="262" y="336"/>
                  </a:lnTo>
                  <a:lnTo>
                    <a:pt x="262" y="338"/>
                  </a:lnTo>
                  <a:lnTo>
                    <a:pt x="265" y="338"/>
                  </a:lnTo>
                  <a:lnTo>
                    <a:pt x="268" y="344"/>
                  </a:lnTo>
                  <a:lnTo>
                    <a:pt x="268" y="346"/>
                  </a:lnTo>
                  <a:lnTo>
                    <a:pt x="265" y="344"/>
                  </a:lnTo>
                  <a:lnTo>
                    <a:pt x="262" y="341"/>
                  </a:lnTo>
                  <a:lnTo>
                    <a:pt x="260" y="341"/>
                  </a:lnTo>
                  <a:lnTo>
                    <a:pt x="260" y="344"/>
                  </a:lnTo>
                  <a:lnTo>
                    <a:pt x="257" y="346"/>
                  </a:lnTo>
                  <a:lnTo>
                    <a:pt x="257" y="349"/>
                  </a:lnTo>
                  <a:lnTo>
                    <a:pt x="254" y="349"/>
                  </a:lnTo>
                  <a:lnTo>
                    <a:pt x="254" y="346"/>
                  </a:lnTo>
                  <a:lnTo>
                    <a:pt x="252" y="346"/>
                  </a:lnTo>
                  <a:lnTo>
                    <a:pt x="252" y="344"/>
                  </a:lnTo>
                  <a:lnTo>
                    <a:pt x="249" y="341"/>
                  </a:lnTo>
                  <a:lnTo>
                    <a:pt x="249" y="338"/>
                  </a:lnTo>
                  <a:lnTo>
                    <a:pt x="246" y="336"/>
                  </a:lnTo>
                  <a:lnTo>
                    <a:pt x="244" y="336"/>
                  </a:lnTo>
                  <a:lnTo>
                    <a:pt x="241" y="336"/>
                  </a:lnTo>
                  <a:lnTo>
                    <a:pt x="238" y="336"/>
                  </a:lnTo>
                  <a:lnTo>
                    <a:pt x="236" y="336"/>
                  </a:lnTo>
                  <a:lnTo>
                    <a:pt x="233" y="336"/>
                  </a:lnTo>
                  <a:lnTo>
                    <a:pt x="230" y="336"/>
                  </a:lnTo>
                  <a:lnTo>
                    <a:pt x="228" y="336"/>
                  </a:lnTo>
                  <a:lnTo>
                    <a:pt x="230" y="333"/>
                  </a:lnTo>
                  <a:close/>
                  <a:moveTo>
                    <a:pt x="270" y="368"/>
                  </a:moveTo>
                  <a:lnTo>
                    <a:pt x="265" y="368"/>
                  </a:lnTo>
                  <a:lnTo>
                    <a:pt x="260" y="368"/>
                  </a:lnTo>
                  <a:lnTo>
                    <a:pt x="254" y="368"/>
                  </a:lnTo>
                  <a:lnTo>
                    <a:pt x="254" y="365"/>
                  </a:lnTo>
                  <a:lnTo>
                    <a:pt x="254" y="362"/>
                  </a:lnTo>
                  <a:lnTo>
                    <a:pt x="252" y="360"/>
                  </a:lnTo>
                  <a:lnTo>
                    <a:pt x="246" y="360"/>
                  </a:lnTo>
                  <a:lnTo>
                    <a:pt x="244" y="360"/>
                  </a:lnTo>
                  <a:lnTo>
                    <a:pt x="244" y="357"/>
                  </a:lnTo>
                  <a:lnTo>
                    <a:pt x="241" y="357"/>
                  </a:lnTo>
                  <a:lnTo>
                    <a:pt x="238" y="357"/>
                  </a:lnTo>
                  <a:lnTo>
                    <a:pt x="238" y="354"/>
                  </a:lnTo>
                  <a:lnTo>
                    <a:pt x="236" y="352"/>
                  </a:lnTo>
                  <a:lnTo>
                    <a:pt x="236" y="349"/>
                  </a:lnTo>
                  <a:lnTo>
                    <a:pt x="233" y="346"/>
                  </a:lnTo>
                  <a:lnTo>
                    <a:pt x="230" y="346"/>
                  </a:lnTo>
                  <a:lnTo>
                    <a:pt x="230" y="344"/>
                  </a:lnTo>
                  <a:lnTo>
                    <a:pt x="228" y="341"/>
                  </a:lnTo>
                  <a:lnTo>
                    <a:pt x="230" y="338"/>
                  </a:lnTo>
                  <a:lnTo>
                    <a:pt x="230" y="341"/>
                  </a:lnTo>
                  <a:lnTo>
                    <a:pt x="233" y="341"/>
                  </a:lnTo>
                  <a:lnTo>
                    <a:pt x="236" y="341"/>
                  </a:lnTo>
                  <a:lnTo>
                    <a:pt x="238" y="341"/>
                  </a:lnTo>
                  <a:lnTo>
                    <a:pt x="241" y="344"/>
                  </a:lnTo>
                  <a:lnTo>
                    <a:pt x="244" y="346"/>
                  </a:lnTo>
                  <a:lnTo>
                    <a:pt x="246" y="346"/>
                  </a:lnTo>
                  <a:lnTo>
                    <a:pt x="249" y="346"/>
                  </a:lnTo>
                  <a:lnTo>
                    <a:pt x="252" y="349"/>
                  </a:lnTo>
                  <a:lnTo>
                    <a:pt x="246" y="349"/>
                  </a:lnTo>
                  <a:lnTo>
                    <a:pt x="244" y="349"/>
                  </a:lnTo>
                  <a:lnTo>
                    <a:pt x="241" y="349"/>
                  </a:lnTo>
                  <a:lnTo>
                    <a:pt x="241" y="352"/>
                  </a:lnTo>
                  <a:lnTo>
                    <a:pt x="244" y="352"/>
                  </a:lnTo>
                  <a:lnTo>
                    <a:pt x="249" y="354"/>
                  </a:lnTo>
                  <a:lnTo>
                    <a:pt x="252" y="357"/>
                  </a:lnTo>
                  <a:lnTo>
                    <a:pt x="254" y="357"/>
                  </a:lnTo>
                  <a:lnTo>
                    <a:pt x="260" y="352"/>
                  </a:lnTo>
                  <a:lnTo>
                    <a:pt x="262" y="352"/>
                  </a:lnTo>
                  <a:lnTo>
                    <a:pt x="262" y="354"/>
                  </a:lnTo>
                  <a:lnTo>
                    <a:pt x="265" y="357"/>
                  </a:lnTo>
                  <a:lnTo>
                    <a:pt x="265" y="360"/>
                  </a:lnTo>
                  <a:lnTo>
                    <a:pt x="268" y="360"/>
                  </a:lnTo>
                  <a:lnTo>
                    <a:pt x="270" y="360"/>
                  </a:lnTo>
                  <a:lnTo>
                    <a:pt x="268" y="362"/>
                  </a:lnTo>
                  <a:lnTo>
                    <a:pt x="270" y="362"/>
                  </a:lnTo>
                  <a:lnTo>
                    <a:pt x="270" y="365"/>
                  </a:lnTo>
                  <a:lnTo>
                    <a:pt x="273" y="365"/>
                  </a:lnTo>
                  <a:lnTo>
                    <a:pt x="270" y="368"/>
                  </a:lnTo>
                  <a:close/>
                  <a:moveTo>
                    <a:pt x="375" y="403"/>
                  </a:moveTo>
                  <a:lnTo>
                    <a:pt x="372" y="400"/>
                  </a:lnTo>
                  <a:lnTo>
                    <a:pt x="370" y="392"/>
                  </a:lnTo>
                  <a:lnTo>
                    <a:pt x="367" y="395"/>
                  </a:lnTo>
                  <a:lnTo>
                    <a:pt x="364" y="397"/>
                  </a:lnTo>
                  <a:lnTo>
                    <a:pt x="362" y="400"/>
                  </a:lnTo>
                  <a:lnTo>
                    <a:pt x="364" y="403"/>
                  </a:lnTo>
                  <a:lnTo>
                    <a:pt x="362" y="405"/>
                  </a:lnTo>
                  <a:lnTo>
                    <a:pt x="359" y="403"/>
                  </a:lnTo>
                  <a:lnTo>
                    <a:pt x="356" y="403"/>
                  </a:lnTo>
                  <a:lnTo>
                    <a:pt x="356" y="405"/>
                  </a:lnTo>
                  <a:lnTo>
                    <a:pt x="356" y="408"/>
                  </a:lnTo>
                  <a:lnTo>
                    <a:pt x="356" y="411"/>
                  </a:lnTo>
                  <a:lnTo>
                    <a:pt x="356" y="413"/>
                  </a:lnTo>
                  <a:lnTo>
                    <a:pt x="354" y="413"/>
                  </a:lnTo>
                  <a:lnTo>
                    <a:pt x="348" y="408"/>
                  </a:lnTo>
                  <a:lnTo>
                    <a:pt x="346" y="411"/>
                  </a:lnTo>
                  <a:lnTo>
                    <a:pt x="348" y="411"/>
                  </a:lnTo>
                  <a:lnTo>
                    <a:pt x="348" y="413"/>
                  </a:lnTo>
                  <a:lnTo>
                    <a:pt x="351" y="413"/>
                  </a:lnTo>
                  <a:lnTo>
                    <a:pt x="351" y="416"/>
                  </a:lnTo>
                  <a:lnTo>
                    <a:pt x="354" y="419"/>
                  </a:lnTo>
                  <a:lnTo>
                    <a:pt x="356" y="419"/>
                  </a:lnTo>
                  <a:lnTo>
                    <a:pt x="356" y="416"/>
                  </a:lnTo>
                  <a:lnTo>
                    <a:pt x="359" y="413"/>
                  </a:lnTo>
                  <a:lnTo>
                    <a:pt x="359" y="411"/>
                  </a:lnTo>
                  <a:lnTo>
                    <a:pt x="362" y="408"/>
                  </a:lnTo>
                  <a:lnTo>
                    <a:pt x="364" y="411"/>
                  </a:lnTo>
                  <a:lnTo>
                    <a:pt x="362" y="411"/>
                  </a:lnTo>
                  <a:lnTo>
                    <a:pt x="362" y="413"/>
                  </a:lnTo>
                  <a:lnTo>
                    <a:pt x="364" y="413"/>
                  </a:lnTo>
                  <a:lnTo>
                    <a:pt x="364" y="416"/>
                  </a:lnTo>
                  <a:lnTo>
                    <a:pt x="362" y="416"/>
                  </a:lnTo>
                  <a:lnTo>
                    <a:pt x="364" y="416"/>
                  </a:lnTo>
                  <a:lnTo>
                    <a:pt x="367" y="416"/>
                  </a:lnTo>
                  <a:lnTo>
                    <a:pt x="367" y="419"/>
                  </a:lnTo>
                  <a:lnTo>
                    <a:pt x="370" y="419"/>
                  </a:lnTo>
                  <a:lnTo>
                    <a:pt x="372" y="419"/>
                  </a:lnTo>
                  <a:lnTo>
                    <a:pt x="372" y="416"/>
                  </a:lnTo>
                  <a:lnTo>
                    <a:pt x="372" y="413"/>
                  </a:lnTo>
                  <a:lnTo>
                    <a:pt x="375" y="411"/>
                  </a:lnTo>
                  <a:lnTo>
                    <a:pt x="375" y="408"/>
                  </a:lnTo>
                  <a:lnTo>
                    <a:pt x="378" y="408"/>
                  </a:lnTo>
                  <a:lnTo>
                    <a:pt x="378" y="405"/>
                  </a:lnTo>
                  <a:lnTo>
                    <a:pt x="375" y="403"/>
                  </a:lnTo>
                  <a:close/>
                  <a:moveTo>
                    <a:pt x="96" y="100"/>
                  </a:moveTo>
                  <a:lnTo>
                    <a:pt x="96" y="100"/>
                  </a:lnTo>
                  <a:lnTo>
                    <a:pt x="96" y="105"/>
                  </a:lnTo>
                  <a:lnTo>
                    <a:pt x="96" y="108"/>
                  </a:lnTo>
                  <a:lnTo>
                    <a:pt x="99" y="108"/>
                  </a:lnTo>
                  <a:lnTo>
                    <a:pt x="99" y="100"/>
                  </a:lnTo>
                  <a:lnTo>
                    <a:pt x="102" y="100"/>
                  </a:lnTo>
                  <a:lnTo>
                    <a:pt x="102" y="91"/>
                  </a:lnTo>
                  <a:lnTo>
                    <a:pt x="102" y="89"/>
                  </a:lnTo>
                  <a:lnTo>
                    <a:pt x="99" y="94"/>
                  </a:lnTo>
                  <a:lnTo>
                    <a:pt x="96" y="94"/>
                  </a:lnTo>
                  <a:lnTo>
                    <a:pt x="94" y="94"/>
                  </a:lnTo>
                  <a:lnTo>
                    <a:pt x="94" y="97"/>
                  </a:lnTo>
                  <a:lnTo>
                    <a:pt x="96" y="100"/>
                  </a:lnTo>
                  <a:close/>
                  <a:moveTo>
                    <a:pt x="32" y="35"/>
                  </a:moveTo>
                  <a:lnTo>
                    <a:pt x="32" y="35"/>
                  </a:lnTo>
                  <a:lnTo>
                    <a:pt x="29" y="35"/>
                  </a:lnTo>
                  <a:lnTo>
                    <a:pt x="29" y="32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29" y="16"/>
                  </a:lnTo>
                  <a:lnTo>
                    <a:pt x="29" y="11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5" y="41"/>
                  </a:lnTo>
                  <a:lnTo>
                    <a:pt x="8" y="43"/>
                  </a:lnTo>
                  <a:lnTo>
                    <a:pt x="8" y="49"/>
                  </a:lnTo>
                  <a:lnTo>
                    <a:pt x="5" y="51"/>
                  </a:lnTo>
                  <a:lnTo>
                    <a:pt x="5" y="54"/>
                  </a:lnTo>
                  <a:lnTo>
                    <a:pt x="5" y="57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21" y="54"/>
                  </a:lnTo>
                  <a:lnTo>
                    <a:pt x="24" y="54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9"/>
                  </a:lnTo>
                  <a:lnTo>
                    <a:pt x="29" y="49"/>
                  </a:lnTo>
                  <a:lnTo>
                    <a:pt x="29" y="46"/>
                  </a:lnTo>
                  <a:lnTo>
                    <a:pt x="32" y="46"/>
                  </a:lnTo>
                  <a:lnTo>
                    <a:pt x="32" y="43"/>
                  </a:lnTo>
                  <a:lnTo>
                    <a:pt x="32" y="38"/>
                  </a:lnTo>
                  <a:lnTo>
                    <a:pt x="35" y="38"/>
                  </a:lnTo>
                  <a:lnTo>
                    <a:pt x="32" y="35"/>
                  </a:lnTo>
                  <a:close/>
                  <a:moveTo>
                    <a:pt x="469" y="100"/>
                  </a:moveTo>
                  <a:lnTo>
                    <a:pt x="471" y="97"/>
                  </a:lnTo>
                  <a:lnTo>
                    <a:pt x="463" y="97"/>
                  </a:lnTo>
                  <a:lnTo>
                    <a:pt x="463" y="100"/>
                  </a:lnTo>
                  <a:lnTo>
                    <a:pt x="458" y="100"/>
                  </a:lnTo>
                  <a:lnTo>
                    <a:pt x="455" y="100"/>
                  </a:lnTo>
                  <a:lnTo>
                    <a:pt x="455" y="102"/>
                  </a:lnTo>
                  <a:lnTo>
                    <a:pt x="458" y="105"/>
                  </a:lnTo>
                  <a:lnTo>
                    <a:pt x="461" y="105"/>
                  </a:lnTo>
                  <a:lnTo>
                    <a:pt x="463" y="108"/>
                  </a:lnTo>
                  <a:lnTo>
                    <a:pt x="466" y="108"/>
                  </a:lnTo>
                  <a:lnTo>
                    <a:pt x="466" y="105"/>
                  </a:lnTo>
                  <a:lnTo>
                    <a:pt x="466" y="102"/>
                  </a:lnTo>
                  <a:lnTo>
                    <a:pt x="469" y="102"/>
                  </a:lnTo>
                  <a:lnTo>
                    <a:pt x="469" y="100"/>
                  </a:lnTo>
                  <a:close/>
                  <a:moveTo>
                    <a:pt x="426" y="35"/>
                  </a:moveTo>
                  <a:lnTo>
                    <a:pt x="429" y="32"/>
                  </a:lnTo>
                  <a:lnTo>
                    <a:pt x="431" y="32"/>
                  </a:lnTo>
                  <a:lnTo>
                    <a:pt x="431" y="35"/>
                  </a:lnTo>
                  <a:lnTo>
                    <a:pt x="434" y="38"/>
                  </a:lnTo>
                  <a:lnTo>
                    <a:pt x="434" y="41"/>
                  </a:lnTo>
                  <a:lnTo>
                    <a:pt x="434" y="43"/>
                  </a:lnTo>
                  <a:lnTo>
                    <a:pt x="431" y="46"/>
                  </a:lnTo>
                  <a:lnTo>
                    <a:pt x="431" y="49"/>
                  </a:lnTo>
                  <a:lnTo>
                    <a:pt x="434" y="49"/>
                  </a:lnTo>
                  <a:lnTo>
                    <a:pt x="437" y="49"/>
                  </a:lnTo>
                  <a:lnTo>
                    <a:pt x="439" y="51"/>
                  </a:lnTo>
                  <a:lnTo>
                    <a:pt x="439" y="54"/>
                  </a:lnTo>
                  <a:lnTo>
                    <a:pt x="442" y="54"/>
                  </a:lnTo>
                  <a:lnTo>
                    <a:pt x="445" y="57"/>
                  </a:lnTo>
                  <a:lnTo>
                    <a:pt x="447" y="59"/>
                  </a:lnTo>
                  <a:lnTo>
                    <a:pt x="445" y="62"/>
                  </a:lnTo>
                  <a:lnTo>
                    <a:pt x="447" y="65"/>
                  </a:lnTo>
                  <a:lnTo>
                    <a:pt x="450" y="67"/>
                  </a:lnTo>
                  <a:lnTo>
                    <a:pt x="447" y="67"/>
                  </a:lnTo>
                  <a:lnTo>
                    <a:pt x="450" y="70"/>
                  </a:lnTo>
                  <a:lnTo>
                    <a:pt x="453" y="73"/>
                  </a:lnTo>
                  <a:lnTo>
                    <a:pt x="458" y="73"/>
                  </a:lnTo>
                  <a:lnTo>
                    <a:pt x="461" y="73"/>
                  </a:lnTo>
                  <a:lnTo>
                    <a:pt x="463" y="70"/>
                  </a:lnTo>
                  <a:lnTo>
                    <a:pt x="466" y="67"/>
                  </a:lnTo>
                  <a:lnTo>
                    <a:pt x="469" y="67"/>
                  </a:lnTo>
                  <a:lnTo>
                    <a:pt x="471" y="67"/>
                  </a:lnTo>
                  <a:lnTo>
                    <a:pt x="474" y="67"/>
                  </a:lnTo>
                  <a:lnTo>
                    <a:pt x="474" y="70"/>
                  </a:lnTo>
                  <a:lnTo>
                    <a:pt x="477" y="70"/>
                  </a:lnTo>
                  <a:lnTo>
                    <a:pt x="480" y="67"/>
                  </a:lnTo>
                  <a:lnTo>
                    <a:pt x="477" y="67"/>
                  </a:lnTo>
                  <a:lnTo>
                    <a:pt x="474" y="65"/>
                  </a:lnTo>
                  <a:lnTo>
                    <a:pt x="474" y="62"/>
                  </a:lnTo>
                  <a:lnTo>
                    <a:pt x="480" y="65"/>
                  </a:lnTo>
                  <a:lnTo>
                    <a:pt x="480" y="62"/>
                  </a:lnTo>
                  <a:lnTo>
                    <a:pt x="480" y="59"/>
                  </a:lnTo>
                  <a:lnTo>
                    <a:pt x="477" y="57"/>
                  </a:lnTo>
                  <a:lnTo>
                    <a:pt x="477" y="54"/>
                  </a:lnTo>
                  <a:lnTo>
                    <a:pt x="474" y="57"/>
                  </a:lnTo>
                  <a:lnTo>
                    <a:pt x="471" y="59"/>
                  </a:lnTo>
                  <a:lnTo>
                    <a:pt x="469" y="59"/>
                  </a:lnTo>
                  <a:lnTo>
                    <a:pt x="469" y="57"/>
                  </a:lnTo>
                  <a:lnTo>
                    <a:pt x="474" y="54"/>
                  </a:lnTo>
                  <a:lnTo>
                    <a:pt x="474" y="51"/>
                  </a:lnTo>
                  <a:lnTo>
                    <a:pt x="474" y="43"/>
                  </a:lnTo>
                  <a:lnTo>
                    <a:pt x="477" y="41"/>
                  </a:lnTo>
                  <a:lnTo>
                    <a:pt x="466" y="41"/>
                  </a:lnTo>
                  <a:lnTo>
                    <a:pt x="461" y="38"/>
                  </a:lnTo>
                  <a:lnTo>
                    <a:pt x="461" y="35"/>
                  </a:lnTo>
                  <a:lnTo>
                    <a:pt x="458" y="35"/>
                  </a:lnTo>
                  <a:lnTo>
                    <a:pt x="439" y="14"/>
                  </a:lnTo>
                  <a:lnTo>
                    <a:pt x="434" y="19"/>
                  </a:lnTo>
                  <a:lnTo>
                    <a:pt x="431" y="19"/>
                  </a:lnTo>
                  <a:lnTo>
                    <a:pt x="431" y="16"/>
                  </a:lnTo>
                  <a:lnTo>
                    <a:pt x="429" y="16"/>
                  </a:lnTo>
                  <a:lnTo>
                    <a:pt x="429" y="19"/>
                  </a:lnTo>
                  <a:lnTo>
                    <a:pt x="431" y="19"/>
                  </a:lnTo>
                  <a:lnTo>
                    <a:pt x="431" y="22"/>
                  </a:lnTo>
                  <a:lnTo>
                    <a:pt x="429" y="22"/>
                  </a:lnTo>
                  <a:lnTo>
                    <a:pt x="429" y="24"/>
                  </a:lnTo>
                  <a:lnTo>
                    <a:pt x="429" y="27"/>
                  </a:lnTo>
                  <a:lnTo>
                    <a:pt x="423" y="27"/>
                  </a:lnTo>
                  <a:lnTo>
                    <a:pt x="421" y="30"/>
                  </a:lnTo>
                  <a:lnTo>
                    <a:pt x="418" y="32"/>
                  </a:lnTo>
                  <a:lnTo>
                    <a:pt x="423" y="35"/>
                  </a:lnTo>
                  <a:lnTo>
                    <a:pt x="426" y="35"/>
                  </a:lnTo>
                  <a:close/>
                  <a:moveTo>
                    <a:pt x="493" y="89"/>
                  </a:moveTo>
                  <a:lnTo>
                    <a:pt x="490" y="83"/>
                  </a:lnTo>
                  <a:lnTo>
                    <a:pt x="488" y="83"/>
                  </a:lnTo>
                  <a:lnTo>
                    <a:pt x="485" y="83"/>
                  </a:lnTo>
                  <a:lnTo>
                    <a:pt x="482" y="78"/>
                  </a:lnTo>
                  <a:lnTo>
                    <a:pt x="480" y="78"/>
                  </a:lnTo>
                  <a:lnTo>
                    <a:pt x="477" y="78"/>
                  </a:lnTo>
                  <a:lnTo>
                    <a:pt x="474" y="78"/>
                  </a:lnTo>
                  <a:lnTo>
                    <a:pt x="474" y="81"/>
                  </a:lnTo>
                  <a:lnTo>
                    <a:pt x="471" y="81"/>
                  </a:lnTo>
                  <a:lnTo>
                    <a:pt x="466" y="81"/>
                  </a:lnTo>
                  <a:lnTo>
                    <a:pt x="466" y="83"/>
                  </a:lnTo>
                  <a:lnTo>
                    <a:pt x="463" y="81"/>
                  </a:lnTo>
                  <a:lnTo>
                    <a:pt x="461" y="81"/>
                  </a:lnTo>
                  <a:lnTo>
                    <a:pt x="458" y="81"/>
                  </a:lnTo>
                  <a:lnTo>
                    <a:pt x="453" y="81"/>
                  </a:lnTo>
                  <a:lnTo>
                    <a:pt x="445" y="86"/>
                  </a:lnTo>
                  <a:lnTo>
                    <a:pt x="445" y="89"/>
                  </a:lnTo>
                  <a:lnTo>
                    <a:pt x="445" y="91"/>
                  </a:lnTo>
                  <a:lnTo>
                    <a:pt x="447" y="91"/>
                  </a:lnTo>
                  <a:lnTo>
                    <a:pt x="450" y="91"/>
                  </a:lnTo>
                  <a:lnTo>
                    <a:pt x="453" y="94"/>
                  </a:lnTo>
                  <a:lnTo>
                    <a:pt x="461" y="91"/>
                  </a:lnTo>
                  <a:lnTo>
                    <a:pt x="463" y="94"/>
                  </a:lnTo>
                  <a:lnTo>
                    <a:pt x="463" y="91"/>
                  </a:lnTo>
                  <a:lnTo>
                    <a:pt x="466" y="91"/>
                  </a:lnTo>
                  <a:lnTo>
                    <a:pt x="469" y="91"/>
                  </a:lnTo>
                  <a:lnTo>
                    <a:pt x="469" y="94"/>
                  </a:lnTo>
                  <a:lnTo>
                    <a:pt x="477" y="91"/>
                  </a:lnTo>
                  <a:lnTo>
                    <a:pt x="480" y="91"/>
                  </a:lnTo>
                  <a:lnTo>
                    <a:pt x="480" y="94"/>
                  </a:lnTo>
                  <a:lnTo>
                    <a:pt x="480" y="100"/>
                  </a:lnTo>
                  <a:lnTo>
                    <a:pt x="482" y="97"/>
                  </a:lnTo>
                  <a:lnTo>
                    <a:pt x="485" y="97"/>
                  </a:lnTo>
                  <a:lnTo>
                    <a:pt x="488" y="97"/>
                  </a:lnTo>
                  <a:lnTo>
                    <a:pt x="488" y="94"/>
                  </a:lnTo>
                  <a:lnTo>
                    <a:pt x="490" y="94"/>
                  </a:lnTo>
                  <a:lnTo>
                    <a:pt x="490" y="91"/>
                  </a:lnTo>
                  <a:lnTo>
                    <a:pt x="493" y="91"/>
                  </a:lnTo>
                  <a:lnTo>
                    <a:pt x="496" y="91"/>
                  </a:lnTo>
                  <a:lnTo>
                    <a:pt x="493" y="89"/>
                  </a:lnTo>
                  <a:close/>
                  <a:moveTo>
                    <a:pt x="110" y="94"/>
                  </a:moveTo>
                  <a:lnTo>
                    <a:pt x="112" y="94"/>
                  </a:lnTo>
                  <a:lnTo>
                    <a:pt x="115" y="94"/>
                  </a:lnTo>
                  <a:lnTo>
                    <a:pt x="118" y="94"/>
                  </a:lnTo>
                  <a:lnTo>
                    <a:pt x="120" y="94"/>
                  </a:lnTo>
                  <a:lnTo>
                    <a:pt x="120" y="91"/>
                  </a:lnTo>
                  <a:lnTo>
                    <a:pt x="120" y="89"/>
                  </a:lnTo>
                  <a:lnTo>
                    <a:pt x="120" y="86"/>
                  </a:lnTo>
                  <a:lnTo>
                    <a:pt x="118" y="86"/>
                  </a:lnTo>
                  <a:lnTo>
                    <a:pt x="115" y="86"/>
                  </a:lnTo>
                  <a:lnTo>
                    <a:pt x="112" y="86"/>
                  </a:lnTo>
                  <a:lnTo>
                    <a:pt x="112" y="89"/>
                  </a:lnTo>
                  <a:lnTo>
                    <a:pt x="110" y="89"/>
                  </a:lnTo>
                  <a:lnTo>
                    <a:pt x="107" y="89"/>
                  </a:lnTo>
                  <a:lnTo>
                    <a:pt x="107" y="91"/>
                  </a:lnTo>
                  <a:lnTo>
                    <a:pt x="110" y="94"/>
                  </a:lnTo>
                  <a:close/>
                  <a:moveTo>
                    <a:pt x="118" y="110"/>
                  </a:moveTo>
                  <a:lnTo>
                    <a:pt x="118" y="110"/>
                  </a:lnTo>
                  <a:lnTo>
                    <a:pt x="115" y="110"/>
                  </a:lnTo>
                  <a:lnTo>
                    <a:pt x="110" y="116"/>
                  </a:lnTo>
                  <a:lnTo>
                    <a:pt x="110" y="121"/>
                  </a:lnTo>
                  <a:lnTo>
                    <a:pt x="112" y="121"/>
                  </a:lnTo>
                  <a:lnTo>
                    <a:pt x="115" y="121"/>
                  </a:lnTo>
                  <a:lnTo>
                    <a:pt x="118" y="121"/>
                  </a:lnTo>
                  <a:lnTo>
                    <a:pt x="123" y="118"/>
                  </a:lnTo>
                  <a:lnTo>
                    <a:pt x="126" y="118"/>
                  </a:lnTo>
                  <a:lnTo>
                    <a:pt x="128" y="121"/>
                  </a:lnTo>
                  <a:lnTo>
                    <a:pt x="131" y="121"/>
                  </a:lnTo>
                  <a:lnTo>
                    <a:pt x="131" y="118"/>
                  </a:lnTo>
                  <a:lnTo>
                    <a:pt x="128" y="118"/>
                  </a:lnTo>
                  <a:lnTo>
                    <a:pt x="128" y="116"/>
                  </a:lnTo>
                  <a:lnTo>
                    <a:pt x="126" y="116"/>
                  </a:lnTo>
                  <a:lnTo>
                    <a:pt x="123" y="116"/>
                  </a:lnTo>
                  <a:lnTo>
                    <a:pt x="123" y="113"/>
                  </a:lnTo>
                  <a:lnTo>
                    <a:pt x="120" y="113"/>
                  </a:lnTo>
                  <a:lnTo>
                    <a:pt x="118" y="113"/>
                  </a:lnTo>
                  <a:lnTo>
                    <a:pt x="118" y="110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2" name="Google Shape;978;p22">
              <a:extLst>
                <a:ext uri="{FF2B5EF4-FFF2-40B4-BE49-F238E27FC236}">
                  <a16:creationId xmlns:a16="http://schemas.microsoft.com/office/drawing/2014/main" id="{085A53B5-6499-E14B-B479-DB0E503D7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240" y="3340365"/>
              <a:ext cx="2030677" cy="2042583"/>
            </a:xfrm>
            <a:custGeom>
              <a:avLst/>
              <a:gdLst>
                <a:gd name="T0" fmla="*/ 939165 w 1279"/>
                <a:gd name="T1" fmla="*/ 1276351 h 1287"/>
                <a:gd name="T2" fmla="*/ 1461136 w 1279"/>
                <a:gd name="T3" fmla="*/ 1834516 h 1287"/>
                <a:gd name="T4" fmla="*/ 1689736 w 1279"/>
                <a:gd name="T5" fmla="*/ 1731646 h 1287"/>
                <a:gd name="T6" fmla="*/ 1783081 w 1279"/>
                <a:gd name="T7" fmla="*/ 1992631 h 1287"/>
                <a:gd name="T8" fmla="*/ 1746886 w 1279"/>
                <a:gd name="T9" fmla="*/ 1946911 h 1287"/>
                <a:gd name="T10" fmla="*/ 1577341 w 1279"/>
                <a:gd name="T11" fmla="*/ 1971676 h 1287"/>
                <a:gd name="T12" fmla="*/ 1558291 w 1279"/>
                <a:gd name="T13" fmla="*/ 2032636 h 1287"/>
                <a:gd name="T14" fmla="*/ 1655446 w 1279"/>
                <a:gd name="T15" fmla="*/ 2038351 h 1287"/>
                <a:gd name="T16" fmla="*/ 1752601 w 1279"/>
                <a:gd name="T17" fmla="*/ 2013586 h 1287"/>
                <a:gd name="T18" fmla="*/ 1847851 w 1279"/>
                <a:gd name="T19" fmla="*/ 1992631 h 1287"/>
                <a:gd name="T20" fmla="*/ 236220 w 1279"/>
                <a:gd name="T21" fmla="*/ 1133475 h 1287"/>
                <a:gd name="T22" fmla="*/ 649605 w 1279"/>
                <a:gd name="T23" fmla="*/ 1221105 h 1287"/>
                <a:gd name="T24" fmla="*/ 750570 w 1279"/>
                <a:gd name="T25" fmla="*/ 1211580 h 1287"/>
                <a:gd name="T26" fmla="*/ 862965 w 1279"/>
                <a:gd name="T27" fmla="*/ 1261111 h 1287"/>
                <a:gd name="T28" fmla="*/ 920115 w 1279"/>
                <a:gd name="T29" fmla="*/ 1251586 h 1287"/>
                <a:gd name="T30" fmla="*/ 965835 w 1279"/>
                <a:gd name="T31" fmla="*/ 1272541 h 1287"/>
                <a:gd name="T32" fmla="*/ 981075 w 1279"/>
                <a:gd name="T33" fmla="*/ 1327786 h 1287"/>
                <a:gd name="T34" fmla="*/ 1066800 w 1279"/>
                <a:gd name="T35" fmla="*/ 1339216 h 1287"/>
                <a:gd name="T36" fmla="*/ 1036320 w 1279"/>
                <a:gd name="T37" fmla="*/ 1373506 h 1287"/>
                <a:gd name="T38" fmla="*/ 1051560 w 1279"/>
                <a:gd name="T39" fmla="*/ 1430656 h 1287"/>
                <a:gd name="T40" fmla="*/ 1139190 w 1279"/>
                <a:gd name="T41" fmla="*/ 1470661 h 1287"/>
                <a:gd name="T42" fmla="*/ 1160145 w 1279"/>
                <a:gd name="T43" fmla="*/ 1476376 h 1287"/>
                <a:gd name="T44" fmla="*/ 1205865 w 1279"/>
                <a:gd name="T45" fmla="*/ 1567816 h 1287"/>
                <a:gd name="T46" fmla="*/ 1272541 w 1279"/>
                <a:gd name="T47" fmla="*/ 1661161 h 1287"/>
                <a:gd name="T48" fmla="*/ 1303021 w 1279"/>
                <a:gd name="T49" fmla="*/ 1746886 h 1287"/>
                <a:gd name="T50" fmla="*/ 1261111 w 1279"/>
                <a:gd name="T51" fmla="*/ 1716406 h 1287"/>
                <a:gd name="T52" fmla="*/ 1272541 w 1279"/>
                <a:gd name="T53" fmla="*/ 1746886 h 1287"/>
                <a:gd name="T54" fmla="*/ 1354456 w 1279"/>
                <a:gd name="T55" fmla="*/ 1807846 h 1287"/>
                <a:gd name="T56" fmla="*/ 1419226 w 1279"/>
                <a:gd name="T57" fmla="*/ 1788796 h 1287"/>
                <a:gd name="T58" fmla="*/ 1394461 w 1279"/>
                <a:gd name="T59" fmla="*/ 1777366 h 1287"/>
                <a:gd name="T60" fmla="*/ 1434466 w 1279"/>
                <a:gd name="T61" fmla="*/ 1722121 h 1287"/>
                <a:gd name="T62" fmla="*/ 1506856 w 1279"/>
                <a:gd name="T63" fmla="*/ 1628776 h 1287"/>
                <a:gd name="T64" fmla="*/ 1604011 w 1279"/>
                <a:gd name="T65" fmla="*/ 1583056 h 1287"/>
                <a:gd name="T66" fmla="*/ 1659256 w 1279"/>
                <a:gd name="T67" fmla="*/ 1558291 h 1287"/>
                <a:gd name="T68" fmla="*/ 1741171 w 1279"/>
                <a:gd name="T69" fmla="*/ 1424941 h 1287"/>
                <a:gd name="T70" fmla="*/ 1786891 w 1279"/>
                <a:gd name="T71" fmla="*/ 1379221 h 1287"/>
                <a:gd name="T72" fmla="*/ 1786891 w 1279"/>
                <a:gd name="T73" fmla="*/ 1343026 h 1287"/>
                <a:gd name="T74" fmla="*/ 1832611 w 1279"/>
                <a:gd name="T75" fmla="*/ 1445896 h 1287"/>
                <a:gd name="T76" fmla="*/ 1807846 w 1279"/>
                <a:gd name="T77" fmla="*/ 1506856 h 1287"/>
                <a:gd name="T78" fmla="*/ 1746886 w 1279"/>
                <a:gd name="T79" fmla="*/ 1598296 h 1287"/>
                <a:gd name="T80" fmla="*/ 1720216 w 1279"/>
                <a:gd name="T81" fmla="*/ 1670686 h 1287"/>
                <a:gd name="T82" fmla="*/ 1720216 w 1279"/>
                <a:gd name="T83" fmla="*/ 1767841 h 1287"/>
                <a:gd name="T84" fmla="*/ 1640206 w 1279"/>
                <a:gd name="T85" fmla="*/ 1813561 h 1287"/>
                <a:gd name="T86" fmla="*/ 1598296 w 1279"/>
                <a:gd name="T87" fmla="*/ 1864996 h 1287"/>
                <a:gd name="T88" fmla="*/ 1689736 w 1279"/>
                <a:gd name="T89" fmla="*/ 1864996 h 1287"/>
                <a:gd name="T90" fmla="*/ 1771651 w 1279"/>
                <a:gd name="T91" fmla="*/ 1838326 h 1287"/>
                <a:gd name="T92" fmla="*/ 1807846 w 1279"/>
                <a:gd name="T93" fmla="*/ 1710691 h 1287"/>
                <a:gd name="T94" fmla="*/ 1880236 w 1279"/>
                <a:gd name="T95" fmla="*/ 1710691 h 1287"/>
                <a:gd name="T96" fmla="*/ 1935481 w 1279"/>
                <a:gd name="T97" fmla="*/ 1788796 h 1287"/>
                <a:gd name="T98" fmla="*/ 1914526 w 1279"/>
                <a:gd name="T99" fmla="*/ 1895476 h 1287"/>
                <a:gd name="T100" fmla="*/ 1868806 w 1279"/>
                <a:gd name="T101" fmla="*/ 1962151 h 1287"/>
                <a:gd name="T102" fmla="*/ 2011681 w 1279"/>
                <a:gd name="T103" fmla="*/ 1941196 h 1287"/>
                <a:gd name="T104" fmla="*/ 2026921 w 1279"/>
                <a:gd name="T105" fmla="*/ 1935481 h 1287"/>
                <a:gd name="T106" fmla="*/ 2063116 w 1279"/>
                <a:gd name="T107" fmla="*/ 1895476 h 1287"/>
                <a:gd name="T108" fmla="*/ 2072641 w 1279"/>
                <a:gd name="T109" fmla="*/ 1935481 h 1287"/>
                <a:gd name="T110" fmla="*/ 2078356 w 1279"/>
                <a:gd name="T111" fmla="*/ 1941196 h 1287"/>
                <a:gd name="T112" fmla="*/ 2114551 w 1279"/>
                <a:gd name="T113" fmla="*/ 2002156 h 1287"/>
                <a:gd name="T114" fmla="*/ 2026921 w 1279"/>
                <a:gd name="T115" fmla="*/ 1950721 h 1287"/>
                <a:gd name="T116" fmla="*/ 2200276 w 1279"/>
                <a:gd name="T117" fmla="*/ 2186941 h 1287"/>
                <a:gd name="T118" fmla="*/ 2226946 w 1279"/>
                <a:gd name="T119" fmla="*/ 2335531 h 1287"/>
                <a:gd name="T120" fmla="*/ 2312671 w 1279"/>
                <a:gd name="T121" fmla="*/ 2421256 h 1287"/>
                <a:gd name="T122" fmla="*/ 2425066 w 1279"/>
                <a:gd name="T123" fmla="*/ 1619251 h 12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9" h="1287" extrusionOk="0">
                  <a:moveTo>
                    <a:pt x="796" y="976"/>
                  </a:moveTo>
                  <a:lnTo>
                    <a:pt x="794" y="974"/>
                  </a:lnTo>
                  <a:lnTo>
                    <a:pt x="794" y="976"/>
                  </a:lnTo>
                  <a:lnTo>
                    <a:pt x="791" y="976"/>
                  </a:lnTo>
                  <a:lnTo>
                    <a:pt x="794" y="979"/>
                  </a:lnTo>
                  <a:lnTo>
                    <a:pt x="796" y="979"/>
                  </a:lnTo>
                  <a:lnTo>
                    <a:pt x="799" y="979"/>
                  </a:lnTo>
                  <a:lnTo>
                    <a:pt x="796" y="976"/>
                  </a:lnTo>
                  <a:close/>
                  <a:moveTo>
                    <a:pt x="491" y="665"/>
                  </a:moveTo>
                  <a:lnTo>
                    <a:pt x="488" y="668"/>
                  </a:lnTo>
                  <a:lnTo>
                    <a:pt x="485" y="668"/>
                  </a:lnTo>
                  <a:lnTo>
                    <a:pt x="483" y="670"/>
                  </a:lnTo>
                  <a:lnTo>
                    <a:pt x="483" y="673"/>
                  </a:lnTo>
                  <a:lnTo>
                    <a:pt x="485" y="673"/>
                  </a:lnTo>
                  <a:lnTo>
                    <a:pt x="488" y="673"/>
                  </a:lnTo>
                  <a:lnTo>
                    <a:pt x="491" y="673"/>
                  </a:lnTo>
                  <a:lnTo>
                    <a:pt x="491" y="670"/>
                  </a:lnTo>
                  <a:lnTo>
                    <a:pt x="493" y="670"/>
                  </a:lnTo>
                  <a:lnTo>
                    <a:pt x="493" y="668"/>
                  </a:lnTo>
                  <a:lnTo>
                    <a:pt x="491" y="668"/>
                  </a:lnTo>
                  <a:lnTo>
                    <a:pt x="496" y="665"/>
                  </a:lnTo>
                  <a:lnTo>
                    <a:pt x="493" y="665"/>
                  </a:lnTo>
                  <a:lnTo>
                    <a:pt x="491" y="665"/>
                  </a:lnTo>
                  <a:close/>
                  <a:moveTo>
                    <a:pt x="590" y="821"/>
                  </a:moveTo>
                  <a:lnTo>
                    <a:pt x="590" y="821"/>
                  </a:lnTo>
                  <a:lnTo>
                    <a:pt x="587" y="821"/>
                  </a:lnTo>
                  <a:lnTo>
                    <a:pt x="585" y="821"/>
                  </a:lnTo>
                  <a:lnTo>
                    <a:pt x="585" y="823"/>
                  </a:lnTo>
                  <a:lnTo>
                    <a:pt x="582" y="826"/>
                  </a:lnTo>
                  <a:lnTo>
                    <a:pt x="582" y="829"/>
                  </a:lnTo>
                  <a:lnTo>
                    <a:pt x="585" y="829"/>
                  </a:lnTo>
                  <a:lnTo>
                    <a:pt x="587" y="826"/>
                  </a:lnTo>
                  <a:lnTo>
                    <a:pt x="590" y="826"/>
                  </a:lnTo>
                  <a:lnTo>
                    <a:pt x="590" y="823"/>
                  </a:lnTo>
                  <a:lnTo>
                    <a:pt x="590" y="821"/>
                  </a:lnTo>
                  <a:close/>
                  <a:moveTo>
                    <a:pt x="767" y="963"/>
                  </a:moveTo>
                  <a:lnTo>
                    <a:pt x="764" y="963"/>
                  </a:lnTo>
                  <a:lnTo>
                    <a:pt x="764" y="960"/>
                  </a:lnTo>
                  <a:lnTo>
                    <a:pt x="759" y="955"/>
                  </a:lnTo>
                  <a:lnTo>
                    <a:pt x="756" y="952"/>
                  </a:lnTo>
                  <a:lnTo>
                    <a:pt x="753" y="955"/>
                  </a:lnTo>
                  <a:lnTo>
                    <a:pt x="756" y="957"/>
                  </a:lnTo>
                  <a:lnTo>
                    <a:pt x="759" y="960"/>
                  </a:lnTo>
                  <a:lnTo>
                    <a:pt x="761" y="963"/>
                  </a:lnTo>
                  <a:lnTo>
                    <a:pt x="761" y="965"/>
                  </a:lnTo>
                  <a:lnTo>
                    <a:pt x="764" y="968"/>
                  </a:lnTo>
                  <a:lnTo>
                    <a:pt x="767" y="968"/>
                  </a:lnTo>
                  <a:lnTo>
                    <a:pt x="767" y="965"/>
                  </a:lnTo>
                  <a:lnTo>
                    <a:pt x="767" y="963"/>
                  </a:lnTo>
                  <a:close/>
                  <a:moveTo>
                    <a:pt x="890" y="909"/>
                  </a:moveTo>
                  <a:lnTo>
                    <a:pt x="890" y="906"/>
                  </a:lnTo>
                  <a:lnTo>
                    <a:pt x="890" y="904"/>
                  </a:lnTo>
                  <a:lnTo>
                    <a:pt x="887" y="906"/>
                  </a:lnTo>
                  <a:lnTo>
                    <a:pt x="887" y="909"/>
                  </a:lnTo>
                  <a:lnTo>
                    <a:pt x="890" y="909"/>
                  </a:lnTo>
                  <a:close/>
                  <a:moveTo>
                    <a:pt x="970" y="1046"/>
                  </a:moveTo>
                  <a:lnTo>
                    <a:pt x="968" y="1046"/>
                  </a:lnTo>
                  <a:lnTo>
                    <a:pt x="965" y="1046"/>
                  </a:lnTo>
                  <a:lnTo>
                    <a:pt x="965" y="1041"/>
                  </a:lnTo>
                  <a:lnTo>
                    <a:pt x="962" y="1041"/>
                  </a:lnTo>
                  <a:lnTo>
                    <a:pt x="960" y="1038"/>
                  </a:lnTo>
                  <a:lnTo>
                    <a:pt x="954" y="1038"/>
                  </a:lnTo>
                  <a:lnTo>
                    <a:pt x="952" y="1038"/>
                  </a:lnTo>
                  <a:lnTo>
                    <a:pt x="949" y="1038"/>
                  </a:lnTo>
                  <a:lnTo>
                    <a:pt x="946" y="1038"/>
                  </a:lnTo>
                  <a:lnTo>
                    <a:pt x="946" y="1041"/>
                  </a:lnTo>
                  <a:lnTo>
                    <a:pt x="946" y="1043"/>
                  </a:lnTo>
                  <a:lnTo>
                    <a:pt x="944" y="1043"/>
                  </a:lnTo>
                  <a:lnTo>
                    <a:pt x="944" y="1046"/>
                  </a:lnTo>
                  <a:lnTo>
                    <a:pt x="941" y="1046"/>
                  </a:lnTo>
                  <a:lnTo>
                    <a:pt x="938" y="1046"/>
                  </a:lnTo>
                  <a:lnTo>
                    <a:pt x="936" y="1046"/>
                  </a:lnTo>
                  <a:lnTo>
                    <a:pt x="936" y="1043"/>
                  </a:lnTo>
                  <a:lnTo>
                    <a:pt x="936" y="1041"/>
                  </a:lnTo>
                  <a:lnTo>
                    <a:pt x="933" y="1038"/>
                  </a:lnTo>
                  <a:lnTo>
                    <a:pt x="930" y="1041"/>
                  </a:lnTo>
                  <a:lnTo>
                    <a:pt x="928" y="1041"/>
                  </a:lnTo>
                  <a:lnTo>
                    <a:pt x="925" y="1041"/>
                  </a:lnTo>
                  <a:lnTo>
                    <a:pt x="920" y="1038"/>
                  </a:lnTo>
                  <a:lnTo>
                    <a:pt x="917" y="1038"/>
                  </a:lnTo>
                  <a:lnTo>
                    <a:pt x="914" y="1038"/>
                  </a:lnTo>
                  <a:lnTo>
                    <a:pt x="917" y="1033"/>
                  </a:lnTo>
                  <a:lnTo>
                    <a:pt x="920" y="1030"/>
                  </a:lnTo>
                  <a:lnTo>
                    <a:pt x="914" y="1030"/>
                  </a:lnTo>
                  <a:lnTo>
                    <a:pt x="914" y="1027"/>
                  </a:lnTo>
                  <a:lnTo>
                    <a:pt x="914" y="1024"/>
                  </a:lnTo>
                  <a:lnTo>
                    <a:pt x="917" y="1024"/>
                  </a:lnTo>
                  <a:lnTo>
                    <a:pt x="920" y="1024"/>
                  </a:lnTo>
                  <a:lnTo>
                    <a:pt x="920" y="1022"/>
                  </a:lnTo>
                  <a:lnTo>
                    <a:pt x="917" y="1022"/>
                  </a:lnTo>
                  <a:lnTo>
                    <a:pt x="914" y="1022"/>
                  </a:lnTo>
                  <a:lnTo>
                    <a:pt x="912" y="1022"/>
                  </a:lnTo>
                  <a:lnTo>
                    <a:pt x="909" y="1022"/>
                  </a:lnTo>
                  <a:lnTo>
                    <a:pt x="906" y="1024"/>
                  </a:lnTo>
                  <a:lnTo>
                    <a:pt x="903" y="1022"/>
                  </a:lnTo>
                  <a:lnTo>
                    <a:pt x="901" y="1022"/>
                  </a:lnTo>
                  <a:lnTo>
                    <a:pt x="901" y="1024"/>
                  </a:lnTo>
                  <a:lnTo>
                    <a:pt x="898" y="1024"/>
                  </a:lnTo>
                  <a:lnTo>
                    <a:pt x="890" y="1022"/>
                  </a:lnTo>
                  <a:lnTo>
                    <a:pt x="887" y="1022"/>
                  </a:lnTo>
                  <a:lnTo>
                    <a:pt x="885" y="1022"/>
                  </a:lnTo>
                  <a:lnTo>
                    <a:pt x="885" y="1024"/>
                  </a:lnTo>
                  <a:lnTo>
                    <a:pt x="882" y="1024"/>
                  </a:lnTo>
                  <a:lnTo>
                    <a:pt x="866" y="1027"/>
                  </a:lnTo>
                  <a:lnTo>
                    <a:pt x="861" y="1030"/>
                  </a:lnTo>
                  <a:lnTo>
                    <a:pt x="858" y="1030"/>
                  </a:lnTo>
                  <a:lnTo>
                    <a:pt x="831" y="1035"/>
                  </a:lnTo>
                  <a:lnTo>
                    <a:pt x="828" y="1035"/>
                  </a:lnTo>
                  <a:lnTo>
                    <a:pt x="826" y="1038"/>
                  </a:lnTo>
                  <a:lnTo>
                    <a:pt x="823" y="1038"/>
                  </a:lnTo>
                  <a:lnTo>
                    <a:pt x="818" y="1038"/>
                  </a:lnTo>
                  <a:lnTo>
                    <a:pt x="810" y="1041"/>
                  </a:lnTo>
                  <a:lnTo>
                    <a:pt x="807" y="1041"/>
                  </a:lnTo>
                  <a:lnTo>
                    <a:pt x="807" y="1043"/>
                  </a:lnTo>
                  <a:lnTo>
                    <a:pt x="807" y="1046"/>
                  </a:lnTo>
                  <a:lnTo>
                    <a:pt x="804" y="1046"/>
                  </a:lnTo>
                  <a:lnTo>
                    <a:pt x="804" y="1049"/>
                  </a:lnTo>
                  <a:lnTo>
                    <a:pt x="804" y="1051"/>
                  </a:lnTo>
                  <a:lnTo>
                    <a:pt x="802" y="1051"/>
                  </a:lnTo>
                  <a:lnTo>
                    <a:pt x="802" y="1054"/>
                  </a:lnTo>
                  <a:lnTo>
                    <a:pt x="802" y="1057"/>
                  </a:lnTo>
                  <a:lnTo>
                    <a:pt x="807" y="1062"/>
                  </a:lnTo>
                  <a:lnTo>
                    <a:pt x="810" y="1062"/>
                  </a:lnTo>
                  <a:lnTo>
                    <a:pt x="812" y="1062"/>
                  </a:lnTo>
                  <a:lnTo>
                    <a:pt x="815" y="1062"/>
                  </a:lnTo>
                  <a:lnTo>
                    <a:pt x="818" y="1067"/>
                  </a:lnTo>
                  <a:lnTo>
                    <a:pt x="820" y="1070"/>
                  </a:lnTo>
                  <a:lnTo>
                    <a:pt x="820" y="1073"/>
                  </a:lnTo>
                  <a:lnTo>
                    <a:pt x="823" y="1073"/>
                  </a:lnTo>
                  <a:lnTo>
                    <a:pt x="826" y="1073"/>
                  </a:lnTo>
                  <a:lnTo>
                    <a:pt x="828" y="1070"/>
                  </a:lnTo>
                  <a:lnTo>
                    <a:pt x="831" y="1070"/>
                  </a:lnTo>
                  <a:lnTo>
                    <a:pt x="834" y="1070"/>
                  </a:lnTo>
                  <a:lnTo>
                    <a:pt x="836" y="1070"/>
                  </a:lnTo>
                  <a:lnTo>
                    <a:pt x="839" y="1070"/>
                  </a:lnTo>
                  <a:lnTo>
                    <a:pt x="842" y="1070"/>
                  </a:lnTo>
                  <a:lnTo>
                    <a:pt x="847" y="1070"/>
                  </a:lnTo>
                  <a:lnTo>
                    <a:pt x="853" y="1067"/>
                  </a:lnTo>
                  <a:lnTo>
                    <a:pt x="855" y="1070"/>
                  </a:lnTo>
                  <a:lnTo>
                    <a:pt x="858" y="1070"/>
                  </a:lnTo>
                  <a:lnTo>
                    <a:pt x="861" y="1070"/>
                  </a:lnTo>
                  <a:lnTo>
                    <a:pt x="863" y="1070"/>
                  </a:lnTo>
                  <a:lnTo>
                    <a:pt x="866" y="1070"/>
                  </a:lnTo>
                  <a:lnTo>
                    <a:pt x="869" y="1070"/>
                  </a:lnTo>
                  <a:lnTo>
                    <a:pt x="871" y="1067"/>
                  </a:lnTo>
                  <a:lnTo>
                    <a:pt x="871" y="1065"/>
                  </a:lnTo>
                  <a:lnTo>
                    <a:pt x="874" y="1065"/>
                  </a:lnTo>
                  <a:lnTo>
                    <a:pt x="877" y="1065"/>
                  </a:lnTo>
                  <a:lnTo>
                    <a:pt x="882" y="1065"/>
                  </a:lnTo>
                  <a:lnTo>
                    <a:pt x="887" y="1067"/>
                  </a:lnTo>
                  <a:lnTo>
                    <a:pt x="890" y="1067"/>
                  </a:lnTo>
                  <a:lnTo>
                    <a:pt x="895" y="1073"/>
                  </a:lnTo>
                  <a:lnTo>
                    <a:pt x="898" y="1073"/>
                  </a:lnTo>
                  <a:lnTo>
                    <a:pt x="901" y="1075"/>
                  </a:lnTo>
                  <a:lnTo>
                    <a:pt x="903" y="1073"/>
                  </a:lnTo>
                  <a:lnTo>
                    <a:pt x="912" y="1070"/>
                  </a:lnTo>
                  <a:lnTo>
                    <a:pt x="914" y="1070"/>
                  </a:lnTo>
                  <a:lnTo>
                    <a:pt x="917" y="1067"/>
                  </a:lnTo>
                  <a:lnTo>
                    <a:pt x="917" y="1065"/>
                  </a:lnTo>
                  <a:lnTo>
                    <a:pt x="917" y="1062"/>
                  </a:lnTo>
                  <a:lnTo>
                    <a:pt x="917" y="1059"/>
                  </a:lnTo>
                  <a:lnTo>
                    <a:pt x="920" y="1057"/>
                  </a:lnTo>
                  <a:lnTo>
                    <a:pt x="922" y="1057"/>
                  </a:lnTo>
                  <a:lnTo>
                    <a:pt x="933" y="1051"/>
                  </a:lnTo>
                  <a:lnTo>
                    <a:pt x="936" y="1051"/>
                  </a:lnTo>
                  <a:lnTo>
                    <a:pt x="938" y="1051"/>
                  </a:lnTo>
                  <a:lnTo>
                    <a:pt x="941" y="1051"/>
                  </a:lnTo>
                  <a:lnTo>
                    <a:pt x="944" y="1054"/>
                  </a:lnTo>
                  <a:lnTo>
                    <a:pt x="946" y="1054"/>
                  </a:lnTo>
                  <a:lnTo>
                    <a:pt x="949" y="1054"/>
                  </a:lnTo>
                  <a:lnTo>
                    <a:pt x="952" y="1054"/>
                  </a:lnTo>
                  <a:lnTo>
                    <a:pt x="957" y="1057"/>
                  </a:lnTo>
                  <a:lnTo>
                    <a:pt x="960" y="1057"/>
                  </a:lnTo>
                  <a:lnTo>
                    <a:pt x="962" y="1057"/>
                  </a:lnTo>
                  <a:lnTo>
                    <a:pt x="965" y="1057"/>
                  </a:lnTo>
                  <a:lnTo>
                    <a:pt x="968" y="1054"/>
                  </a:lnTo>
                  <a:lnTo>
                    <a:pt x="968" y="1051"/>
                  </a:lnTo>
                  <a:lnTo>
                    <a:pt x="970" y="1051"/>
                  </a:lnTo>
                  <a:lnTo>
                    <a:pt x="970" y="1049"/>
                  </a:lnTo>
                  <a:lnTo>
                    <a:pt x="970" y="1046"/>
                  </a:lnTo>
                  <a:close/>
                  <a:moveTo>
                    <a:pt x="0" y="0"/>
                  </a:moveTo>
                  <a:lnTo>
                    <a:pt x="0" y="606"/>
                  </a:lnTo>
                  <a:lnTo>
                    <a:pt x="8" y="606"/>
                  </a:lnTo>
                  <a:lnTo>
                    <a:pt x="11" y="606"/>
                  </a:lnTo>
                  <a:lnTo>
                    <a:pt x="14" y="606"/>
                  </a:lnTo>
                  <a:lnTo>
                    <a:pt x="19" y="603"/>
                  </a:lnTo>
                  <a:lnTo>
                    <a:pt x="22" y="603"/>
                  </a:lnTo>
                  <a:lnTo>
                    <a:pt x="30" y="603"/>
                  </a:lnTo>
                  <a:lnTo>
                    <a:pt x="32" y="603"/>
                  </a:lnTo>
                  <a:lnTo>
                    <a:pt x="38" y="601"/>
                  </a:lnTo>
                  <a:lnTo>
                    <a:pt x="46" y="601"/>
                  </a:lnTo>
                  <a:lnTo>
                    <a:pt x="49" y="601"/>
                  </a:lnTo>
                  <a:lnTo>
                    <a:pt x="57" y="601"/>
                  </a:lnTo>
                  <a:lnTo>
                    <a:pt x="78" y="598"/>
                  </a:lnTo>
                  <a:lnTo>
                    <a:pt x="99" y="595"/>
                  </a:lnTo>
                  <a:lnTo>
                    <a:pt x="113" y="595"/>
                  </a:lnTo>
                  <a:lnTo>
                    <a:pt x="121" y="595"/>
                  </a:lnTo>
                  <a:lnTo>
                    <a:pt x="124" y="595"/>
                  </a:lnTo>
                  <a:lnTo>
                    <a:pt x="134" y="595"/>
                  </a:lnTo>
                  <a:lnTo>
                    <a:pt x="140" y="595"/>
                  </a:lnTo>
                  <a:lnTo>
                    <a:pt x="164" y="595"/>
                  </a:lnTo>
                  <a:lnTo>
                    <a:pt x="180" y="598"/>
                  </a:lnTo>
                  <a:lnTo>
                    <a:pt x="191" y="598"/>
                  </a:lnTo>
                  <a:lnTo>
                    <a:pt x="193" y="598"/>
                  </a:lnTo>
                  <a:lnTo>
                    <a:pt x="212" y="593"/>
                  </a:lnTo>
                  <a:lnTo>
                    <a:pt x="223" y="585"/>
                  </a:lnTo>
                  <a:lnTo>
                    <a:pt x="225" y="585"/>
                  </a:lnTo>
                  <a:lnTo>
                    <a:pt x="231" y="585"/>
                  </a:lnTo>
                  <a:lnTo>
                    <a:pt x="250" y="590"/>
                  </a:lnTo>
                  <a:lnTo>
                    <a:pt x="268" y="598"/>
                  </a:lnTo>
                  <a:lnTo>
                    <a:pt x="295" y="611"/>
                  </a:lnTo>
                  <a:lnTo>
                    <a:pt x="311" y="622"/>
                  </a:lnTo>
                  <a:lnTo>
                    <a:pt x="327" y="630"/>
                  </a:lnTo>
                  <a:lnTo>
                    <a:pt x="330" y="633"/>
                  </a:lnTo>
                  <a:lnTo>
                    <a:pt x="335" y="638"/>
                  </a:lnTo>
                  <a:lnTo>
                    <a:pt x="341" y="641"/>
                  </a:lnTo>
                  <a:lnTo>
                    <a:pt x="343" y="644"/>
                  </a:lnTo>
                  <a:lnTo>
                    <a:pt x="349" y="644"/>
                  </a:lnTo>
                  <a:lnTo>
                    <a:pt x="354" y="644"/>
                  </a:lnTo>
                  <a:lnTo>
                    <a:pt x="359" y="641"/>
                  </a:lnTo>
                  <a:lnTo>
                    <a:pt x="362" y="641"/>
                  </a:lnTo>
                  <a:lnTo>
                    <a:pt x="365" y="641"/>
                  </a:lnTo>
                  <a:lnTo>
                    <a:pt x="367" y="644"/>
                  </a:lnTo>
                  <a:lnTo>
                    <a:pt x="370" y="644"/>
                  </a:lnTo>
                  <a:lnTo>
                    <a:pt x="367" y="641"/>
                  </a:lnTo>
                  <a:lnTo>
                    <a:pt x="367" y="638"/>
                  </a:lnTo>
                  <a:lnTo>
                    <a:pt x="367" y="636"/>
                  </a:lnTo>
                  <a:lnTo>
                    <a:pt x="370" y="636"/>
                  </a:lnTo>
                  <a:lnTo>
                    <a:pt x="370" y="633"/>
                  </a:lnTo>
                  <a:lnTo>
                    <a:pt x="373" y="633"/>
                  </a:lnTo>
                  <a:lnTo>
                    <a:pt x="378" y="633"/>
                  </a:lnTo>
                  <a:lnTo>
                    <a:pt x="381" y="633"/>
                  </a:lnTo>
                  <a:lnTo>
                    <a:pt x="389" y="636"/>
                  </a:lnTo>
                  <a:lnTo>
                    <a:pt x="394" y="636"/>
                  </a:lnTo>
                  <a:lnTo>
                    <a:pt x="400" y="636"/>
                  </a:lnTo>
                  <a:lnTo>
                    <a:pt x="402" y="636"/>
                  </a:lnTo>
                  <a:lnTo>
                    <a:pt x="408" y="638"/>
                  </a:lnTo>
                  <a:lnTo>
                    <a:pt x="410" y="641"/>
                  </a:lnTo>
                  <a:lnTo>
                    <a:pt x="418" y="646"/>
                  </a:lnTo>
                  <a:lnTo>
                    <a:pt x="421" y="646"/>
                  </a:lnTo>
                  <a:lnTo>
                    <a:pt x="421" y="649"/>
                  </a:lnTo>
                  <a:lnTo>
                    <a:pt x="421" y="652"/>
                  </a:lnTo>
                  <a:lnTo>
                    <a:pt x="424" y="652"/>
                  </a:lnTo>
                  <a:lnTo>
                    <a:pt x="426" y="649"/>
                  </a:lnTo>
                  <a:lnTo>
                    <a:pt x="429" y="649"/>
                  </a:lnTo>
                  <a:lnTo>
                    <a:pt x="432" y="652"/>
                  </a:lnTo>
                  <a:lnTo>
                    <a:pt x="440" y="660"/>
                  </a:lnTo>
                  <a:lnTo>
                    <a:pt x="443" y="660"/>
                  </a:lnTo>
                  <a:lnTo>
                    <a:pt x="445" y="660"/>
                  </a:lnTo>
                  <a:lnTo>
                    <a:pt x="448" y="660"/>
                  </a:lnTo>
                  <a:lnTo>
                    <a:pt x="451" y="662"/>
                  </a:lnTo>
                  <a:lnTo>
                    <a:pt x="453" y="662"/>
                  </a:lnTo>
                  <a:lnTo>
                    <a:pt x="456" y="662"/>
                  </a:lnTo>
                  <a:lnTo>
                    <a:pt x="459" y="660"/>
                  </a:lnTo>
                  <a:lnTo>
                    <a:pt x="464" y="662"/>
                  </a:lnTo>
                  <a:lnTo>
                    <a:pt x="469" y="662"/>
                  </a:lnTo>
                  <a:lnTo>
                    <a:pt x="472" y="662"/>
                  </a:lnTo>
                  <a:lnTo>
                    <a:pt x="472" y="660"/>
                  </a:lnTo>
                  <a:lnTo>
                    <a:pt x="475" y="662"/>
                  </a:lnTo>
                  <a:lnTo>
                    <a:pt x="477" y="660"/>
                  </a:lnTo>
                  <a:lnTo>
                    <a:pt x="475" y="657"/>
                  </a:lnTo>
                  <a:lnTo>
                    <a:pt x="472" y="657"/>
                  </a:lnTo>
                  <a:lnTo>
                    <a:pt x="469" y="657"/>
                  </a:lnTo>
                  <a:lnTo>
                    <a:pt x="469" y="654"/>
                  </a:lnTo>
                  <a:lnTo>
                    <a:pt x="472" y="654"/>
                  </a:lnTo>
                  <a:lnTo>
                    <a:pt x="475" y="652"/>
                  </a:lnTo>
                  <a:lnTo>
                    <a:pt x="477" y="652"/>
                  </a:lnTo>
                  <a:lnTo>
                    <a:pt x="477" y="654"/>
                  </a:lnTo>
                  <a:lnTo>
                    <a:pt x="480" y="657"/>
                  </a:lnTo>
                  <a:lnTo>
                    <a:pt x="483" y="657"/>
                  </a:lnTo>
                  <a:lnTo>
                    <a:pt x="485" y="657"/>
                  </a:lnTo>
                  <a:lnTo>
                    <a:pt x="488" y="654"/>
                  </a:lnTo>
                  <a:lnTo>
                    <a:pt x="488" y="652"/>
                  </a:lnTo>
                  <a:lnTo>
                    <a:pt x="488" y="649"/>
                  </a:lnTo>
                  <a:lnTo>
                    <a:pt x="491" y="649"/>
                  </a:lnTo>
                  <a:lnTo>
                    <a:pt x="493" y="652"/>
                  </a:lnTo>
                  <a:lnTo>
                    <a:pt x="496" y="652"/>
                  </a:lnTo>
                  <a:lnTo>
                    <a:pt x="499" y="652"/>
                  </a:lnTo>
                  <a:lnTo>
                    <a:pt x="499" y="654"/>
                  </a:lnTo>
                  <a:lnTo>
                    <a:pt x="496" y="654"/>
                  </a:lnTo>
                  <a:lnTo>
                    <a:pt x="496" y="657"/>
                  </a:lnTo>
                  <a:lnTo>
                    <a:pt x="499" y="657"/>
                  </a:lnTo>
                  <a:lnTo>
                    <a:pt x="499" y="660"/>
                  </a:lnTo>
                  <a:lnTo>
                    <a:pt x="501" y="662"/>
                  </a:lnTo>
                  <a:lnTo>
                    <a:pt x="504" y="662"/>
                  </a:lnTo>
                  <a:lnTo>
                    <a:pt x="507" y="662"/>
                  </a:lnTo>
                  <a:lnTo>
                    <a:pt x="507" y="665"/>
                  </a:lnTo>
                  <a:lnTo>
                    <a:pt x="507" y="668"/>
                  </a:lnTo>
                  <a:lnTo>
                    <a:pt x="510" y="668"/>
                  </a:lnTo>
                  <a:lnTo>
                    <a:pt x="512" y="665"/>
                  </a:lnTo>
                  <a:lnTo>
                    <a:pt x="515" y="665"/>
                  </a:lnTo>
                  <a:lnTo>
                    <a:pt x="515" y="668"/>
                  </a:lnTo>
                  <a:lnTo>
                    <a:pt x="520" y="673"/>
                  </a:lnTo>
                  <a:lnTo>
                    <a:pt x="523" y="676"/>
                  </a:lnTo>
                  <a:lnTo>
                    <a:pt x="526" y="678"/>
                  </a:lnTo>
                  <a:lnTo>
                    <a:pt x="526" y="681"/>
                  </a:lnTo>
                  <a:lnTo>
                    <a:pt x="526" y="684"/>
                  </a:lnTo>
                  <a:lnTo>
                    <a:pt x="523" y="684"/>
                  </a:lnTo>
                  <a:lnTo>
                    <a:pt x="520" y="684"/>
                  </a:lnTo>
                  <a:lnTo>
                    <a:pt x="520" y="681"/>
                  </a:lnTo>
                  <a:lnTo>
                    <a:pt x="520" y="684"/>
                  </a:lnTo>
                  <a:lnTo>
                    <a:pt x="518" y="687"/>
                  </a:lnTo>
                  <a:lnTo>
                    <a:pt x="518" y="689"/>
                  </a:lnTo>
                  <a:lnTo>
                    <a:pt x="518" y="692"/>
                  </a:lnTo>
                  <a:lnTo>
                    <a:pt x="518" y="695"/>
                  </a:lnTo>
                  <a:lnTo>
                    <a:pt x="515" y="697"/>
                  </a:lnTo>
                  <a:lnTo>
                    <a:pt x="518" y="697"/>
                  </a:lnTo>
                  <a:lnTo>
                    <a:pt x="520" y="697"/>
                  </a:lnTo>
                  <a:lnTo>
                    <a:pt x="523" y="697"/>
                  </a:lnTo>
                  <a:lnTo>
                    <a:pt x="523" y="695"/>
                  </a:lnTo>
                  <a:lnTo>
                    <a:pt x="526" y="692"/>
                  </a:lnTo>
                  <a:lnTo>
                    <a:pt x="528" y="695"/>
                  </a:lnTo>
                  <a:lnTo>
                    <a:pt x="531" y="695"/>
                  </a:lnTo>
                  <a:lnTo>
                    <a:pt x="534" y="692"/>
                  </a:lnTo>
                  <a:lnTo>
                    <a:pt x="536" y="689"/>
                  </a:lnTo>
                  <a:lnTo>
                    <a:pt x="539" y="689"/>
                  </a:lnTo>
                  <a:lnTo>
                    <a:pt x="542" y="689"/>
                  </a:lnTo>
                  <a:lnTo>
                    <a:pt x="544" y="689"/>
                  </a:lnTo>
                  <a:lnTo>
                    <a:pt x="544" y="687"/>
                  </a:lnTo>
                  <a:lnTo>
                    <a:pt x="547" y="689"/>
                  </a:lnTo>
                  <a:lnTo>
                    <a:pt x="552" y="692"/>
                  </a:lnTo>
                  <a:lnTo>
                    <a:pt x="555" y="695"/>
                  </a:lnTo>
                  <a:lnTo>
                    <a:pt x="558" y="700"/>
                  </a:lnTo>
                  <a:lnTo>
                    <a:pt x="560" y="703"/>
                  </a:lnTo>
                  <a:lnTo>
                    <a:pt x="563" y="711"/>
                  </a:lnTo>
                  <a:lnTo>
                    <a:pt x="563" y="713"/>
                  </a:lnTo>
                  <a:lnTo>
                    <a:pt x="560" y="716"/>
                  </a:lnTo>
                  <a:lnTo>
                    <a:pt x="560" y="719"/>
                  </a:lnTo>
                  <a:lnTo>
                    <a:pt x="558" y="719"/>
                  </a:lnTo>
                  <a:lnTo>
                    <a:pt x="558" y="721"/>
                  </a:lnTo>
                  <a:lnTo>
                    <a:pt x="555" y="724"/>
                  </a:lnTo>
                  <a:lnTo>
                    <a:pt x="555" y="727"/>
                  </a:lnTo>
                  <a:lnTo>
                    <a:pt x="552" y="724"/>
                  </a:lnTo>
                  <a:lnTo>
                    <a:pt x="552" y="721"/>
                  </a:lnTo>
                  <a:lnTo>
                    <a:pt x="552" y="719"/>
                  </a:lnTo>
                  <a:lnTo>
                    <a:pt x="555" y="716"/>
                  </a:lnTo>
                  <a:lnTo>
                    <a:pt x="552" y="716"/>
                  </a:lnTo>
                  <a:lnTo>
                    <a:pt x="544" y="716"/>
                  </a:lnTo>
                  <a:lnTo>
                    <a:pt x="542" y="716"/>
                  </a:lnTo>
                  <a:lnTo>
                    <a:pt x="539" y="716"/>
                  </a:lnTo>
                  <a:lnTo>
                    <a:pt x="539" y="719"/>
                  </a:lnTo>
                  <a:lnTo>
                    <a:pt x="544" y="721"/>
                  </a:lnTo>
                  <a:lnTo>
                    <a:pt x="544" y="727"/>
                  </a:lnTo>
                  <a:lnTo>
                    <a:pt x="547" y="729"/>
                  </a:lnTo>
                  <a:lnTo>
                    <a:pt x="544" y="732"/>
                  </a:lnTo>
                  <a:lnTo>
                    <a:pt x="542" y="735"/>
                  </a:lnTo>
                  <a:lnTo>
                    <a:pt x="539" y="735"/>
                  </a:lnTo>
                  <a:lnTo>
                    <a:pt x="539" y="737"/>
                  </a:lnTo>
                  <a:lnTo>
                    <a:pt x="542" y="740"/>
                  </a:lnTo>
                  <a:lnTo>
                    <a:pt x="544" y="740"/>
                  </a:lnTo>
                  <a:lnTo>
                    <a:pt x="547" y="740"/>
                  </a:lnTo>
                  <a:lnTo>
                    <a:pt x="550" y="740"/>
                  </a:lnTo>
                  <a:lnTo>
                    <a:pt x="552" y="740"/>
                  </a:lnTo>
                  <a:lnTo>
                    <a:pt x="552" y="743"/>
                  </a:lnTo>
                  <a:lnTo>
                    <a:pt x="555" y="746"/>
                  </a:lnTo>
                  <a:lnTo>
                    <a:pt x="552" y="748"/>
                  </a:lnTo>
                  <a:lnTo>
                    <a:pt x="550" y="748"/>
                  </a:lnTo>
                  <a:lnTo>
                    <a:pt x="547" y="748"/>
                  </a:lnTo>
                  <a:lnTo>
                    <a:pt x="550" y="751"/>
                  </a:lnTo>
                  <a:lnTo>
                    <a:pt x="552" y="751"/>
                  </a:lnTo>
                  <a:lnTo>
                    <a:pt x="555" y="751"/>
                  </a:lnTo>
                  <a:lnTo>
                    <a:pt x="558" y="751"/>
                  </a:lnTo>
                  <a:lnTo>
                    <a:pt x="558" y="754"/>
                  </a:lnTo>
                  <a:lnTo>
                    <a:pt x="560" y="759"/>
                  </a:lnTo>
                  <a:lnTo>
                    <a:pt x="560" y="762"/>
                  </a:lnTo>
                  <a:lnTo>
                    <a:pt x="560" y="764"/>
                  </a:lnTo>
                  <a:lnTo>
                    <a:pt x="568" y="767"/>
                  </a:lnTo>
                  <a:lnTo>
                    <a:pt x="568" y="764"/>
                  </a:lnTo>
                  <a:lnTo>
                    <a:pt x="571" y="762"/>
                  </a:lnTo>
                  <a:lnTo>
                    <a:pt x="571" y="764"/>
                  </a:lnTo>
                  <a:lnTo>
                    <a:pt x="574" y="764"/>
                  </a:lnTo>
                  <a:lnTo>
                    <a:pt x="577" y="764"/>
                  </a:lnTo>
                  <a:lnTo>
                    <a:pt x="579" y="762"/>
                  </a:lnTo>
                  <a:lnTo>
                    <a:pt x="582" y="764"/>
                  </a:lnTo>
                  <a:lnTo>
                    <a:pt x="590" y="767"/>
                  </a:lnTo>
                  <a:lnTo>
                    <a:pt x="595" y="767"/>
                  </a:lnTo>
                  <a:lnTo>
                    <a:pt x="595" y="770"/>
                  </a:lnTo>
                  <a:lnTo>
                    <a:pt x="598" y="772"/>
                  </a:lnTo>
                  <a:lnTo>
                    <a:pt x="601" y="772"/>
                  </a:lnTo>
                  <a:lnTo>
                    <a:pt x="601" y="770"/>
                  </a:lnTo>
                  <a:lnTo>
                    <a:pt x="603" y="770"/>
                  </a:lnTo>
                  <a:lnTo>
                    <a:pt x="601" y="770"/>
                  </a:lnTo>
                  <a:lnTo>
                    <a:pt x="601" y="767"/>
                  </a:lnTo>
                  <a:lnTo>
                    <a:pt x="598" y="767"/>
                  </a:lnTo>
                  <a:lnTo>
                    <a:pt x="595" y="767"/>
                  </a:lnTo>
                  <a:lnTo>
                    <a:pt x="593" y="764"/>
                  </a:lnTo>
                  <a:lnTo>
                    <a:pt x="593" y="762"/>
                  </a:lnTo>
                  <a:lnTo>
                    <a:pt x="595" y="762"/>
                  </a:lnTo>
                  <a:lnTo>
                    <a:pt x="603" y="764"/>
                  </a:lnTo>
                  <a:lnTo>
                    <a:pt x="606" y="764"/>
                  </a:lnTo>
                  <a:lnTo>
                    <a:pt x="609" y="767"/>
                  </a:lnTo>
                  <a:lnTo>
                    <a:pt x="609" y="770"/>
                  </a:lnTo>
                  <a:lnTo>
                    <a:pt x="606" y="770"/>
                  </a:lnTo>
                  <a:lnTo>
                    <a:pt x="603" y="772"/>
                  </a:lnTo>
                  <a:lnTo>
                    <a:pt x="606" y="772"/>
                  </a:lnTo>
                  <a:lnTo>
                    <a:pt x="609" y="775"/>
                  </a:lnTo>
                  <a:lnTo>
                    <a:pt x="614" y="780"/>
                  </a:lnTo>
                  <a:lnTo>
                    <a:pt x="617" y="783"/>
                  </a:lnTo>
                  <a:lnTo>
                    <a:pt x="619" y="783"/>
                  </a:lnTo>
                  <a:lnTo>
                    <a:pt x="619" y="788"/>
                  </a:lnTo>
                  <a:lnTo>
                    <a:pt x="622" y="796"/>
                  </a:lnTo>
                  <a:lnTo>
                    <a:pt x="625" y="796"/>
                  </a:lnTo>
                  <a:lnTo>
                    <a:pt x="625" y="799"/>
                  </a:lnTo>
                  <a:lnTo>
                    <a:pt x="625" y="805"/>
                  </a:lnTo>
                  <a:lnTo>
                    <a:pt x="625" y="807"/>
                  </a:lnTo>
                  <a:lnTo>
                    <a:pt x="622" y="807"/>
                  </a:lnTo>
                  <a:lnTo>
                    <a:pt x="622" y="810"/>
                  </a:lnTo>
                  <a:lnTo>
                    <a:pt x="622" y="813"/>
                  </a:lnTo>
                  <a:lnTo>
                    <a:pt x="622" y="815"/>
                  </a:lnTo>
                  <a:lnTo>
                    <a:pt x="625" y="815"/>
                  </a:lnTo>
                  <a:lnTo>
                    <a:pt x="627" y="815"/>
                  </a:lnTo>
                  <a:lnTo>
                    <a:pt x="627" y="818"/>
                  </a:lnTo>
                  <a:lnTo>
                    <a:pt x="630" y="821"/>
                  </a:lnTo>
                  <a:lnTo>
                    <a:pt x="633" y="823"/>
                  </a:lnTo>
                  <a:lnTo>
                    <a:pt x="638" y="826"/>
                  </a:lnTo>
                  <a:lnTo>
                    <a:pt x="646" y="831"/>
                  </a:lnTo>
                  <a:lnTo>
                    <a:pt x="654" y="839"/>
                  </a:lnTo>
                  <a:lnTo>
                    <a:pt x="657" y="839"/>
                  </a:lnTo>
                  <a:lnTo>
                    <a:pt x="660" y="842"/>
                  </a:lnTo>
                  <a:lnTo>
                    <a:pt x="662" y="847"/>
                  </a:lnTo>
                  <a:lnTo>
                    <a:pt x="665" y="850"/>
                  </a:lnTo>
                  <a:lnTo>
                    <a:pt x="665" y="853"/>
                  </a:lnTo>
                  <a:lnTo>
                    <a:pt x="668" y="855"/>
                  </a:lnTo>
                  <a:lnTo>
                    <a:pt x="668" y="858"/>
                  </a:lnTo>
                  <a:lnTo>
                    <a:pt x="668" y="861"/>
                  </a:lnTo>
                  <a:lnTo>
                    <a:pt x="668" y="864"/>
                  </a:lnTo>
                  <a:lnTo>
                    <a:pt x="668" y="866"/>
                  </a:lnTo>
                  <a:lnTo>
                    <a:pt x="665" y="866"/>
                  </a:lnTo>
                  <a:lnTo>
                    <a:pt x="662" y="866"/>
                  </a:lnTo>
                  <a:lnTo>
                    <a:pt x="662" y="869"/>
                  </a:lnTo>
                  <a:lnTo>
                    <a:pt x="665" y="869"/>
                  </a:lnTo>
                  <a:lnTo>
                    <a:pt x="668" y="872"/>
                  </a:lnTo>
                  <a:lnTo>
                    <a:pt x="670" y="872"/>
                  </a:lnTo>
                  <a:lnTo>
                    <a:pt x="673" y="877"/>
                  </a:lnTo>
                  <a:lnTo>
                    <a:pt x="676" y="882"/>
                  </a:lnTo>
                  <a:lnTo>
                    <a:pt x="676" y="896"/>
                  </a:lnTo>
                  <a:lnTo>
                    <a:pt x="678" y="898"/>
                  </a:lnTo>
                  <a:lnTo>
                    <a:pt x="678" y="901"/>
                  </a:lnTo>
                  <a:lnTo>
                    <a:pt x="681" y="904"/>
                  </a:lnTo>
                  <a:lnTo>
                    <a:pt x="681" y="906"/>
                  </a:lnTo>
                  <a:lnTo>
                    <a:pt x="678" y="906"/>
                  </a:lnTo>
                  <a:lnTo>
                    <a:pt x="678" y="909"/>
                  </a:lnTo>
                  <a:lnTo>
                    <a:pt x="678" y="912"/>
                  </a:lnTo>
                  <a:lnTo>
                    <a:pt x="678" y="915"/>
                  </a:lnTo>
                  <a:lnTo>
                    <a:pt x="681" y="915"/>
                  </a:lnTo>
                  <a:lnTo>
                    <a:pt x="684" y="912"/>
                  </a:lnTo>
                  <a:lnTo>
                    <a:pt x="686" y="912"/>
                  </a:lnTo>
                  <a:lnTo>
                    <a:pt x="686" y="915"/>
                  </a:lnTo>
                  <a:lnTo>
                    <a:pt x="684" y="915"/>
                  </a:lnTo>
                  <a:lnTo>
                    <a:pt x="684" y="917"/>
                  </a:lnTo>
                  <a:lnTo>
                    <a:pt x="689" y="917"/>
                  </a:lnTo>
                  <a:lnTo>
                    <a:pt x="692" y="917"/>
                  </a:lnTo>
                  <a:lnTo>
                    <a:pt x="692" y="920"/>
                  </a:lnTo>
                  <a:lnTo>
                    <a:pt x="684" y="920"/>
                  </a:lnTo>
                  <a:lnTo>
                    <a:pt x="684" y="923"/>
                  </a:lnTo>
                  <a:lnTo>
                    <a:pt x="681" y="923"/>
                  </a:lnTo>
                  <a:lnTo>
                    <a:pt x="681" y="920"/>
                  </a:lnTo>
                  <a:lnTo>
                    <a:pt x="678" y="920"/>
                  </a:lnTo>
                  <a:lnTo>
                    <a:pt x="676" y="917"/>
                  </a:lnTo>
                  <a:lnTo>
                    <a:pt x="676" y="915"/>
                  </a:lnTo>
                  <a:lnTo>
                    <a:pt x="673" y="915"/>
                  </a:lnTo>
                  <a:lnTo>
                    <a:pt x="670" y="912"/>
                  </a:lnTo>
                  <a:lnTo>
                    <a:pt x="670" y="909"/>
                  </a:lnTo>
                  <a:lnTo>
                    <a:pt x="673" y="909"/>
                  </a:lnTo>
                  <a:lnTo>
                    <a:pt x="665" y="906"/>
                  </a:lnTo>
                  <a:lnTo>
                    <a:pt x="662" y="906"/>
                  </a:lnTo>
                  <a:lnTo>
                    <a:pt x="660" y="904"/>
                  </a:lnTo>
                  <a:lnTo>
                    <a:pt x="662" y="901"/>
                  </a:lnTo>
                  <a:lnTo>
                    <a:pt x="662" y="898"/>
                  </a:lnTo>
                  <a:lnTo>
                    <a:pt x="660" y="898"/>
                  </a:lnTo>
                  <a:lnTo>
                    <a:pt x="660" y="901"/>
                  </a:lnTo>
                  <a:lnTo>
                    <a:pt x="660" y="904"/>
                  </a:lnTo>
                  <a:lnTo>
                    <a:pt x="657" y="904"/>
                  </a:lnTo>
                  <a:lnTo>
                    <a:pt x="654" y="906"/>
                  </a:lnTo>
                  <a:lnTo>
                    <a:pt x="654" y="909"/>
                  </a:lnTo>
                  <a:lnTo>
                    <a:pt x="654" y="912"/>
                  </a:lnTo>
                  <a:lnTo>
                    <a:pt x="649" y="915"/>
                  </a:lnTo>
                  <a:lnTo>
                    <a:pt x="649" y="917"/>
                  </a:lnTo>
                  <a:lnTo>
                    <a:pt x="652" y="917"/>
                  </a:lnTo>
                  <a:lnTo>
                    <a:pt x="654" y="917"/>
                  </a:lnTo>
                  <a:lnTo>
                    <a:pt x="654" y="915"/>
                  </a:lnTo>
                  <a:lnTo>
                    <a:pt x="657" y="915"/>
                  </a:lnTo>
                  <a:lnTo>
                    <a:pt x="660" y="915"/>
                  </a:lnTo>
                  <a:lnTo>
                    <a:pt x="662" y="912"/>
                  </a:lnTo>
                  <a:lnTo>
                    <a:pt x="665" y="915"/>
                  </a:lnTo>
                  <a:lnTo>
                    <a:pt x="668" y="917"/>
                  </a:lnTo>
                  <a:lnTo>
                    <a:pt x="673" y="920"/>
                  </a:lnTo>
                  <a:lnTo>
                    <a:pt x="676" y="920"/>
                  </a:lnTo>
                  <a:lnTo>
                    <a:pt x="676" y="923"/>
                  </a:lnTo>
                  <a:lnTo>
                    <a:pt x="673" y="925"/>
                  </a:lnTo>
                  <a:lnTo>
                    <a:pt x="676" y="925"/>
                  </a:lnTo>
                  <a:lnTo>
                    <a:pt x="678" y="925"/>
                  </a:lnTo>
                  <a:lnTo>
                    <a:pt x="678" y="928"/>
                  </a:lnTo>
                  <a:lnTo>
                    <a:pt x="684" y="928"/>
                  </a:lnTo>
                  <a:lnTo>
                    <a:pt x="686" y="931"/>
                  </a:lnTo>
                  <a:lnTo>
                    <a:pt x="689" y="933"/>
                  </a:lnTo>
                  <a:lnTo>
                    <a:pt x="692" y="939"/>
                  </a:lnTo>
                  <a:lnTo>
                    <a:pt x="702" y="947"/>
                  </a:lnTo>
                  <a:lnTo>
                    <a:pt x="705" y="949"/>
                  </a:lnTo>
                  <a:lnTo>
                    <a:pt x="705" y="952"/>
                  </a:lnTo>
                  <a:lnTo>
                    <a:pt x="705" y="955"/>
                  </a:lnTo>
                  <a:lnTo>
                    <a:pt x="711" y="955"/>
                  </a:lnTo>
                  <a:lnTo>
                    <a:pt x="711" y="952"/>
                  </a:lnTo>
                  <a:lnTo>
                    <a:pt x="711" y="949"/>
                  </a:lnTo>
                  <a:lnTo>
                    <a:pt x="713" y="949"/>
                  </a:lnTo>
                  <a:lnTo>
                    <a:pt x="713" y="947"/>
                  </a:lnTo>
                  <a:lnTo>
                    <a:pt x="719" y="944"/>
                  </a:lnTo>
                  <a:lnTo>
                    <a:pt x="721" y="944"/>
                  </a:lnTo>
                  <a:lnTo>
                    <a:pt x="727" y="947"/>
                  </a:lnTo>
                  <a:lnTo>
                    <a:pt x="729" y="949"/>
                  </a:lnTo>
                  <a:lnTo>
                    <a:pt x="729" y="952"/>
                  </a:lnTo>
                  <a:lnTo>
                    <a:pt x="732" y="952"/>
                  </a:lnTo>
                  <a:lnTo>
                    <a:pt x="735" y="955"/>
                  </a:lnTo>
                  <a:lnTo>
                    <a:pt x="737" y="955"/>
                  </a:lnTo>
                  <a:lnTo>
                    <a:pt x="740" y="960"/>
                  </a:lnTo>
                  <a:lnTo>
                    <a:pt x="743" y="960"/>
                  </a:lnTo>
                  <a:lnTo>
                    <a:pt x="745" y="957"/>
                  </a:lnTo>
                  <a:lnTo>
                    <a:pt x="745" y="955"/>
                  </a:lnTo>
                  <a:lnTo>
                    <a:pt x="743" y="947"/>
                  </a:lnTo>
                  <a:lnTo>
                    <a:pt x="743" y="944"/>
                  </a:lnTo>
                  <a:lnTo>
                    <a:pt x="745" y="941"/>
                  </a:lnTo>
                  <a:lnTo>
                    <a:pt x="745" y="939"/>
                  </a:lnTo>
                  <a:lnTo>
                    <a:pt x="748" y="933"/>
                  </a:lnTo>
                  <a:lnTo>
                    <a:pt x="745" y="933"/>
                  </a:lnTo>
                  <a:lnTo>
                    <a:pt x="745" y="931"/>
                  </a:lnTo>
                  <a:lnTo>
                    <a:pt x="743" y="931"/>
                  </a:lnTo>
                  <a:lnTo>
                    <a:pt x="743" y="933"/>
                  </a:lnTo>
                  <a:lnTo>
                    <a:pt x="743" y="936"/>
                  </a:lnTo>
                  <a:lnTo>
                    <a:pt x="740" y="936"/>
                  </a:lnTo>
                  <a:lnTo>
                    <a:pt x="737" y="936"/>
                  </a:lnTo>
                  <a:lnTo>
                    <a:pt x="735" y="939"/>
                  </a:lnTo>
                  <a:lnTo>
                    <a:pt x="732" y="939"/>
                  </a:lnTo>
                  <a:lnTo>
                    <a:pt x="732" y="941"/>
                  </a:lnTo>
                  <a:lnTo>
                    <a:pt x="729" y="941"/>
                  </a:lnTo>
                  <a:lnTo>
                    <a:pt x="727" y="941"/>
                  </a:lnTo>
                  <a:lnTo>
                    <a:pt x="724" y="939"/>
                  </a:lnTo>
                  <a:lnTo>
                    <a:pt x="727" y="936"/>
                  </a:lnTo>
                  <a:lnTo>
                    <a:pt x="729" y="936"/>
                  </a:lnTo>
                  <a:lnTo>
                    <a:pt x="732" y="936"/>
                  </a:lnTo>
                  <a:lnTo>
                    <a:pt x="732" y="933"/>
                  </a:lnTo>
                  <a:lnTo>
                    <a:pt x="732" y="931"/>
                  </a:lnTo>
                  <a:lnTo>
                    <a:pt x="729" y="931"/>
                  </a:lnTo>
                  <a:lnTo>
                    <a:pt x="729" y="928"/>
                  </a:lnTo>
                  <a:lnTo>
                    <a:pt x="732" y="925"/>
                  </a:lnTo>
                  <a:lnTo>
                    <a:pt x="732" y="923"/>
                  </a:lnTo>
                  <a:lnTo>
                    <a:pt x="732" y="920"/>
                  </a:lnTo>
                  <a:lnTo>
                    <a:pt x="735" y="920"/>
                  </a:lnTo>
                  <a:lnTo>
                    <a:pt x="737" y="923"/>
                  </a:lnTo>
                  <a:lnTo>
                    <a:pt x="740" y="920"/>
                  </a:lnTo>
                  <a:lnTo>
                    <a:pt x="737" y="920"/>
                  </a:lnTo>
                  <a:lnTo>
                    <a:pt x="735" y="915"/>
                  </a:lnTo>
                  <a:lnTo>
                    <a:pt x="737" y="915"/>
                  </a:lnTo>
                  <a:lnTo>
                    <a:pt x="737" y="912"/>
                  </a:lnTo>
                  <a:lnTo>
                    <a:pt x="737" y="909"/>
                  </a:lnTo>
                  <a:lnTo>
                    <a:pt x="740" y="909"/>
                  </a:lnTo>
                  <a:lnTo>
                    <a:pt x="743" y="906"/>
                  </a:lnTo>
                  <a:lnTo>
                    <a:pt x="748" y="904"/>
                  </a:lnTo>
                  <a:lnTo>
                    <a:pt x="753" y="904"/>
                  </a:lnTo>
                  <a:lnTo>
                    <a:pt x="753" y="906"/>
                  </a:lnTo>
                  <a:lnTo>
                    <a:pt x="753" y="909"/>
                  </a:lnTo>
                  <a:lnTo>
                    <a:pt x="756" y="909"/>
                  </a:lnTo>
                  <a:lnTo>
                    <a:pt x="759" y="904"/>
                  </a:lnTo>
                  <a:lnTo>
                    <a:pt x="759" y="901"/>
                  </a:lnTo>
                  <a:lnTo>
                    <a:pt x="756" y="898"/>
                  </a:lnTo>
                  <a:lnTo>
                    <a:pt x="759" y="896"/>
                  </a:lnTo>
                  <a:lnTo>
                    <a:pt x="756" y="893"/>
                  </a:lnTo>
                  <a:lnTo>
                    <a:pt x="759" y="890"/>
                  </a:lnTo>
                  <a:lnTo>
                    <a:pt x="767" y="888"/>
                  </a:lnTo>
                  <a:lnTo>
                    <a:pt x="769" y="885"/>
                  </a:lnTo>
                  <a:lnTo>
                    <a:pt x="775" y="874"/>
                  </a:lnTo>
                  <a:lnTo>
                    <a:pt x="778" y="872"/>
                  </a:lnTo>
                  <a:lnTo>
                    <a:pt x="780" y="869"/>
                  </a:lnTo>
                  <a:lnTo>
                    <a:pt x="783" y="866"/>
                  </a:lnTo>
                  <a:lnTo>
                    <a:pt x="783" y="864"/>
                  </a:lnTo>
                  <a:lnTo>
                    <a:pt x="783" y="861"/>
                  </a:lnTo>
                  <a:lnTo>
                    <a:pt x="791" y="855"/>
                  </a:lnTo>
                  <a:lnTo>
                    <a:pt x="794" y="855"/>
                  </a:lnTo>
                  <a:lnTo>
                    <a:pt x="796" y="853"/>
                  </a:lnTo>
                  <a:lnTo>
                    <a:pt x="799" y="853"/>
                  </a:lnTo>
                  <a:lnTo>
                    <a:pt x="802" y="850"/>
                  </a:lnTo>
                  <a:lnTo>
                    <a:pt x="807" y="847"/>
                  </a:lnTo>
                  <a:lnTo>
                    <a:pt x="807" y="845"/>
                  </a:lnTo>
                  <a:lnTo>
                    <a:pt x="810" y="842"/>
                  </a:lnTo>
                  <a:lnTo>
                    <a:pt x="815" y="839"/>
                  </a:lnTo>
                  <a:lnTo>
                    <a:pt x="818" y="839"/>
                  </a:lnTo>
                  <a:lnTo>
                    <a:pt x="820" y="839"/>
                  </a:lnTo>
                  <a:lnTo>
                    <a:pt x="823" y="837"/>
                  </a:lnTo>
                  <a:lnTo>
                    <a:pt x="826" y="837"/>
                  </a:lnTo>
                  <a:lnTo>
                    <a:pt x="828" y="834"/>
                  </a:lnTo>
                  <a:lnTo>
                    <a:pt x="831" y="831"/>
                  </a:lnTo>
                  <a:lnTo>
                    <a:pt x="834" y="831"/>
                  </a:lnTo>
                  <a:lnTo>
                    <a:pt x="836" y="831"/>
                  </a:lnTo>
                  <a:lnTo>
                    <a:pt x="839" y="831"/>
                  </a:lnTo>
                  <a:lnTo>
                    <a:pt x="842" y="831"/>
                  </a:lnTo>
                  <a:lnTo>
                    <a:pt x="842" y="829"/>
                  </a:lnTo>
                  <a:lnTo>
                    <a:pt x="847" y="826"/>
                  </a:lnTo>
                  <a:lnTo>
                    <a:pt x="845" y="826"/>
                  </a:lnTo>
                  <a:lnTo>
                    <a:pt x="839" y="829"/>
                  </a:lnTo>
                  <a:lnTo>
                    <a:pt x="839" y="826"/>
                  </a:lnTo>
                  <a:lnTo>
                    <a:pt x="842" y="826"/>
                  </a:lnTo>
                  <a:lnTo>
                    <a:pt x="842" y="823"/>
                  </a:lnTo>
                  <a:lnTo>
                    <a:pt x="845" y="823"/>
                  </a:lnTo>
                  <a:lnTo>
                    <a:pt x="845" y="821"/>
                  </a:lnTo>
                  <a:lnTo>
                    <a:pt x="845" y="818"/>
                  </a:lnTo>
                  <a:lnTo>
                    <a:pt x="847" y="818"/>
                  </a:lnTo>
                  <a:lnTo>
                    <a:pt x="850" y="821"/>
                  </a:lnTo>
                  <a:lnTo>
                    <a:pt x="850" y="823"/>
                  </a:lnTo>
                  <a:lnTo>
                    <a:pt x="853" y="823"/>
                  </a:lnTo>
                  <a:lnTo>
                    <a:pt x="861" y="823"/>
                  </a:lnTo>
                  <a:lnTo>
                    <a:pt x="866" y="823"/>
                  </a:lnTo>
                  <a:lnTo>
                    <a:pt x="869" y="821"/>
                  </a:lnTo>
                  <a:lnTo>
                    <a:pt x="871" y="818"/>
                  </a:lnTo>
                  <a:lnTo>
                    <a:pt x="874" y="818"/>
                  </a:lnTo>
                  <a:lnTo>
                    <a:pt x="874" y="815"/>
                  </a:lnTo>
                  <a:lnTo>
                    <a:pt x="879" y="813"/>
                  </a:lnTo>
                  <a:lnTo>
                    <a:pt x="885" y="799"/>
                  </a:lnTo>
                  <a:lnTo>
                    <a:pt x="885" y="796"/>
                  </a:lnTo>
                  <a:lnTo>
                    <a:pt x="890" y="791"/>
                  </a:lnTo>
                  <a:lnTo>
                    <a:pt x="893" y="788"/>
                  </a:lnTo>
                  <a:lnTo>
                    <a:pt x="893" y="780"/>
                  </a:lnTo>
                  <a:lnTo>
                    <a:pt x="893" y="778"/>
                  </a:lnTo>
                  <a:lnTo>
                    <a:pt x="898" y="770"/>
                  </a:lnTo>
                  <a:lnTo>
                    <a:pt x="898" y="767"/>
                  </a:lnTo>
                  <a:lnTo>
                    <a:pt x="898" y="764"/>
                  </a:lnTo>
                  <a:lnTo>
                    <a:pt x="901" y="762"/>
                  </a:lnTo>
                  <a:lnTo>
                    <a:pt x="901" y="759"/>
                  </a:lnTo>
                  <a:lnTo>
                    <a:pt x="903" y="759"/>
                  </a:lnTo>
                  <a:lnTo>
                    <a:pt x="906" y="759"/>
                  </a:lnTo>
                  <a:lnTo>
                    <a:pt x="914" y="751"/>
                  </a:lnTo>
                  <a:lnTo>
                    <a:pt x="914" y="748"/>
                  </a:lnTo>
                  <a:lnTo>
                    <a:pt x="914" y="746"/>
                  </a:lnTo>
                  <a:lnTo>
                    <a:pt x="917" y="743"/>
                  </a:lnTo>
                  <a:lnTo>
                    <a:pt x="920" y="743"/>
                  </a:lnTo>
                  <a:lnTo>
                    <a:pt x="922" y="740"/>
                  </a:lnTo>
                  <a:lnTo>
                    <a:pt x="928" y="743"/>
                  </a:lnTo>
                  <a:lnTo>
                    <a:pt x="928" y="746"/>
                  </a:lnTo>
                  <a:lnTo>
                    <a:pt x="930" y="746"/>
                  </a:lnTo>
                  <a:lnTo>
                    <a:pt x="933" y="746"/>
                  </a:lnTo>
                  <a:lnTo>
                    <a:pt x="933" y="743"/>
                  </a:lnTo>
                  <a:lnTo>
                    <a:pt x="933" y="740"/>
                  </a:lnTo>
                  <a:lnTo>
                    <a:pt x="930" y="737"/>
                  </a:lnTo>
                  <a:lnTo>
                    <a:pt x="933" y="737"/>
                  </a:lnTo>
                  <a:lnTo>
                    <a:pt x="936" y="737"/>
                  </a:lnTo>
                  <a:lnTo>
                    <a:pt x="936" y="735"/>
                  </a:lnTo>
                  <a:lnTo>
                    <a:pt x="936" y="732"/>
                  </a:lnTo>
                  <a:lnTo>
                    <a:pt x="938" y="732"/>
                  </a:lnTo>
                  <a:lnTo>
                    <a:pt x="938" y="729"/>
                  </a:lnTo>
                  <a:lnTo>
                    <a:pt x="938" y="724"/>
                  </a:lnTo>
                  <a:lnTo>
                    <a:pt x="936" y="719"/>
                  </a:lnTo>
                  <a:lnTo>
                    <a:pt x="936" y="716"/>
                  </a:lnTo>
                  <a:lnTo>
                    <a:pt x="936" y="713"/>
                  </a:lnTo>
                  <a:lnTo>
                    <a:pt x="930" y="713"/>
                  </a:lnTo>
                  <a:lnTo>
                    <a:pt x="933" y="711"/>
                  </a:lnTo>
                  <a:lnTo>
                    <a:pt x="933" y="705"/>
                  </a:lnTo>
                  <a:lnTo>
                    <a:pt x="933" y="703"/>
                  </a:lnTo>
                  <a:lnTo>
                    <a:pt x="930" y="700"/>
                  </a:lnTo>
                  <a:lnTo>
                    <a:pt x="933" y="700"/>
                  </a:lnTo>
                  <a:lnTo>
                    <a:pt x="933" y="697"/>
                  </a:lnTo>
                  <a:lnTo>
                    <a:pt x="933" y="695"/>
                  </a:lnTo>
                  <a:lnTo>
                    <a:pt x="936" y="695"/>
                  </a:lnTo>
                  <a:lnTo>
                    <a:pt x="936" y="697"/>
                  </a:lnTo>
                  <a:lnTo>
                    <a:pt x="936" y="700"/>
                  </a:lnTo>
                  <a:lnTo>
                    <a:pt x="938" y="700"/>
                  </a:lnTo>
                  <a:lnTo>
                    <a:pt x="938" y="703"/>
                  </a:lnTo>
                  <a:lnTo>
                    <a:pt x="936" y="703"/>
                  </a:lnTo>
                  <a:lnTo>
                    <a:pt x="938" y="705"/>
                  </a:lnTo>
                  <a:lnTo>
                    <a:pt x="941" y="708"/>
                  </a:lnTo>
                  <a:lnTo>
                    <a:pt x="941" y="711"/>
                  </a:lnTo>
                  <a:lnTo>
                    <a:pt x="941" y="713"/>
                  </a:lnTo>
                  <a:lnTo>
                    <a:pt x="944" y="713"/>
                  </a:lnTo>
                  <a:lnTo>
                    <a:pt x="944" y="716"/>
                  </a:lnTo>
                  <a:lnTo>
                    <a:pt x="946" y="716"/>
                  </a:lnTo>
                  <a:lnTo>
                    <a:pt x="952" y="719"/>
                  </a:lnTo>
                  <a:lnTo>
                    <a:pt x="949" y="721"/>
                  </a:lnTo>
                  <a:lnTo>
                    <a:pt x="946" y="721"/>
                  </a:lnTo>
                  <a:lnTo>
                    <a:pt x="946" y="724"/>
                  </a:lnTo>
                  <a:lnTo>
                    <a:pt x="954" y="746"/>
                  </a:lnTo>
                  <a:lnTo>
                    <a:pt x="954" y="748"/>
                  </a:lnTo>
                  <a:lnTo>
                    <a:pt x="957" y="748"/>
                  </a:lnTo>
                  <a:lnTo>
                    <a:pt x="960" y="748"/>
                  </a:lnTo>
                  <a:lnTo>
                    <a:pt x="960" y="751"/>
                  </a:lnTo>
                  <a:lnTo>
                    <a:pt x="962" y="754"/>
                  </a:lnTo>
                  <a:lnTo>
                    <a:pt x="962" y="756"/>
                  </a:lnTo>
                  <a:lnTo>
                    <a:pt x="962" y="759"/>
                  </a:lnTo>
                  <a:lnTo>
                    <a:pt x="962" y="762"/>
                  </a:lnTo>
                  <a:lnTo>
                    <a:pt x="960" y="762"/>
                  </a:lnTo>
                  <a:lnTo>
                    <a:pt x="957" y="762"/>
                  </a:lnTo>
                  <a:lnTo>
                    <a:pt x="954" y="762"/>
                  </a:lnTo>
                  <a:lnTo>
                    <a:pt x="952" y="762"/>
                  </a:lnTo>
                  <a:lnTo>
                    <a:pt x="946" y="764"/>
                  </a:lnTo>
                  <a:lnTo>
                    <a:pt x="944" y="767"/>
                  </a:lnTo>
                  <a:lnTo>
                    <a:pt x="941" y="767"/>
                  </a:lnTo>
                  <a:lnTo>
                    <a:pt x="941" y="770"/>
                  </a:lnTo>
                  <a:lnTo>
                    <a:pt x="938" y="772"/>
                  </a:lnTo>
                  <a:lnTo>
                    <a:pt x="938" y="775"/>
                  </a:lnTo>
                  <a:lnTo>
                    <a:pt x="938" y="778"/>
                  </a:lnTo>
                  <a:lnTo>
                    <a:pt x="941" y="780"/>
                  </a:lnTo>
                  <a:lnTo>
                    <a:pt x="946" y="783"/>
                  </a:lnTo>
                  <a:lnTo>
                    <a:pt x="946" y="786"/>
                  </a:lnTo>
                  <a:lnTo>
                    <a:pt x="944" y="788"/>
                  </a:lnTo>
                  <a:lnTo>
                    <a:pt x="944" y="791"/>
                  </a:lnTo>
                  <a:lnTo>
                    <a:pt x="949" y="791"/>
                  </a:lnTo>
                  <a:lnTo>
                    <a:pt x="949" y="794"/>
                  </a:lnTo>
                  <a:lnTo>
                    <a:pt x="949" y="796"/>
                  </a:lnTo>
                  <a:lnTo>
                    <a:pt x="952" y="799"/>
                  </a:lnTo>
                  <a:lnTo>
                    <a:pt x="952" y="802"/>
                  </a:lnTo>
                  <a:lnTo>
                    <a:pt x="952" y="807"/>
                  </a:lnTo>
                  <a:lnTo>
                    <a:pt x="952" y="810"/>
                  </a:lnTo>
                  <a:lnTo>
                    <a:pt x="952" y="813"/>
                  </a:lnTo>
                  <a:lnTo>
                    <a:pt x="946" y="810"/>
                  </a:lnTo>
                  <a:lnTo>
                    <a:pt x="944" y="813"/>
                  </a:lnTo>
                  <a:lnTo>
                    <a:pt x="936" y="821"/>
                  </a:lnTo>
                  <a:lnTo>
                    <a:pt x="933" y="821"/>
                  </a:lnTo>
                  <a:lnTo>
                    <a:pt x="930" y="823"/>
                  </a:lnTo>
                  <a:lnTo>
                    <a:pt x="928" y="831"/>
                  </a:lnTo>
                  <a:lnTo>
                    <a:pt x="922" y="834"/>
                  </a:lnTo>
                  <a:lnTo>
                    <a:pt x="920" y="837"/>
                  </a:lnTo>
                  <a:lnTo>
                    <a:pt x="917" y="839"/>
                  </a:lnTo>
                  <a:lnTo>
                    <a:pt x="914" y="839"/>
                  </a:lnTo>
                  <a:lnTo>
                    <a:pt x="917" y="839"/>
                  </a:lnTo>
                  <a:lnTo>
                    <a:pt x="917" y="842"/>
                  </a:lnTo>
                  <a:lnTo>
                    <a:pt x="920" y="842"/>
                  </a:lnTo>
                  <a:lnTo>
                    <a:pt x="917" y="845"/>
                  </a:lnTo>
                  <a:lnTo>
                    <a:pt x="917" y="847"/>
                  </a:lnTo>
                  <a:lnTo>
                    <a:pt x="914" y="847"/>
                  </a:lnTo>
                  <a:lnTo>
                    <a:pt x="912" y="850"/>
                  </a:lnTo>
                  <a:lnTo>
                    <a:pt x="909" y="853"/>
                  </a:lnTo>
                  <a:lnTo>
                    <a:pt x="909" y="855"/>
                  </a:lnTo>
                  <a:lnTo>
                    <a:pt x="909" y="858"/>
                  </a:lnTo>
                  <a:lnTo>
                    <a:pt x="912" y="858"/>
                  </a:lnTo>
                  <a:lnTo>
                    <a:pt x="912" y="861"/>
                  </a:lnTo>
                  <a:lnTo>
                    <a:pt x="909" y="861"/>
                  </a:lnTo>
                  <a:lnTo>
                    <a:pt x="906" y="869"/>
                  </a:lnTo>
                  <a:lnTo>
                    <a:pt x="903" y="869"/>
                  </a:lnTo>
                  <a:lnTo>
                    <a:pt x="901" y="869"/>
                  </a:lnTo>
                  <a:lnTo>
                    <a:pt x="901" y="872"/>
                  </a:lnTo>
                  <a:lnTo>
                    <a:pt x="901" y="874"/>
                  </a:lnTo>
                  <a:lnTo>
                    <a:pt x="903" y="877"/>
                  </a:lnTo>
                  <a:lnTo>
                    <a:pt x="903" y="880"/>
                  </a:lnTo>
                  <a:lnTo>
                    <a:pt x="903" y="882"/>
                  </a:lnTo>
                  <a:lnTo>
                    <a:pt x="903" y="890"/>
                  </a:lnTo>
                  <a:lnTo>
                    <a:pt x="901" y="893"/>
                  </a:lnTo>
                  <a:lnTo>
                    <a:pt x="901" y="896"/>
                  </a:lnTo>
                  <a:lnTo>
                    <a:pt x="898" y="896"/>
                  </a:lnTo>
                  <a:lnTo>
                    <a:pt x="898" y="898"/>
                  </a:lnTo>
                  <a:lnTo>
                    <a:pt x="895" y="901"/>
                  </a:lnTo>
                  <a:lnTo>
                    <a:pt x="895" y="904"/>
                  </a:lnTo>
                  <a:lnTo>
                    <a:pt x="898" y="904"/>
                  </a:lnTo>
                  <a:lnTo>
                    <a:pt x="898" y="901"/>
                  </a:lnTo>
                  <a:lnTo>
                    <a:pt x="901" y="901"/>
                  </a:lnTo>
                  <a:lnTo>
                    <a:pt x="903" y="904"/>
                  </a:lnTo>
                  <a:lnTo>
                    <a:pt x="903" y="909"/>
                  </a:lnTo>
                  <a:lnTo>
                    <a:pt x="903" y="912"/>
                  </a:lnTo>
                  <a:lnTo>
                    <a:pt x="903" y="915"/>
                  </a:lnTo>
                  <a:lnTo>
                    <a:pt x="906" y="920"/>
                  </a:lnTo>
                  <a:lnTo>
                    <a:pt x="903" y="928"/>
                  </a:lnTo>
                  <a:lnTo>
                    <a:pt x="903" y="931"/>
                  </a:lnTo>
                  <a:lnTo>
                    <a:pt x="903" y="933"/>
                  </a:lnTo>
                  <a:lnTo>
                    <a:pt x="901" y="936"/>
                  </a:lnTo>
                  <a:lnTo>
                    <a:pt x="901" y="939"/>
                  </a:lnTo>
                  <a:lnTo>
                    <a:pt x="901" y="944"/>
                  </a:lnTo>
                  <a:lnTo>
                    <a:pt x="901" y="947"/>
                  </a:lnTo>
                  <a:lnTo>
                    <a:pt x="898" y="952"/>
                  </a:lnTo>
                  <a:lnTo>
                    <a:pt x="895" y="955"/>
                  </a:lnTo>
                  <a:lnTo>
                    <a:pt x="893" y="955"/>
                  </a:lnTo>
                  <a:lnTo>
                    <a:pt x="890" y="955"/>
                  </a:lnTo>
                  <a:lnTo>
                    <a:pt x="890" y="952"/>
                  </a:lnTo>
                  <a:lnTo>
                    <a:pt x="885" y="952"/>
                  </a:lnTo>
                  <a:lnTo>
                    <a:pt x="882" y="952"/>
                  </a:lnTo>
                  <a:lnTo>
                    <a:pt x="882" y="949"/>
                  </a:lnTo>
                  <a:lnTo>
                    <a:pt x="879" y="949"/>
                  </a:lnTo>
                  <a:lnTo>
                    <a:pt x="874" y="949"/>
                  </a:lnTo>
                  <a:lnTo>
                    <a:pt x="866" y="952"/>
                  </a:lnTo>
                  <a:lnTo>
                    <a:pt x="861" y="952"/>
                  </a:lnTo>
                  <a:lnTo>
                    <a:pt x="855" y="949"/>
                  </a:lnTo>
                  <a:lnTo>
                    <a:pt x="853" y="949"/>
                  </a:lnTo>
                  <a:lnTo>
                    <a:pt x="853" y="952"/>
                  </a:lnTo>
                  <a:lnTo>
                    <a:pt x="847" y="955"/>
                  </a:lnTo>
                  <a:lnTo>
                    <a:pt x="850" y="957"/>
                  </a:lnTo>
                  <a:lnTo>
                    <a:pt x="850" y="960"/>
                  </a:lnTo>
                  <a:lnTo>
                    <a:pt x="847" y="960"/>
                  </a:lnTo>
                  <a:lnTo>
                    <a:pt x="845" y="963"/>
                  </a:lnTo>
                  <a:lnTo>
                    <a:pt x="845" y="965"/>
                  </a:lnTo>
                  <a:lnTo>
                    <a:pt x="847" y="965"/>
                  </a:lnTo>
                  <a:lnTo>
                    <a:pt x="847" y="968"/>
                  </a:lnTo>
                  <a:lnTo>
                    <a:pt x="847" y="971"/>
                  </a:lnTo>
                  <a:lnTo>
                    <a:pt x="845" y="974"/>
                  </a:lnTo>
                  <a:lnTo>
                    <a:pt x="845" y="976"/>
                  </a:lnTo>
                  <a:lnTo>
                    <a:pt x="842" y="976"/>
                  </a:lnTo>
                  <a:lnTo>
                    <a:pt x="839" y="979"/>
                  </a:lnTo>
                  <a:lnTo>
                    <a:pt x="842" y="979"/>
                  </a:lnTo>
                  <a:lnTo>
                    <a:pt x="839" y="979"/>
                  </a:lnTo>
                  <a:lnTo>
                    <a:pt x="836" y="982"/>
                  </a:lnTo>
                  <a:lnTo>
                    <a:pt x="834" y="984"/>
                  </a:lnTo>
                  <a:lnTo>
                    <a:pt x="834" y="987"/>
                  </a:lnTo>
                  <a:lnTo>
                    <a:pt x="836" y="987"/>
                  </a:lnTo>
                  <a:lnTo>
                    <a:pt x="836" y="990"/>
                  </a:lnTo>
                  <a:lnTo>
                    <a:pt x="839" y="990"/>
                  </a:lnTo>
                  <a:lnTo>
                    <a:pt x="842" y="992"/>
                  </a:lnTo>
                  <a:lnTo>
                    <a:pt x="847" y="990"/>
                  </a:lnTo>
                  <a:lnTo>
                    <a:pt x="850" y="987"/>
                  </a:lnTo>
                  <a:lnTo>
                    <a:pt x="855" y="984"/>
                  </a:lnTo>
                  <a:lnTo>
                    <a:pt x="858" y="984"/>
                  </a:lnTo>
                  <a:lnTo>
                    <a:pt x="863" y="984"/>
                  </a:lnTo>
                  <a:lnTo>
                    <a:pt x="869" y="984"/>
                  </a:lnTo>
                  <a:lnTo>
                    <a:pt x="871" y="984"/>
                  </a:lnTo>
                  <a:lnTo>
                    <a:pt x="874" y="982"/>
                  </a:lnTo>
                  <a:lnTo>
                    <a:pt x="877" y="979"/>
                  </a:lnTo>
                  <a:lnTo>
                    <a:pt x="879" y="976"/>
                  </a:lnTo>
                  <a:lnTo>
                    <a:pt x="887" y="979"/>
                  </a:lnTo>
                  <a:lnTo>
                    <a:pt x="887" y="976"/>
                  </a:lnTo>
                  <a:lnTo>
                    <a:pt x="893" y="974"/>
                  </a:lnTo>
                  <a:lnTo>
                    <a:pt x="895" y="974"/>
                  </a:lnTo>
                  <a:lnTo>
                    <a:pt x="895" y="971"/>
                  </a:lnTo>
                  <a:lnTo>
                    <a:pt x="898" y="971"/>
                  </a:lnTo>
                  <a:lnTo>
                    <a:pt x="903" y="971"/>
                  </a:lnTo>
                  <a:lnTo>
                    <a:pt x="903" y="974"/>
                  </a:lnTo>
                  <a:lnTo>
                    <a:pt x="906" y="974"/>
                  </a:lnTo>
                  <a:lnTo>
                    <a:pt x="909" y="974"/>
                  </a:lnTo>
                  <a:lnTo>
                    <a:pt x="912" y="974"/>
                  </a:lnTo>
                  <a:lnTo>
                    <a:pt x="914" y="974"/>
                  </a:lnTo>
                  <a:lnTo>
                    <a:pt x="917" y="976"/>
                  </a:lnTo>
                  <a:lnTo>
                    <a:pt x="922" y="979"/>
                  </a:lnTo>
                  <a:lnTo>
                    <a:pt x="925" y="979"/>
                  </a:lnTo>
                  <a:lnTo>
                    <a:pt x="928" y="976"/>
                  </a:lnTo>
                  <a:lnTo>
                    <a:pt x="930" y="974"/>
                  </a:lnTo>
                  <a:lnTo>
                    <a:pt x="930" y="968"/>
                  </a:lnTo>
                  <a:lnTo>
                    <a:pt x="930" y="965"/>
                  </a:lnTo>
                  <a:lnTo>
                    <a:pt x="933" y="963"/>
                  </a:lnTo>
                  <a:lnTo>
                    <a:pt x="933" y="960"/>
                  </a:lnTo>
                  <a:lnTo>
                    <a:pt x="933" y="957"/>
                  </a:lnTo>
                  <a:lnTo>
                    <a:pt x="936" y="952"/>
                  </a:lnTo>
                  <a:lnTo>
                    <a:pt x="938" y="947"/>
                  </a:lnTo>
                  <a:lnTo>
                    <a:pt x="938" y="944"/>
                  </a:lnTo>
                  <a:lnTo>
                    <a:pt x="941" y="941"/>
                  </a:lnTo>
                  <a:lnTo>
                    <a:pt x="941" y="939"/>
                  </a:lnTo>
                  <a:lnTo>
                    <a:pt x="944" y="936"/>
                  </a:lnTo>
                  <a:lnTo>
                    <a:pt x="944" y="933"/>
                  </a:lnTo>
                  <a:lnTo>
                    <a:pt x="944" y="925"/>
                  </a:lnTo>
                  <a:lnTo>
                    <a:pt x="946" y="925"/>
                  </a:lnTo>
                  <a:lnTo>
                    <a:pt x="946" y="923"/>
                  </a:lnTo>
                  <a:lnTo>
                    <a:pt x="949" y="920"/>
                  </a:lnTo>
                  <a:lnTo>
                    <a:pt x="946" y="915"/>
                  </a:lnTo>
                  <a:lnTo>
                    <a:pt x="946" y="912"/>
                  </a:lnTo>
                  <a:lnTo>
                    <a:pt x="946" y="909"/>
                  </a:lnTo>
                  <a:lnTo>
                    <a:pt x="949" y="898"/>
                  </a:lnTo>
                  <a:lnTo>
                    <a:pt x="952" y="898"/>
                  </a:lnTo>
                  <a:lnTo>
                    <a:pt x="957" y="890"/>
                  </a:lnTo>
                  <a:lnTo>
                    <a:pt x="962" y="885"/>
                  </a:lnTo>
                  <a:lnTo>
                    <a:pt x="960" y="885"/>
                  </a:lnTo>
                  <a:lnTo>
                    <a:pt x="960" y="882"/>
                  </a:lnTo>
                  <a:lnTo>
                    <a:pt x="960" y="880"/>
                  </a:lnTo>
                  <a:lnTo>
                    <a:pt x="960" y="877"/>
                  </a:lnTo>
                  <a:lnTo>
                    <a:pt x="962" y="872"/>
                  </a:lnTo>
                  <a:lnTo>
                    <a:pt x="965" y="869"/>
                  </a:lnTo>
                  <a:lnTo>
                    <a:pt x="965" y="866"/>
                  </a:lnTo>
                  <a:lnTo>
                    <a:pt x="968" y="869"/>
                  </a:lnTo>
                  <a:lnTo>
                    <a:pt x="976" y="874"/>
                  </a:lnTo>
                  <a:lnTo>
                    <a:pt x="976" y="877"/>
                  </a:lnTo>
                  <a:lnTo>
                    <a:pt x="973" y="880"/>
                  </a:lnTo>
                  <a:lnTo>
                    <a:pt x="976" y="882"/>
                  </a:lnTo>
                  <a:lnTo>
                    <a:pt x="978" y="882"/>
                  </a:lnTo>
                  <a:lnTo>
                    <a:pt x="981" y="888"/>
                  </a:lnTo>
                  <a:lnTo>
                    <a:pt x="987" y="898"/>
                  </a:lnTo>
                  <a:lnTo>
                    <a:pt x="987" y="904"/>
                  </a:lnTo>
                  <a:lnTo>
                    <a:pt x="989" y="906"/>
                  </a:lnTo>
                  <a:lnTo>
                    <a:pt x="992" y="909"/>
                  </a:lnTo>
                  <a:lnTo>
                    <a:pt x="995" y="909"/>
                  </a:lnTo>
                  <a:lnTo>
                    <a:pt x="995" y="915"/>
                  </a:lnTo>
                  <a:lnTo>
                    <a:pt x="997" y="917"/>
                  </a:lnTo>
                  <a:lnTo>
                    <a:pt x="1000" y="917"/>
                  </a:lnTo>
                  <a:lnTo>
                    <a:pt x="1005" y="920"/>
                  </a:lnTo>
                  <a:lnTo>
                    <a:pt x="1005" y="923"/>
                  </a:lnTo>
                  <a:lnTo>
                    <a:pt x="1005" y="925"/>
                  </a:lnTo>
                  <a:lnTo>
                    <a:pt x="1008" y="928"/>
                  </a:lnTo>
                  <a:lnTo>
                    <a:pt x="1011" y="928"/>
                  </a:lnTo>
                  <a:lnTo>
                    <a:pt x="1011" y="931"/>
                  </a:lnTo>
                  <a:lnTo>
                    <a:pt x="1013" y="931"/>
                  </a:lnTo>
                  <a:lnTo>
                    <a:pt x="1016" y="931"/>
                  </a:lnTo>
                  <a:lnTo>
                    <a:pt x="1016" y="933"/>
                  </a:lnTo>
                  <a:lnTo>
                    <a:pt x="1016" y="936"/>
                  </a:lnTo>
                  <a:lnTo>
                    <a:pt x="1016" y="939"/>
                  </a:lnTo>
                  <a:lnTo>
                    <a:pt x="1016" y="936"/>
                  </a:lnTo>
                  <a:lnTo>
                    <a:pt x="1013" y="936"/>
                  </a:lnTo>
                  <a:lnTo>
                    <a:pt x="1011" y="936"/>
                  </a:lnTo>
                  <a:lnTo>
                    <a:pt x="1011" y="947"/>
                  </a:lnTo>
                  <a:lnTo>
                    <a:pt x="1011" y="949"/>
                  </a:lnTo>
                  <a:lnTo>
                    <a:pt x="1013" y="960"/>
                  </a:lnTo>
                  <a:lnTo>
                    <a:pt x="1013" y="963"/>
                  </a:lnTo>
                  <a:lnTo>
                    <a:pt x="1011" y="965"/>
                  </a:lnTo>
                  <a:lnTo>
                    <a:pt x="1008" y="968"/>
                  </a:lnTo>
                  <a:lnTo>
                    <a:pt x="1008" y="971"/>
                  </a:lnTo>
                  <a:lnTo>
                    <a:pt x="1008" y="976"/>
                  </a:lnTo>
                  <a:lnTo>
                    <a:pt x="1008" y="979"/>
                  </a:lnTo>
                  <a:lnTo>
                    <a:pt x="1008" y="982"/>
                  </a:lnTo>
                  <a:lnTo>
                    <a:pt x="1008" y="984"/>
                  </a:lnTo>
                  <a:lnTo>
                    <a:pt x="1008" y="987"/>
                  </a:lnTo>
                  <a:lnTo>
                    <a:pt x="1005" y="987"/>
                  </a:lnTo>
                  <a:lnTo>
                    <a:pt x="1005" y="990"/>
                  </a:lnTo>
                  <a:lnTo>
                    <a:pt x="1005" y="995"/>
                  </a:lnTo>
                  <a:lnTo>
                    <a:pt x="1003" y="998"/>
                  </a:lnTo>
                  <a:lnTo>
                    <a:pt x="1000" y="1000"/>
                  </a:lnTo>
                  <a:lnTo>
                    <a:pt x="997" y="1000"/>
                  </a:lnTo>
                  <a:lnTo>
                    <a:pt x="995" y="1000"/>
                  </a:lnTo>
                  <a:lnTo>
                    <a:pt x="995" y="1003"/>
                  </a:lnTo>
                  <a:lnTo>
                    <a:pt x="992" y="1006"/>
                  </a:lnTo>
                  <a:lnTo>
                    <a:pt x="989" y="1008"/>
                  </a:lnTo>
                  <a:lnTo>
                    <a:pt x="987" y="1011"/>
                  </a:lnTo>
                  <a:lnTo>
                    <a:pt x="976" y="1016"/>
                  </a:lnTo>
                  <a:lnTo>
                    <a:pt x="973" y="1016"/>
                  </a:lnTo>
                  <a:lnTo>
                    <a:pt x="970" y="1019"/>
                  </a:lnTo>
                  <a:lnTo>
                    <a:pt x="970" y="1022"/>
                  </a:lnTo>
                  <a:lnTo>
                    <a:pt x="970" y="1024"/>
                  </a:lnTo>
                  <a:lnTo>
                    <a:pt x="968" y="1024"/>
                  </a:lnTo>
                  <a:lnTo>
                    <a:pt x="970" y="1024"/>
                  </a:lnTo>
                  <a:lnTo>
                    <a:pt x="976" y="1030"/>
                  </a:lnTo>
                  <a:lnTo>
                    <a:pt x="978" y="1030"/>
                  </a:lnTo>
                  <a:lnTo>
                    <a:pt x="981" y="1030"/>
                  </a:lnTo>
                  <a:lnTo>
                    <a:pt x="984" y="1030"/>
                  </a:lnTo>
                  <a:lnTo>
                    <a:pt x="987" y="1030"/>
                  </a:lnTo>
                  <a:lnTo>
                    <a:pt x="987" y="1027"/>
                  </a:lnTo>
                  <a:lnTo>
                    <a:pt x="987" y="1030"/>
                  </a:lnTo>
                  <a:lnTo>
                    <a:pt x="1005" y="1030"/>
                  </a:lnTo>
                  <a:lnTo>
                    <a:pt x="1013" y="1027"/>
                  </a:lnTo>
                  <a:lnTo>
                    <a:pt x="1019" y="1027"/>
                  </a:lnTo>
                  <a:lnTo>
                    <a:pt x="1021" y="1024"/>
                  </a:lnTo>
                  <a:lnTo>
                    <a:pt x="1024" y="1022"/>
                  </a:lnTo>
                  <a:lnTo>
                    <a:pt x="1027" y="1019"/>
                  </a:lnTo>
                  <a:lnTo>
                    <a:pt x="1029" y="1019"/>
                  </a:lnTo>
                  <a:lnTo>
                    <a:pt x="1037" y="1016"/>
                  </a:lnTo>
                  <a:lnTo>
                    <a:pt x="1043" y="1016"/>
                  </a:lnTo>
                  <a:lnTo>
                    <a:pt x="1045" y="1016"/>
                  </a:lnTo>
                  <a:lnTo>
                    <a:pt x="1048" y="1019"/>
                  </a:lnTo>
                  <a:lnTo>
                    <a:pt x="1051" y="1019"/>
                  </a:lnTo>
                  <a:lnTo>
                    <a:pt x="1054" y="1019"/>
                  </a:lnTo>
                  <a:lnTo>
                    <a:pt x="1056" y="1019"/>
                  </a:lnTo>
                  <a:lnTo>
                    <a:pt x="1059" y="1019"/>
                  </a:lnTo>
                  <a:lnTo>
                    <a:pt x="1062" y="1019"/>
                  </a:lnTo>
                  <a:lnTo>
                    <a:pt x="1064" y="1019"/>
                  </a:lnTo>
                  <a:lnTo>
                    <a:pt x="1064" y="1016"/>
                  </a:lnTo>
                  <a:lnTo>
                    <a:pt x="1062" y="1016"/>
                  </a:lnTo>
                  <a:lnTo>
                    <a:pt x="1059" y="1016"/>
                  </a:lnTo>
                  <a:lnTo>
                    <a:pt x="1056" y="1016"/>
                  </a:lnTo>
                  <a:lnTo>
                    <a:pt x="1056" y="1014"/>
                  </a:lnTo>
                  <a:lnTo>
                    <a:pt x="1054" y="1014"/>
                  </a:lnTo>
                  <a:lnTo>
                    <a:pt x="1045" y="1014"/>
                  </a:lnTo>
                  <a:lnTo>
                    <a:pt x="1043" y="1014"/>
                  </a:lnTo>
                  <a:lnTo>
                    <a:pt x="1043" y="1011"/>
                  </a:lnTo>
                  <a:lnTo>
                    <a:pt x="1051" y="1011"/>
                  </a:lnTo>
                  <a:lnTo>
                    <a:pt x="1054" y="1011"/>
                  </a:lnTo>
                  <a:lnTo>
                    <a:pt x="1056" y="1014"/>
                  </a:lnTo>
                  <a:lnTo>
                    <a:pt x="1062" y="1014"/>
                  </a:lnTo>
                  <a:lnTo>
                    <a:pt x="1064" y="1014"/>
                  </a:lnTo>
                  <a:lnTo>
                    <a:pt x="1064" y="1016"/>
                  </a:lnTo>
                  <a:lnTo>
                    <a:pt x="1067" y="1014"/>
                  </a:lnTo>
                  <a:lnTo>
                    <a:pt x="1070" y="1014"/>
                  </a:lnTo>
                  <a:lnTo>
                    <a:pt x="1067" y="1014"/>
                  </a:lnTo>
                  <a:lnTo>
                    <a:pt x="1067" y="1011"/>
                  </a:lnTo>
                  <a:lnTo>
                    <a:pt x="1062" y="1011"/>
                  </a:lnTo>
                  <a:lnTo>
                    <a:pt x="1059" y="1008"/>
                  </a:lnTo>
                  <a:lnTo>
                    <a:pt x="1059" y="1006"/>
                  </a:lnTo>
                  <a:lnTo>
                    <a:pt x="1059" y="1003"/>
                  </a:lnTo>
                  <a:lnTo>
                    <a:pt x="1062" y="1003"/>
                  </a:lnTo>
                  <a:lnTo>
                    <a:pt x="1067" y="1000"/>
                  </a:lnTo>
                  <a:lnTo>
                    <a:pt x="1070" y="1000"/>
                  </a:lnTo>
                  <a:lnTo>
                    <a:pt x="1072" y="1000"/>
                  </a:lnTo>
                  <a:lnTo>
                    <a:pt x="1075" y="1000"/>
                  </a:lnTo>
                  <a:lnTo>
                    <a:pt x="1078" y="1000"/>
                  </a:lnTo>
                  <a:lnTo>
                    <a:pt x="1080" y="998"/>
                  </a:lnTo>
                  <a:lnTo>
                    <a:pt x="1083" y="995"/>
                  </a:lnTo>
                  <a:lnTo>
                    <a:pt x="1086" y="995"/>
                  </a:lnTo>
                  <a:lnTo>
                    <a:pt x="1083" y="995"/>
                  </a:lnTo>
                  <a:lnTo>
                    <a:pt x="1083" y="992"/>
                  </a:lnTo>
                  <a:lnTo>
                    <a:pt x="1088" y="992"/>
                  </a:lnTo>
                  <a:lnTo>
                    <a:pt x="1094" y="995"/>
                  </a:lnTo>
                  <a:lnTo>
                    <a:pt x="1096" y="998"/>
                  </a:lnTo>
                  <a:lnTo>
                    <a:pt x="1099" y="1003"/>
                  </a:lnTo>
                  <a:lnTo>
                    <a:pt x="1099" y="1000"/>
                  </a:lnTo>
                  <a:lnTo>
                    <a:pt x="1102" y="998"/>
                  </a:lnTo>
                  <a:lnTo>
                    <a:pt x="1102" y="1000"/>
                  </a:lnTo>
                  <a:lnTo>
                    <a:pt x="1104" y="1000"/>
                  </a:lnTo>
                  <a:lnTo>
                    <a:pt x="1102" y="1006"/>
                  </a:lnTo>
                  <a:lnTo>
                    <a:pt x="1104" y="1008"/>
                  </a:lnTo>
                  <a:lnTo>
                    <a:pt x="1104" y="1011"/>
                  </a:lnTo>
                  <a:lnTo>
                    <a:pt x="1102" y="1011"/>
                  </a:lnTo>
                  <a:lnTo>
                    <a:pt x="1096" y="1011"/>
                  </a:lnTo>
                  <a:lnTo>
                    <a:pt x="1094" y="1011"/>
                  </a:lnTo>
                  <a:lnTo>
                    <a:pt x="1091" y="1011"/>
                  </a:lnTo>
                  <a:lnTo>
                    <a:pt x="1088" y="1014"/>
                  </a:lnTo>
                  <a:lnTo>
                    <a:pt x="1088" y="1016"/>
                  </a:lnTo>
                  <a:lnTo>
                    <a:pt x="1094" y="1016"/>
                  </a:lnTo>
                  <a:lnTo>
                    <a:pt x="1102" y="1022"/>
                  </a:lnTo>
                  <a:lnTo>
                    <a:pt x="1102" y="1024"/>
                  </a:lnTo>
                  <a:lnTo>
                    <a:pt x="1102" y="1027"/>
                  </a:lnTo>
                  <a:lnTo>
                    <a:pt x="1099" y="1030"/>
                  </a:lnTo>
                  <a:lnTo>
                    <a:pt x="1102" y="1030"/>
                  </a:lnTo>
                  <a:lnTo>
                    <a:pt x="1099" y="1033"/>
                  </a:lnTo>
                  <a:lnTo>
                    <a:pt x="1099" y="1035"/>
                  </a:lnTo>
                  <a:lnTo>
                    <a:pt x="1096" y="1035"/>
                  </a:lnTo>
                  <a:lnTo>
                    <a:pt x="1091" y="1033"/>
                  </a:lnTo>
                  <a:lnTo>
                    <a:pt x="1088" y="1033"/>
                  </a:lnTo>
                  <a:lnTo>
                    <a:pt x="1088" y="1030"/>
                  </a:lnTo>
                  <a:lnTo>
                    <a:pt x="1091" y="1030"/>
                  </a:lnTo>
                  <a:lnTo>
                    <a:pt x="1091" y="1027"/>
                  </a:lnTo>
                  <a:lnTo>
                    <a:pt x="1088" y="1027"/>
                  </a:lnTo>
                  <a:lnTo>
                    <a:pt x="1088" y="1024"/>
                  </a:lnTo>
                  <a:lnTo>
                    <a:pt x="1088" y="1022"/>
                  </a:lnTo>
                  <a:lnTo>
                    <a:pt x="1091" y="1019"/>
                  </a:lnTo>
                  <a:lnTo>
                    <a:pt x="1088" y="1019"/>
                  </a:lnTo>
                  <a:lnTo>
                    <a:pt x="1088" y="1016"/>
                  </a:lnTo>
                  <a:lnTo>
                    <a:pt x="1086" y="1016"/>
                  </a:lnTo>
                  <a:lnTo>
                    <a:pt x="1083" y="1016"/>
                  </a:lnTo>
                  <a:lnTo>
                    <a:pt x="1080" y="1014"/>
                  </a:lnTo>
                  <a:lnTo>
                    <a:pt x="1078" y="1014"/>
                  </a:lnTo>
                  <a:lnTo>
                    <a:pt x="1072" y="1016"/>
                  </a:lnTo>
                  <a:lnTo>
                    <a:pt x="1072" y="1019"/>
                  </a:lnTo>
                  <a:lnTo>
                    <a:pt x="1072" y="1022"/>
                  </a:lnTo>
                  <a:lnTo>
                    <a:pt x="1070" y="1019"/>
                  </a:lnTo>
                  <a:lnTo>
                    <a:pt x="1070" y="1022"/>
                  </a:lnTo>
                  <a:lnTo>
                    <a:pt x="1067" y="1022"/>
                  </a:lnTo>
                  <a:lnTo>
                    <a:pt x="1070" y="1024"/>
                  </a:lnTo>
                  <a:lnTo>
                    <a:pt x="1075" y="1027"/>
                  </a:lnTo>
                  <a:lnTo>
                    <a:pt x="1083" y="1033"/>
                  </a:lnTo>
                  <a:lnTo>
                    <a:pt x="1104" y="1049"/>
                  </a:lnTo>
                  <a:lnTo>
                    <a:pt x="1107" y="1051"/>
                  </a:lnTo>
                  <a:lnTo>
                    <a:pt x="1110" y="1051"/>
                  </a:lnTo>
                  <a:lnTo>
                    <a:pt x="1112" y="1054"/>
                  </a:lnTo>
                  <a:lnTo>
                    <a:pt x="1115" y="1054"/>
                  </a:lnTo>
                  <a:lnTo>
                    <a:pt x="1129" y="1067"/>
                  </a:lnTo>
                  <a:lnTo>
                    <a:pt x="1129" y="1070"/>
                  </a:lnTo>
                  <a:lnTo>
                    <a:pt x="1129" y="1075"/>
                  </a:lnTo>
                  <a:lnTo>
                    <a:pt x="1134" y="1086"/>
                  </a:lnTo>
                  <a:lnTo>
                    <a:pt x="1137" y="1092"/>
                  </a:lnTo>
                  <a:lnTo>
                    <a:pt x="1134" y="1092"/>
                  </a:lnTo>
                  <a:lnTo>
                    <a:pt x="1129" y="1078"/>
                  </a:lnTo>
                  <a:lnTo>
                    <a:pt x="1126" y="1073"/>
                  </a:lnTo>
                  <a:lnTo>
                    <a:pt x="1118" y="1065"/>
                  </a:lnTo>
                  <a:lnTo>
                    <a:pt x="1112" y="1059"/>
                  </a:lnTo>
                  <a:lnTo>
                    <a:pt x="1102" y="1049"/>
                  </a:lnTo>
                  <a:lnTo>
                    <a:pt x="1064" y="1022"/>
                  </a:lnTo>
                  <a:lnTo>
                    <a:pt x="1059" y="1019"/>
                  </a:lnTo>
                  <a:lnTo>
                    <a:pt x="1056" y="1022"/>
                  </a:lnTo>
                  <a:lnTo>
                    <a:pt x="1062" y="1024"/>
                  </a:lnTo>
                  <a:lnTo>
                    <a:pt x="1064" y="1024"/>
                  </a:lnTo>
                  <a:lnTo>
                    <a:pt x="1067" y="1027"/>
                  </a:lnTo>
                  <a:lnTo>
                    <a:pt x="1072" y="1030"/>
                  </a:lnTo>
                  <a:lnTo>
                    <a:pt x="1075" y="1033"/>
                  </a:lnTo>
                  <a:lnTo>
                    <a:pt x="1078" y="1035"/>
                  </a:lnTo>
                  <a:lnTo>
                    <a:pt x="1080" y="1038"/>
                  </a:lnTo>
                  <a:lnTo>
                    <a:pt x="1086" y="1038"/>
                  </a:lnTo>
                  <a:lnTo>
                    <a:pt x="1094" y="1046"/>
                  </a:lnTo>
                  <a:lnTo>
                    <a:pt x="1112" y="1062"/>
                  </a:lnTo>
                  <a:lnTo>
                    <a:pt x="1115" y="1062"/>
                  </a:lnTo>
                  <a:lnTo>
                    <a:pt x="1115" y="1065"/>
                  </a:lnTo>
                  <a:lnTo>
                    <a:pt x="1121" y="1070"/>
                  </a:lnTo>
                  <a:lnTo>
                    <a:pt x="1123" y="1073"/>
                  </a:lnTo>
                  <a:lnTo>
                    <a:pt x="1126" y="1075"/>
                  </a:lnTo>
                  <a:lnTo>
                    <a:pt x="1131" y="1089"/>
                  </a:lnTo>
                  <a:lnTo>
                    <a:pt x="1142" y="1105"/>
                  </a:lnTo>
                  <a:lnTo>
                    <a:pt x="1155" y="1132"/>
                  </a:lnTo>
                  <a:lnTo>
                    <a:pt x="1155" y="1134"/>
                  </a:lnTo>
                  <a:lnTo>
                    <a:pt x="1155" y="1148"/>
                  </a:lnTo>
                  <a:lnTo>
                    <a:pt x="1155" y="1153"/>
                  </a:lnTo>
                  <a:lnTo>
                    <a:pt x="1155" y="1156"/>
                  </a:lnTo>
                  <a:lnTo>
                    <a:pt x="1150" y="1159"/>
                  </a:lnTo>
                  <a:lnTo>
                    <a:pt x="1147" y="1161"/>
                  </a:lnTo>
                  <a:lnTo>
                    <a:pt x="1137" y="1167"/>
                  </a:lnTo>
                  <a:lnTo>
                    <a:pt x="1137" y="1169"/>
                  </a:lnTo>
                  <a:lnTo>
                    <a:pt x="1139" y="1172"/>
                  </a:lnTo>
                  <a:lnTo>
                    <a:pt x="1142" y="1172"/>
                  </a:lnTo>
                  <a:lnTo>
                    <a:pt x="1142" y="1175"/>
                  </a:lnTo>
                  <a:lnTo>
                    <a:pt x="1142" y="1180"/>
                  </a:lnTo>
                  <a:lnTo>
                    <a:pt x="1145" y="1183"/>
                  </a:lnTo>
                  <a:lnTo>
                    <a:pt x="1147" y="1183"/>
                  </a:lnTo>
                  <a:lnTo>
                    <a:pt x="1147" y="1185"/>
                  </a:lnTo>
                  <a:lnTo>
                    <a:pt x="1147" y="1188"/>
                  </a:lnTo>
                  <a:lnTo>
                    <a:pt x="1145" y="1191"/>
                  </a:lnTo>
                  <a:lnTo>
                    <a:pt x="1147" y="1196"/>
                  </a:lnTo>
                  <a:lnTo>
                    <a:pt x="1150" y="1202"/>
                  </a:lnTo>
                  <a:lnTo>
                    <a:pt x="1169" y="1226"/>
                  </a:lnTo>
                  <a:lnTo>
                    <a:pt x="1174" y="1226"/>
                  </a:lnTo>
                  <a:lnTo>
                    <a:pt x="1174" y="1223"/>
                  </a:lnTo>
                  <a:lnTo>
                    <a:pt x="1177" y="1226"/>
                  </a:lnTo>
                  <a:lnTo>
                    <a:pt x="1179" y="1226"/>
                  </a:lnTo>
                  <a:lnTo>
                    <a:pt x="1182" y="1226"/>
                  </a:lnTo>
                  <a:lnTo>
                    <a:pt x="1182" y="1228"/>
                  </a:lnTo>
                  <a:lnTo>
                    <a:pt x="1185" y="1231"/>
                  </a:lnTo>
                  <a:lnTo>
                    <a:pt x="1182" y="1234"/>
                  </a:lnTo>
                  <a:lnTo>
                    <a:pt x="1185" y="1236"/>
                  </a:lnTo>
                  <a:lnTo>
                    <a:pt x="1193" y="1242"/>
                  </a:lnTo>
                  <a:lnTo>
                    <a:pt x="1196" y="1244"/>
                  </a:lnTo>
                  <a:lnTo>
                    <a:pt x="1201" y="1250"/>
                  </a:lnTo>
                  <a:lnTo>
                    <a:pt x="1201" y="1252"/>
                  </a:lnTo>
                  <a:lnTo>
                    <a:pt x="1206" y="1261"/>
                  </a:lnTo>
                  <a:lnTo>
                    <a:pt x="1209" y="1263"/>
                  </a:lnTo>
                  <a:lnTo>
                    <a:pt x="1209" y="1266"/>
                  </a:lnTo>
                  <a:lnTo>
                    <a:pt x="1212" y="1269"/>
                  </a:lnTo>
                  <a:lnTo>
                    <a:pt x="1214" y="1271"/>
                  </a:lnTo>
                  <a:lnTo>
                    <a:pt x="1220" y="1274"/>
                  </a:lnTo>
                  <a:lnTo>
                    <a:pt x="1222" y="1274"/>
                  </a:lnTo>
                  <a:lnTo>
                    <a:pt x="1230" y="1279"/>
                  </a:lnTo>
                  <a:lnTo>
                    <a:pt x="1233" y="1282"/>
                  </a:lnTo>
                  <a:lnTo>
                    <a:pt x="1236" y="1285"/>
                  </a:lnTo>
                  <a:lnTo>
                    <a:pt x="1238" y="1285"/>
                  </a:lnTo>
                  <a:lnTo>
                    <a:pt x="1241" y="1285"/>
                  </a:lnTo>
                  <a:lnTo>
                    <a:pt x="1244" y="1287"/>
                  </a:lnTo>
                  <a:lnTo>
                    <a:pt x="1246" y="1287"/>
                  </a:lnTo>
                  <a:lnTo>
                    <a:pt x="1273" y="1285"/>
                  </a:lnTo>
                  <a:lnTo>
                    <a:pt x="1273" y="1234"/>
                  </a:lnTo>
                  <a:lnTo>
                    <a:pt x="1273" y="1180"/>
                  </a:lnTo>
                  <a:lnTo>
                    <a:pt x="1273" y="1126"/>
                  </a:lnTo>
                  <a:lnTo>
                    <a:pt x="1273" y="1073"/>
                  </a:lnTo>
                  <a:lnTo>
                    <a:pt x="1273" y="965"/>
                  </a:lnTo>
                  <a:lnTo>
                    <a:pt x="1273" y="915"/>
                  </a:lnTo>
                  <a:lnTo>
                    <a:pt x="1273" y="861"/>
                  </a:lnTo>
                  <a:lnTo>
                    <a:pt x="1273" y="850"/>
                  </a:lnTo>
                  <a:lnTo>
                    <a:pt x="1276" y="853"/>
                  </a:lnTo>
                  <a:lnTo>
                    <a:pt x="1279" y="855"/>
                  </a:lnTo>
                  <a:lnTo>
                    <a:pt x="1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3" name="Google Shape;979;p22">
              <a:extLst>
                <a:ext uri="{FF2B5EF4-FFF2-40B4-BE49-F238E27FC236}">
                  <a16:creationId xmlns:a16="http://schemas.microsoft.com/office/drawing/2014/main" id="{AD10972B-9372-D249-9AF8-72B647514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948" y="505354"/>
              <a:ext cx="2628635" cy="3370792"/>
            </a:xfrm>
            <a:custGeom>
              <a:avLst/>
              <a:gdLst>
                <a:gd name="T0" fmla="*/ 2419350 w 1656"/>
                <a:gd name="T1" fmla="*/ 2636520 h 2124"/>
                <a:gd name="T2" fmla="*/ 2221230 w 1656"/>
                <a:gd name="T3" fmla="*/ 2242185 h 2124"/>
                <a:gd name="T4" fmla="*/ 2209800 w 1656"/>
                <a:gd name="T5" fmla="*/ 2217420 h 2124"/>
                <a:gd name="T6" fmla="*/ 2655570 w 1656"/>
                <a:gd name="T7" fmla="*/ 2891790 h 2124"/>
                <a:gd name="T8" fmla="*/ 3068955 w 1656"/>
                <a:gd name="T9" fmla="*/ 3350895 h 2124"/>
                <a:gd name="T10" fmla="*/ 3053715 w 1656"/>
                <a:gd name="T11" fmla="*/ 3244215 h 2124"/>
                <a:gd name="T12" fmla="*/ 2552700 w 1656"/>
                <a:gd name="T13" fmla="*/ 2646045 h 2124"/>
                <a:gd name="T14" fmla="*/ 2379345 w 1656"/>
                <a:gd name="T15" fmla="*/ 2676525 h 2124"/>
                <a:gd name="T16" fmla="*/ 316230 w 1656"/>
                <a:gd name="T17" fmla="*/ 1583055 h 2124"/>
                <a:gd name="T18" fmla="*/ 300990 w 1656"/>
                <a:gd name="T19" fmla="*/ 1476375 h 2124"/>
                <a:gd name="T20" fmla="*/ 255270 w 1656"/>
                <a:gd name="T21" fmla="*/ 1476375 h 2124"/>
                <a:gd name="T22" fmla="*/ 3129915 w 1656"/>
                <a:gd name="T23" fmla="*/ 3703320 h 2124"/>
                <a:gd name="T24" fmla="*/ 3135630 w 1656"/>
                <a:gd name="T25" fmla="*/ 3779520 h 2124"/>
                <a:gd name="T26" fmla="*/ 3057525 w 1656"/>
                <a:gd name="T27" fmla="*/ 3648075 h 2124"/>
                <a:gd name="T28" fmla="*/ 3084195 w 1656"/>
                <a:gd name="T29" fmla="*/ 3402330 h 2124"/>
                <a:gd name="T30" fmla="*/ 3027045 w 1656"/>
                <a:gd name="T31" fmla="*/ 3314700 h 2124"/>
                <a:gd name="T32" fmla="*/ 2971800 w 1656"/>
                <a:gd name="T33" fmla="*/ 3228975 h 2124"/>
                <a:gd name="T34" fmla="*/ 2783205 w 1656"/>
                <a:gd name="T35" fmla="*/ 3004185 h 2124"/>
                <a:gd name="T36" fmla="*/ 2705100 w 1656"/>
                <a:gd name="T37" fmla="*/ 2967990 h 2124"/>
                <a:gd name="T38" fmla="*/ 2598420 w 1656"/>
                <a:gd name="T39" fmla="*/ 2840355 h 2124"/>
                <a:gd name="T40" fmla="*/ 2573655 w 1656"/>
                <a:gd name="T41" fmla="*/ 2701290 h 2124"/>
                <a:gd name="T42" fmla="*/ 2562225 w 1656"/>
                <a:gd name="T43" fmla="*/ 2712720 h 2124"/>
                <a:gd name="T44" fmla="*/ 2425065 w 1656"/>
                <a:gd name="T45" fmla="*/ 2661285 h 2124"/>
                <a:gd name="T46" fmla="*/ 2358390 w 1656"/>
                <a:gd name="T47" fmla="*/ 2640330 h 2124"/>
                <a:gd name="T48" fmla="*/ 2312670 w 1656"/>
                <a:gd name="T49" fmla="*/ 2491740 h 2124"/>
                <a:gd name="T50" fmla="*/ 2245995 w 1656"/>
                <a:gd name="T51" fmla="*/ 2369820 h 2124"/>
                <a:gd name="T52" fmla="*/ 2175510 w 1656"/>
                <a:gd name="T53" fmla="*/ 2287905 h 2124"/>
                <a:gd name="T54" fmla="*/ 2194560 w 1656"/>
                <a:gd name="T55" fmla="*/ 2236470 h 2124"/>
                <a:gd name="T56" fmla="*/ 2124075 w 1656"/>
                <a:gd name="T57" fmla="*/ 2217420 h 2124"/>
                <a:gd name="T58" fmla="*/ 1996440 w 1656"/>
                <a:gd name="T59" fmla="*/ 2124075 h 2124"/>
                <a:gd name="T60" fmla="*/ 1859280 w 1656"/>
                <a:gd name="T61" fmla="*/ 2063115 h 2124"/>
                <a:gd name="T62" fmla="*/ 1716405 w 1656"/>
                <a:gd name="T63" fmla="*/ 1992630 h 2124"/>
                <a:gd name="T64" fmla="*/ 1628775 w 1656"/>
                <a:gd name="T65" fmla="*/ 1792605 h 2124"/>
                <a:gd name="T66" fmla="*/ 1613535 w 1656"/>
                <a:gd name="T67" fmla="*/ 1562100 h 2124"/>
                <a:gd name="T68" fmla="*/ 1531620 w 1656"/>
                <a:gd name="T69" fmla="*/ 1491615 h 2124"/>
                <a:gd name="T70" fmla="*/ 1485900 w 1656"/>
                <a:gd name="T71" fmla="*/ 1282065 h 2124"/>
                <a:gd name="T72" fmla="*/ 1455420 w 1656"/>
                <a:gd name="T73" fmla="*/ 1133475 h 2124"/>
                <a:gd name="T74" fmla="*/ 1337310 w 1656"/>
                <a:gd name="T75" fmla="*/ 1021080 h 2124"/>
                <a:gd name="T76" fmla="*/ 1184910 w 1656"/>
                <a:gd name="T77" fmla="*/ 1057275 h 2124"/>
                <a:gd name="T78" fmla="*/ 1118235 w 1656"/>
                <a:gd name="T79" fmla="*/ 760095 h 2124"/>
                <a:gd name="T80" fmla="*/ 1057275 w 1656"/>
                <a:gd name="T81" fmla="*/ 632460 h 2124"/>
                <a:gd name="T82" fmla="*/ 984885 w 1656"/>
                <a:gd name="T83" fmla="*/ 480060 h 2124"/>
                <a:gd name="T84" fmla="*/ 950595 w 1656"/>
                <a:gd name="T85" fmla="*/ 346710 h 2124"/>
                <a:gd name="T86" fmla="*/ 893445 w 1656"/>
                <a:gd name="T87" fmla="*/ 320040 h 2124"/>
                <a:gd name="T88" fmla="*/ 796290 w 1656"/>
                <a:gd name="T89" fmla="*/ 581025 h 2124"/>
                <a:gd name="T90" fmla="*/ 750570 w 1656"/>
                <a:gd name="T91" fmla="*/ 653415 h 2124"/>
                <a:gd name="T92" fmla="*/ 802005 w 1656"/>
                <a:gd name="T93" fmla="*/ 735330 h 2124"/>
                <a:gd name="T94" fmla="*/ 744855 w 1656"/>
                <a:gd name="T95" fmla="*/ 802005 h 2124"/>
                <a:gd name="T96" fmla="*/ 741045 w 1656"/>
                <a:gd name="T97" fmla="*/ 1158240 h 2124"/>
                <a:gd name="T98" fmla="*/ 668655 w 1656"/>
                <a:gd name="T99" fmla="*/ 1455420 h 2124"/>
                <a:gd name="T100" fmla="*/ 556260 w 1656"/>
                <a:gd name="T101" fmla="*/ 1680210 h 2124"/>
                <a:gd name="T102" fmla="*/ 270510 w 1656"/>
                <a:gd name="T103" fmla="*/ 1649730 h 2124"/>
                <a:gd name="T104" fmla="*/ 20955 w 1656"/>
                <a:gd name="T105" fmla="*/ 1501140 h 2124"/>
                <a:gd name="T106" fmla="*/ 2373630 w 1656"/>
                <a:gd name="T107" fmla="*/ 3933825 h 2124"/>
                <a:gd name="T108" fmla="*/ 2644140 w 1656"/>
                <a:gd name="T109" fmla="*/ 3954780 h 2124"/>
                <a:gd name="T110" fmla="*/ 2767965 w 1656"/>
                <a:gd name="T111" fmla="*/ 4000500 h 2124"/>
                <a:gd name="T112" fmla="*/ 2832735 w 1656"/>
                <a:gd name="T113" fmla="*/ 3922395 h 2124"/>
                <a:gd name="T114" fmla="*/ 3007995 w 1656"/>
                <a:gd name="T115" fmla="*/ 3882390 h 2124"/>
                <a:gd name="T116" fmla="*/ 838200 w 1656"/>
                <a:gd name="T117" fmla="*/ 280035 h 2124"/>
                <a:gd name="T118" fmla="*/ 1689735 w 1656"/>
                <a:gd name="T119" fmla="*/ 1847850 h 2124"/>
                <a:gd name="T120" fmla="*/ 878205 w 1656"/>
                <a:gd name="T121" fmla="*/ 274320 h 2124"/>
                <a:gd name="T122" fmla="*/ 960120 w 1656"/>
                <a:gd name="T123" fmla="*/ 24765 h 21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56" h="2124" extrusionOk="0">
                  <a:moveTo>
                    <a:pt x="938" y="1056"/>
                  </a:moveTo>
                  <a:lnTo>
                    <a:pt x="938" y="1056"/>
                  </a:lnTo>
                  <a:lnTo>
                    <a:pt x="941" y="1059"/>
                  </a:lnTo>
                  <a:lnTo>
                    <a:pt x="943" y="1056"/>
                  </a:lnTo>
                  <a:lnTo>
                    <a:pt x="946" y="1056"/>
                  </a:lnTo>
                  <a:lnTo>
                    <a:pt x="946" y="1054"/>
                  </a:lnTo>
                  <a:lnTo>
                    <a:pt x="946" y="1051"/>
                  </a:lnTo>
                  <a:lnTo>
                    <a:pt x="943" y="1051"/>
                  </a:lnTo>
                  <a:lnTo>
                    <a:pt x="941" y="1051"/>
                  </a:lnTo>
                  <a:lnTo>
                    <a:pt x="938" y="1051"/>
                  </a:lnTo>
                  <a:lnTo>
                    <a:pt x="938" y="1054"/>
                  </a:lnTo>
                  <a:lnTo>
                    <a:pt x="935" y="1054"/>
                  </a:lnTo>
                  <a:lnTo>
                    <a:pt x="938" y="1054"/>
                  </a:lnTo>
                  <a:lnTo>
                    <a:pt x="938" y="1056"/>
                  </a:lnTo>
                  <a:close/>
                  <a:moveTo>
                    <a:pt x="1179" y="1198"/>
                  </a:moveTo>
                  <a:lnTo>
                    <a:pt x="1177" y="1198"/>
                  </a:lnTo>
                  <a:lnTo>
                    <a:pt x="1177" y="1201"/>
                  </a:lnTo>
                  <a:lnTo>
                    <a:pt x="1179" y="1201"/>
                  </a:lnTo>
                  <a:lnTo>
                    <a:pt x="1182" y="1198"/>
                  </a:lnTo>
                  <a:lnTo>
                    <a:pt x="1185" y="1198"/>
                  </a:lnTo>
                  <a:lnTo>
                    <a:pt x="1185" y="1196"/>
                  </a:lnTo>
                  <a:lnTo>
                    <a:pt x="1182" y="1196"/>
                  </a:lnTo>
                  <a:lnTo>
                    <a:pt x="1182" y="1193"/>
                  </a:lnTo>
                  <a:lnTo>
                    <a:pt x="1182" y="1190"/>
                  </a:lnTo>
                  <a:lnTo>
                    <a:pt x="1182" y="1193"/>
                  </a:lnTo>
                  <a:lnTo>
                    <a:pt x="1182" y="1196"/>
                  </a:lnTo>
                  <a:lnTo>
                    <a:pt x="1179" y="1198"/>
                  </a:lnTo>
                  <a:close/>
                  <a:moveTo>
                    <a:pt x="1265" y="1378"/>
                  </a:moveTo>
                  <a:lnTo>
                    <a:pt x="1268" y="1378"/>
                  </a:lnTo>
                  <a:lnTo>
                    <a:pt x="1268" y="1381"/>
                  </a:lnTo>
                  <a:lnTo>
                    <a:pt x="1265" y="1381"/>
                  </a:lnTo>
                  <a:lnTo>
                    <a:pt x="1265" y="1384"/>
                  </a:lnTo>
                  <a:lnTo>
                    <a:pt x="1268" y="1384"/>
                  </a:lnTo>
                  <a:lnTo>
                    <a:pt x="1270" y="1384"/>
                  </a:lnTo>
                  <a:lnTo>
                    <a:pt x="1270" y="1381"/>
                  </a:lnTo>
                  <a:lnTo>
                    <a:pt x="1270" y="1375"/>
                  </a:lnTo>
                  <a:lnTo>
                    <a:pt x="1273" y="1373"/>
                  </a:lnTo>
                  <a:lnTo>
                    <a:pt x="1270" y="1373"/>
                  </a:lnTo>
                  <a:lnTo>
                    <a:pt x="1270" y="1370"/>
                  </a:lnTo>
                  <a:lnTo>
                    <a:pt x="1270" y="1367"/>
                  </a:lnTo>
                  <a:lnTo>
                    <a:pt x="1270" y="1365"/>
                  </a:lnTo>
                  <a:lnTo>
                    <a:pt x="1268" y="1365"/>
                  </a:lnTo>
                  <a:lnTo>
                    <a:pt x="1268" y="1367"/>
                  </a:lnTo>
                  <a:lnTo>
                    <a:pt x="1268" y="1370"/>
                  </a:lnTo>
                  <a:lnTo>
                    <a:pt x="1265" y="1373"/>
                  </a:lnTo>
                  <a:lnTo>
                    <a:pt x="1265" y="1375"/>
                  </a:lnTo>
                  <a:lnTo>
                    <a:pt x="1265" y="1378"/>
                  </a:lnTo>
                  <a:close/>
                  <a:moveTo>
                    <a:pt x="1115" y="1147"/>
                  </a:moveTo>
                  <a:lnTo>
                    <a:pt x="1115" y="1150"/>
                  </a:lnTo>
                  <a:lnTo>
                    <a:pt x="1118" y="1150"/>
                  </a:lnTo>
                  <a:lnTo>
                    <a:pt x="1118" y="1147"/>
                  </a:lnTo>
                  <a:lnTo>
                    <a:pt x="1118" y="1145"/>
                  </a:lnTo>
                  <a:lnTo>
                    <a:pt x="1115" y="1142"/>
                  </a:lnTo>
                  <a:lnTo>
                    <a:pt x="1112" y="1145"/>
                  </a:lnTo>
                  <a:lnTo>
                    <a:pt x="1115" y="1145"/>
                  </a:lnTo>
                  <a:lnTo>
                    <a:pt x="1115" y="1147"/>
                  </a:lnTo>
                  <a:close/>
                  <a:moveTo>
                    <a:pt x="1305" y="1325"/>
                  </a:moveTo>
                  <a:lnTo>
                    <a:pt x="1308" y="1325"/>
                  </a:lnTo>
                  <a:lnTo>
                    <a:pt x="1311" y="1325"/>
                  </a:lnTo>
                  <a:lnTo>
                    <a:pt x="1311" y="1322"/>
                  </a:lnTo>
                  <a:lnTo>
                    <a:pt x="1308" y="1322"/>
                  </a:lnTo>
                  <a:lnTo>
                    <a:pt x="1305" y="1319"/>
                  </a:lnTo>
                  <a:lnTo>
                    <a:pt x="1305" y="1322"/>
                  </a:lnTo>
                  <a:lnTo>
                    <a:pt x="1305" y="1325"/>
                  </a:lnTo>
                  <a:close/>
                  <a:moveTo>
                    <a:pt x="1168" y="1166"/>
                  </a:moveTo>
                  <a:lnTo>
                    <a:pt x="1168" y="1169"/>
                  </a:lnTo>
                  <a:lnTo>
                    <a:pt x="1168" y="1172"/>
                  </a:lnTo>
                  <a:lnTo>
                    <a:pt x="1166" y="1177"/>
                  </a:lnTo>
                  <a:lnTo>
                    <a:pt x="1168" y="1177"/>
                  </a:lnTo>
                  <a:lnTo>
                    <a:pt x="1168" y="1180"/>
                  </a:lnTo>
                  <a:lnTo>
                    <a:pt x="1171" y="1180"/>
                  </a:lnTo>
                  <a:lnTo>
                    <a:pt x="1174" y="1180"/>
                  </a:lnTo>
                  <a:lnTo>
                    <a:pt x="1174" y="1182"/>
                  </a:lnTo>
                  <a:lnTo>
                    <a:pt x="1177" y="1180"/>
                  </a:lnTo>
                  <a:lnTo>
                    <a:pt x="1177" y="1177"/>
                  </a:lnTo>
                  <a:lnTo>
                    <a:pt x="1179" y="1180"/>
                  </a:lnTo>
                  <a:lnTo>
                    <a:pt x="1179" y="1177"/>
                  </a:lnTo>
                  <a:lnTo>
                    <a:pt x="1177" y="1174"/>
                  </a:lnTo>
                  <a:lnTo>
                    <a:pt x="1177" y="1172"/>
                  </a:lnTo>
                  <a:lnTo>
                    <a:pt x="1174" y="1172"/>
                  </a:lnTo>
                  <a:lnTo>
                    <a:pt x="1174" y="1169"/>
                  </a:lnTo>
                  <a:lnTo>
                    <a:pt x="1174" y="1166"/>
                  </a:lnTo>
                  <a:lnTo>
                    <a:pt x="1171" y="1164"/>
                  </a:lnTo>
                  <a:lnTo>
                    <a:pt x="1168" y="1164"/>
                  </a:lnTo>
                  <a:lnTo>
                    <a:pt x="1168" y="1166"/>
                  </a:lnTo>
                  <a:close/>
                  <a:moveTo>
                    <a:pt x="1160" y="1164"/>
                  </a:moveTo>
                  <a:lnTo>
                    <a:pt x="1160" y="1164"/>
                  </a:lnTo>
                  <a:lnTo>
                    <a:pt x="1163" y="1164"/>
                  </a:lnTo>
                  <a:lnTo>
                    <a:pt x="1166" y="1164"/>
                  </a:lnTo>
                  <a:lnTo>
                    <a:pt x="1166" y="1166"/>
                  </a:lnTo>
                  <a:lnTo>
                    <a:pt x="1168" y="1161"/>
                  </a:lnTo>
                  <a:lnTo>
                    <a:pt x="1166" y="1158"/>
                  </a:lnTo>
                  <a:lnTo>
                    <a:pt x="1168" y="1156"/>
                  </a:lnTo>
                  <a:lnTo>
                    <a:pt x="1171" y="1153"/>
                  </a:lnTo>
                  <a:lnTo>
                    <a:pt x="1168" y="1150"/>
                  </a:lnTo>
                  <a:lnTo>
                    <a:pt x="1168" y="1153"/>
                  </a:lnTo>
                  <a:lnTo>
                    <a:pt x="1166" y="1153"/>
                  </a:lnTo>
                  <a:lnTo>
                    <a:pt x="1163" y="1153"/>
                  </a:lnTo>
                  <a:lnTo>
                    <a:pt x="1163" y="1156"/>
                  </a:lnTo>
                  <a:lnTo>
                    <a:pt x="1160" y="1158"/>
                  </a:lnTo>
                  <a:lnTo>
                    <a:pt x="1160" y="1161"/>
                  </a:lnTo>
                  <a:lnTo>
                    <a:pt x="1160" y="1164"/>
                  </a:lnTo>
                  <a:close/>
                  <a:moveTo>
                    <a:pt x="1391" y="1520"/>
                  </a:moveTo>
                  <a:lnTo>
                    <a:pt x="1391" y="1520"/>
                  </a:lnTo>
                  <a:lnTo>
                    <a:pt x="1388" y="1520"/>
                  </a:lnTo>
                  <a:lnTo>
                    <a:pt x="1391" y="1528"/>
                  </a:lnTo>
                  <a:lnTo>
                    <a:pt x="1394" y="1531"/>
                  </a:lnTo>
                  <a:lnTo>
                    <a:pt x="1396" y="1534"/>
                  </a:lnTo>
                  <a:lnTo>
                    <a:pt x="1402" y="1539"/>
                  </a:lnTo>
                  <a:lnTo>
                    <a:pt x="1404" y="1544"/>
                  </a:lnTo>
                  <a:lnTo>
                    <a:pt x="1407" y="1547"/>
                  </a:lnTo>
                  <a:lnTo>
                    <a:pt x="1410" y="1550"/>
                  </a:lnTo>
                  <a:lnTo>
                    <a:pt x="1415" y="1550"/>
                  </a:lnTo>
                  <a:lnTo>
                    <a:pt x="1415" y="1547"/>
                  </a:lnTo>
                  <a:lnTo>
                    <a:pt x="1418" y="1547"/>
                  </a:lnTo>
                  <a:lnTo>
                    <a:pt x="1418" y="1544"/>
                  </a:lnTo>
                  <a:lnTo>
                    <a:pt x="1418" y="1542"/>
                  </a:lnTo>
                  <a:lnTo>
                    <a:pt x="1418" y="1539"/>
                  </a:lnTo>
                  <a:lnTo>
                    <a:pt x="1415" y="1536"/>
                  </a:lnTo>
                  <a:lnTo>
                    <a:pt x="1412" y="1536"/>
                  </a:lnTo>
                  <a:lnTo>
                    <a:pt x="1412" y="1534"/>
                  </a:lnTo>
                  <a:lnTo>
                    <a:pt x="1410" y="1531"/>
                  </a:lnTo>
                  <a:lnTo>
                    <a:pt x="1410" y="1528"/>
                  </a:lnTo>
                  <a:lnTo>
                    <a:pt x="1410" y="1526"/>
                  </a:lnTo>
                  <a:lnTo>
                    <a:pt x="1412" y="1520"/>
                  </a:lnTo>
                  <a:lnTo>
                    <a:pt x="1412" y="1518"/>
                  </a:lnTo>
                  <a:lnTo>
                    <a:pt x="1410" y="1520"/>
                  </a:lnTo>
                  <a:lnTo>
                    <a:pt x="1407" y="1520"/>
                  </a:lnTo>
                  <a:lnTo>
                    <a:pt x="1407" y="1523"/>
                  </a:lnTo>
                  <a:lnTo>
                    <a:pt x="1404" y="1523"/>
                  </a:lnTo>
                  <a:lnTo>
                    <a:pt x="1407" y="1520"/>
                  </a:lnTo>
                  <a:lnTo>
                    <a:pt x="1404" y="1520"/>
                  </a:lnTo>
                  <a:lnTo>
                    <a:pt x="1402" y="1520"/>
                  </a:lnTo>
                  <a:lnTo>
                    <a:pt x="1402" y="1518"/>
                  </a:lnTo>
                  <a:lnTo>
                    <a:pt x="1396" y="1518"/>
                  </a:lnTo>
                  <a:lnTo>
                    <a:pt x="1394" y="1518"/>
                  </a:lnTo>
                  <a:lnTo>
                    <a:pt x="1394" y="1515"/>
                  </a:lnTo>
                  <a:lnTo>
                    <a:pt x="1391" y="1515"/>
                  </a:lnTo>
                  <a:lnTo>
                    <a:pt x="1388" y="1512"/>
                  </a:lnTo>
                  <a:lnTo>
                    <a:pt x="1388" y="1515"/>
                  </a:lnTo>
                  <a:lnTo>
                    <a:pt x="1391" y="1518"/>
                  </a:lnTo>
                  <a:lnTo>
                    <a:pt x="1394" y="1518"/>
                  </a:lnTo>
                  <a:lnTo>
                    <a:pt x="1391" y="1520"/>
                  </a:lnTo>
                  <a:close/>
                  <a:moveTo>
                    <a:pt x="1311" y="1333"/>
                  </a:moveTo>
                  <a:lnTo>
                    <a:pt x="1313" y="1335"/>
                  </a:lnTo>
                  <a:lnTo>
                    <a:pt x="1316" y="1335"/>
                  </a:lnTo>
                  <a:lnTo>
                    <a:pt x="1316" y="1333"/>
                  </a:lnTo>
                  <a:lnTo>
                    <a:pt x="1319" y="1333"/>
                  </a:lnTo>
                  <a:lnTo>
                    <a:pt x="1319" y="1330"/>
                  </a:lnTo>
                  <a:lnTo>
                    <a:pt x="1316" y="1333"/>
                  </a:lnTo>
                  <a:lnTo>
                    <a:pt x="1313" y="1330"/>
                  </a:lnTo>
                  <a:lnTo>
                    <a:pt x="1311" y="1333"/>
                  </a:lnTo>
                  <a:close/>
                  <a:moveTo>
                    <a:pt x="1605" y="1719"/>
                  </a:moveTo>
                  <a:lnTo>
                    <a:pt x="1603" y="1721"/>
                  </a:lnTo>
                  <a:lnTo>
                    <a:pt x="1600" y="1724"/>
                  </a:lnTo>
                  <a:lnTo>
                    <a:pt x="1600" y="1727"/>
                  </a:lnTo>
                  <a:lnTo>
                    <a:pt x="1597" y="1732"/>
                  </a:lnTo>
                  <a:lnTo>
                    <a:pt x="1597" y="1735"/>
                  </a:lnTo>
                  <a:lnTo>
                    <a:pt x="1595" y="1738"/>
                  </a:lnTo>
                  <a:lnTo>
                    <a:pt x="1592" y="1740"/>
                  </a:lnTo>
                  <a:lnTo>
                    <a:pt x="1595" y="1746"/>
                  </a:lnTo>
                  <a:lnTo>
                    <a:pt x="1597" y="1746"/>
                  </a:lnTo>
                  <a:lnTo>
                    <a:pt x="1597" y="1748"/>
                  </a:lnTo>
                  <a:lnTo>
                    <a:pt x="1600" y="1754"/>
                  </a:lnTo>
                  <a:lnTo>
                    <a:pt x="1597" y="1756"/>
                  </a:lnTo>
                  <a:lnTo>
                    <a:pt x="1600" y="1756"/>
                  </a:lnTo>
                  <a:lnTo>
                    <a:pt x="1600" y="1759"/>
                  </a:lnTo>
                  <a:lnTo>
                    <a:pt x="1605" y="1764"/>
                  </a:lnTo>
                  <a:lnTo>
                    <a:pt x="1608" y="1764"/>
                  </a:lnTo>
                  <a:lnTo>
                    <a:pt x="1611" y="1759"/>
                  </a:lnTo>
                  <a:lnTo>
                    <a:pt x="1611" y="1756"/>
                  </a:lnTo>
                  <a:lnTo>
                    <a:pt x="1608" y="1754"/>
                  </a:lnTo>
                  <a:lnTo>
                    <a:pt x="1608" y="1751"/>
                  </a:lnTo>
                  <a:lnTo>
                    <a:pt x="1616" y="1730"/>
                  </a:lnTo>
                  <a:lnTo>
                    <a:pt x="1627" y="1705"/>
                  </a:lnTo>
                  <a:lnTo>
                    <a:pt x="1635" y="1687"/>
                  </a:lnTo>
                  <a:lnTo>
                    <a:pt x="1637" y="1684"/>
                  </a:lnTo>
                  <a:lnTo>
                    <a:pt x="1637" y="1681"/>
                  </a:lnTo>
                  <a:lnTo>
                    <a:pt x="1637" y="1679"/>
                  </a:lnTo>
                  <a:lnTo>
                    <a:pt x="1637" y="1676"/>
                  </a:lnTo>
                  <a:lnTo>
                    <a:pt x="1632" y="1673"/>
                  </a:lnTo>
                  <a:lnTo>
                    <a:pt x="1632" y="1671"/>
                  </a:lnTo>
                  <a:lnTo>
                    <a:pt x="1629" y="1665"/>
                  </a:lnTo>
                  <a:lnTo>
                    <a:pt x="1629" y="1652"/>
                  </a:lnTo>
                  <a:lnTo>
                    <a:pt x="1629" y="1646"/>
                  </a:lnTo>
                  <a:lnTo>
                    <a:pt x="1627" y="1646"/>
                  </a:lnTo>
                  <a:lnTo>
                    <a:pt x="1624" y="1649"/>
                  </a:lnTo>
                  <a:lnTo>
                    <a:pt x="1621" y="1652"/>
                  </a:lnTo>
                  <a:lnTo>
                    <a:pt x="1619" y="1652"/>
                  </a:lnTo>
                  <a:lnTo>
                    <a:pt x="1613" y="1660"/>
                  </a:lnTo>
                  <a:lnTo>
                    <a:pt x="1616" y="1660"/>
                  </a:lnTo>
                  <a:lnTo>
                    <a:pt x="1619" y="1662"/>
                  </a:lnTo>
                  <a:lnTo>
                    <a:pt x="1621" y="1668"/>
                  </a:lnTo>
                  <a:lnTo>
                    <a:pt x="1624" y="1671"/>
                  </a:lnTo>
                  <a:lnTo>
                    <a:pt x="1624" y="1673"/>
                  </a:lnTo>
                  <a:lnTo>
                    <a:pt x="1624" y="1679"/>
                  </a:lnTo>
                  <a:lnTo>
                    <a:pt x="1624" y="1681"/>
                  </a:lnTo>
                  <a:lnTo>
                    <a:pt x="1621" y="1687"/>
                  </a:lnTo>
                  <a:lnTo>
                    <a:pt x="1619" y="1689"/>
                  </a:lnTo>
                  <a:lnTo>
                    <a:pt x="1613" y="1692"/>
                  </a:lnTo>
                  <a:lnTo>
                    <a:pt x="1603" y="1700"/>
                  </a:lnTo>
                  <a:lnTo>
                    <a:pt x="1600" y="1700"/>
                  </a:lnTo>
                  <a:lnTo>
                    <a:pt x="1600" y="1703"/>
                  </a:lnTo>
                  <a:lnTo>
                    <a:pt x="1603" y="1703"/>
                  </a:lnTo>
                  <a:lnTo>
                    <a:pt x="1605" y="1705"/>
                  </a:lnTo>
                  <a:lnTo>
                    <a:pt x="1605" y="1708"/>
                  </a:lnTo>
                  <a:lnTo>
                    <a:pt x="1605" y="1713"/>
                  </a:lnTo>
                  <a:lnTo>
                    <a:pt x="1605" y="1716"/>
                  </a:lnTo>
                  <a:lnTo>
                    <a:pt x="1605" y="1719"/>
                  </a:lnTo>
                  <a:close/>
                  <a:moveTo>
                    <a:pt x="1420" y="1553"/>
                  </a:moveTo>
                  <a:lnTo>
                    <a:pt x="1423" y="1555"/>
                  </a:lnTo>
                  <a:lnTo>
                    <a:pt x="1423" y="1558"/>
                  </a:lnTo>
                  <a:lnTo>
                    <a:pt x="1426" y="1561"/>
                  </a:lnTo>
                  <a:lnTo>
                    <a:pt x="1428" y="1558"/>
                  </a:lnTo>
                  <a:lnTo>
                    <a:pt x="1426" y="1555"/>
                  </a:lnTo>
                  <a:lnTo>
                    <a:pt x="1426" y="1553"/>
                  </a:lnTo>
                  <a:lnTo>
                    <a:pt x="1423" y="1550"/>
                  </a:lnTo>
                  <a:lnTo>
                    <a:pt x="1423" y="1547"/>
                  </a:lnTo>
                  <a:lnTo>
                    <a:pt x="1420" y="1547"/>
                  </a:lnTo>
                  <a:lnTo>
                    <a:pt x="1420" y="1553"/>
                  </a:lnTo>
                  <a:close/>
                  <a:moveTo>
                    <a:pt x="1597" y="1716"/>
                  </a:moveTo>
                  <a:lnTo>
                    <a:pt x="1600" y="1713"/>
                  </a:lnTo>
                  <a:lnTo>
                    <a:pt x="1597" y="1711"/>
                  </a:lnTo>
                  <a:lnTo>
                    <a:pt x="1595" y="1708"/>
                  </a:lnTo>
                  <a:lnTo>
                    <a:pt x="1595" y="1711"/>
                  </a:lnTo>
                  <a:lnTo>
                    <a:pt x="1597" y="1716"/>
                  </a:lnTo>
                  <a:close/>
                  <a:moveTo>
                    <a:pt x="1329" y="1392"/>
                  </a:moveTo>
                  <a:lnTo>
                    <a:pt x="1329" y="1392"/>
                  </a:lnTo>
                  <a:lnTo>
                    <a:pt x="1332" y="1394"/>
                  </a:lnTo>
                  <a:lnTo>
                    <a:pt x="1329" y="1394"/>
                  </a:lnTo>
                  <a:lnTo>
                    <a:pt x="1329" y="1397"/>
                  </a:lnTo>
                  <a:lnTo>
                    <a:pt x="1332" y="1397"/>
                  </a:lnTo>
                  <a:lnTo>
                    <a:pt x="1335" y="1397"/>
                  </a:lnTo>
                  <a:lnTo>
                    <a:pt x="1335" y="1394"/>
                  </a:lnTo>
                  <a:lnTo>
                    <a:pt x="1337" y="1394"/>
                  </a:lnTo>
                  <a:lnTo>
                    <a:pt x="1337" y="1392"/>
                  </a:lnTo>
                  <a:lnTo>
                    <a:pt x="1340" y="1392"/>
                  </a:lnTo>
                  <a:lnTo>
                    <a:pt x="1340" y="1389"/>
                  </a:lnTo>
                  <a:lnTo>
                    <a:pt x="1337" y="1389"/>
                  </a:lnTo>
                  <a:lnTo>
                    <a:pt x="1335" y="1389"/>
                  </a:lnTo>
                  <a:lnTo>
                    <a:pt x="1335" y="1386"/>
                  </a:lnTo>
                  <a:lnTo>
                    <a:pt x="1335" y="1384"/>
                  </a:lnTo>
                  <a:lnTo>
                    <a:pt x="1332" y="1384"/>
                  </a:lnTo>
                  <a:lnTo>
                    <a:pt x="1332" y="1381"/>
                  </a:lnTo>
                  <a:lnTo>
                    <a:pt x="1329" y="1384"/>
                  </a:lnTo>
                  <a:lnTo>
                    <a:pt x="1332" y="1384"/>
                  </a:lnTo>
                  <a:lnTo>
                    <a:pt x="1332" y="1386"/>
                  </a:lnTo>
                  <a:lnTo>
                    <a:pt x="1329" y="1389"/>
                  </a:lnTo>
                  <a:lnTo>
                    <a:pt x="1329" y="1392"/>
                  </a:lnTo>
                  <a:close/>
                  <a:moveTo>
                    <a:pt x="1637" y="1899"/>
                  </a:moveTo>
                  <a:lnTo>
                    <a:pt x="1637" y="1901"/>
                  </a:lnTo>
                  <a:lnTo>
                    <a:pt x="1637" y="1904"/>
                  </a:lnTo>
                  <a:lnTo>
                    <a:pt x="1637" y="1909"/>
                  </a:lnTo>
                  <a:lnTo>
                    <a:pt x="1637" y="1917"/>
                  </a:lnTo>
                  <a:lnTo>
                    <a:pt x="1640" y="1920"/>
                  </a:lnTo>
                  <a:lnTo>
                    <a:pt x="1643" y="1923"/>
                  </a:lnTo>
                  <a:lnTo>
                    <a:pt x="1643" y="1928"/>
                  </a:lnTo>
                  <a:lnTo>
                    <a:pt x="1643" y="1931"/>
                  </a:lnTo>
                  <a:lnTo>
                    <a:pt x="1646" y="1931"/>
                  </a:lnTo>
                  <a:lnTo>
                    <a:pt x="1646" y="1928"/>
                  </a:lnTo>
                  <a:lnTo>
                    <a:pt x="1646" y="1925"/>
                  </a:lnTo>
                  <a:lnTo>
                    <a:pt x="1643" y="1923"/>
                  </a:lnTo>
                  <a:lnTo>
                    <a:pt x="1643" y="1917"/>
                  </a:lnTo>
                  <a:lnTo>
                    <a:pt x="1643" y="1912"/>
                  </a:lnTo>
                  <a:lnTo>
                    <a:pt x="1648" y="1899"/>
                  </a:lnTo>
                  <a:lnTo>
                    <a:pt x="1648" y="1896"/>
                  </a:lnTo>
                  <a:lnTo>
                    <a:pt x="1648" y="1893"/>
                  </a:lnTo>
                  <a:lnTo>
                    <a:pt x="1646" y="1896"/>
                  </a:lnTo>
                  <a:lnTo>
                    <a:pt x="1643" y="1896"/>
                  </a:lnTo>
                  <a:lnTo>
                    <a:pt x="1640" y="1899"/>
                  </a:lnTo>
                  <a:lnTo>
                    <a:pt x="1637" y="1899"/>
                  </a:lnTo>
                  <a:close/>
                  <a:moveTo>
                    <a:pt x="1249" y="1405"/>
                  </a:moveTo>
                  <a:lnTo>
                    <a:pt x="1249" y="1405"/>
                  </a:lnTo>
                  <a:lnTo>
                    <a:pt x="1252" y="1405"/>
                  </a:lnTo>
                  <a:lnTo>
                    <a:pt x="1252" y="1402"/>
                  </a:lnTo>
                  <a:lnTo>
                    <a:pt x="1254" y="1400"/>
                  </a:lnTo>
                  <a:lnTo>
                    <a:pt x="1254" y="1397"/>
                  </a:lnTo>
                  <a:lnTo>
                    <a:pt x="1252" y="1397"/>
                  </a:lnTo>
                  <a:lnTo>
                    <a:pt x="1252" y="1394"/>
                  </a:lnTo>
                  <a:lnTo>
                    <a:pt x="1249" y="1397"/>
                  </a:lnTo>
                  <a:lnTo>
                    <a:pt x="1249" y="1400"/>
                  </a:lnTo>
                  <a:lnTo>
                    <a:pt x="1249" y="1402"/>
                  </a:lnTo>
                  <a:lnTo>
                    <a:pt x="1249" y="1405"/>
                  </a:lnTo>
                  <a:close/>
                  <a:moveTo>
                    <a:pt x="118" y="810"/>
                  </a:moveTo>
                  <a:lnTo>
                    <a:pt x="118" y="810"/>
                  </a:lnTo>
                  <a:lnTo>
                    <a:pt x="118" y="812"/>
                  </a:lnTo>
                  <a:lnTo>
                    <a:pt x="121" y="812"/>
                  </a:lnTo>
                  <a:lnTo>
                    <a:pt x="121" y="810"/>
                  </a:lnTo>
                  <a:lnTo>
                    <a:pt x="123" y="810"/>
                  </a:lnTo>
                  <a:lnTo>
                    <a:pt x="123" y="807"/>
                  </a:lnTo>
                  <a:lnTo>
                    <a:pt x="121" y="807"/>
                  </a:lnTo>
                  <a:lnTo>
                    <a:pt x="118" y="807"/>
                  </a:lnTo>
                  <a:lnTo>
                    <a:pt x="118" y="810"/>
                  </a:lnTo>
                  <a:close/>
                  <a:moveTo>
                    <a:pt x="153" y="842"/>
                  </a:moveTo>
                  <a:lnTo>
                    <a:pt x="153" y="839"/>
                  </a:lnTo>
                  <a:lnTo>
                    <a:pt x="155" y="839"/>
                  </a:lnTo>
                  <a:lnTo>
                    <a:pt x="155" y="836"/>
                  </a:lnTo>
                  <a:lnTo>
                    <a:pt x="158" y="836"/>
                  </a:lnTo>
                  <a:lnTo>
                    <a:pt x="158" y="839"/>
                  </a:lnTo>
                  <a:lnTo>
                    <a:pt x="161" y="839"/>
                  </a:lnTo>
                  <a:lnTo>
                    <a:pt x="164" y="839"/>
                  </a:lnTo>
                  <a:lnTo>
                    <a:pt x="166" y="836"/>
                  </a:lnTo>
                  <a:lnTo>
                    <a:pt x="169" y="836"/>
                  </a:lnTo>
                  <a:lnTo>
                    <a:pt x="169" y="834"/>
                  </a:lnTo>
                  <a:lnTo>
                    <a:pt x="166" y="834"/>
                  </a:lnTo>
                  <a:lnTo>
                    <a:pt x="166" y="831"/>
                  </a:lnTo>
                  <a:lnTo>
                    <a:pt x="166" y="828"/>
                  </a:lnTo>
                  <a:lnTo>
                    <a:pt x="161" y="826"/>
                  </a:lnTo>
                  <a:lnTo>
                    <a:pt x="158" y="828"/>
                  </a:lnTo>
                  <a:lnTo>
                    <a:pt x="155" y="834"/>
                  </a:lnTo>
                  <a:lnTo>
                    <a:pt x="153" y="834"/>
                  </a:lnTo>
                  <a:lnTo>
                    <a:pt x="150" y="836"/>
                  </a:lnTo>
                  <a:lnTo>
                    <a:pt x="153" y="839"/>
                  </a:lnTo>
                  <a:lnTo>
                    <a:pt x="153" y="842"/>
                  </a:lnTo>
                  <a:close/>
                  <a:moveTo>
                    <a:pt x="123" y="801"/>
                  </a:moveTo>
                  <a:lnTo>
                    <a:pt x="123" y="801"/>
                  </a:lnTo>
                  <a:lnTo>
                    <a:pt x="126" y="799"/>
                  </a:lnTo>
                  <a:lnTo>
                    <a:pt x="126" y="796"/>
                  </a:lnTo>
                  <a:lnTo>
                    <a:pt x="126" y="793"/>
                  </a:lnTo>
                  <a:lnTo>
                    <a:pt x="126" y="791"/>
                  </a:lnTo>
                  <a:lnTo>
                    <a:pt x="129" y="791"/>
                  </a:lnTo>
                  <a:lnTo>
                    <a:pt x="131" y="796"/>
                  </a:lnTo>
                  <a:lnTo>
                    <a:pt x="139" y="796"/>
                  </a:lnTo>
                  <a:lnTo>
                    <a:pt x="142" y="796"/>
                  </a:lnTo>
                  <a:lnTo>
                    <a:pt x="145" y="793"/>
                  </a:lnTo>
                  <a:lnTo>
                    <a:pt x="147" y="793"/>
                  </a:lnTo>
                  <a:lnTo>
                    <a:pt x="147" y="788"/>
                  </a:lnTo>
                  <a:lnTo>
                    <a:pt x="150" y="788"/>
                  </a:lnTo>
                  <a:lnTo>
                    <a:pt x="153" y="791"/>
                  </a:lnTo>
                  <a:lnTo>
                    <a:pt x="155" y="791"/>
                  </a:lnTo>
                  <a:lnTo>
                    <a:pt x="155" y="788"/>
                  </a:lnTo>
                  <a:lnTo>
                    <a:pt x="158" y="785"/>
                  </a:lnTo>
                  <a:lnTo>
                    <a:pt x="158" y="783"/>
                  </a:lnTo>
                  <a:lnTo>
                    <a:pt x="158" y="780"/>
                  </a:lnTo>
                  <a:lnTo>
                    <a:pt x="158" y="777"/>
                  </a:lnTo>
                  <a:lnTo>
                    <a:pt x="161" y="780"/>
                  </a:lnTo>
                  <a:lnTo>
                    <a:pt x="164" y="780"/>
                  </a:lnTo>
                  <a:lnTo>
                    <a:pt x="164" y="777"/>
                  </a:lnTo>
                  <a:lnTo>
                    <a:pt x="161" y="777"/>
                  </a:lnTo>
                  <a:lnTo>
                    <a:pt x="158" y="775"/>
                  </a:lnTo>
                  <a:lnTo>
                    <a:pt x="161" y="775"/>
                  </a:lnTo>
                  <a:lnTo>
                    <a:pt x="164" y="775"/>
                  </a:lnTo>
                  <a:lnTo>
                    <a:pt x="166" y="772"/>
                  </a:lnTo>
                  <a:lnTo>
                    <a:pt x="169" y="772"/>
                  </a:lnTo>
                  <a:lnTo>
                    <a:pt x="169" y="775"/>
                  </a:lnTo>
                  <a:lnTo>
                    <a:pt x="172" y="777"/>
                  </a:lnTo>
                  <a:lnTo>
                    <a:pt x="174" y="777"/>
                  </a:lnTo>
                  <a:lnTo>
                    <a:pt x="174" y="775"/>
                  </a:lnTo>
                  <a:lnTo>
                    <a:pt x="177" y="775"/>
                  </a:lnTo>
                  <a:lnTo>
                    <a:pt x="180" y="775"/>
                  </a:lnTo>
                  <a:lnTo>
                    <a:pt x="182" y="775"/>
                  </a:lnTo>
                  <a:lnTo>
                    <a:pt x="182" y="772"/>
                  </a:lnTo>
                  <a:lnTo>
                    <a:pt x="185" y="772"/>
                  </a:lnTo>
                  <a:lnTo>
                    <a:pt x="185" y="775"/>
                  </a:lnTo>
                  <a:lnTo>
                    <a:pt x="185" y="772"/>
                  </a:lnTo>
                  <a:lnTo>
                    <a:pt x="185" y="769"/>
                  </a:lnTo>
                  <a:lnTo>
                    <a:pt x="185" y="767"/>
                  </a:lnTo>
                  <a:lnTo>
                    <a:pt x="185" y="769"/>
                  </a:lnTo>
                  <a:lnTo>
                    <a:pt x="182" y="769"/>
                  </a:lnTo>
                  <a:lnTo>
                    <a:pt x="182" y="767"/>
                  </a:lnTo>
                  <a:lnTo>
                    <a:pt x="177" y="767"/>
                  </a:lnTo>
                  <a:lnTo>
                    <a:pt x="174" y="767"/>
                  </a:lnTo>
                  <a:lnTo>
                    <a:pt x="174" y="764"/>
                  </a:lnTo>
                  <a:lnTo>
                    <a:pt x="172" y="764"/>
                  </a:lnTo>
                  <a:lnTo>
                    <a:pt x="172" y="761"/>
                  </a:lnTo>
                  <a:lnTo>
                    <a:pt x="169" y="761"/>
                  </a:lnTo>
                  <a:lnTo>
                    <a:pt x="166" y="761"/>
                  </a:lnTo>
                  <a:lnTo>
                    <a:pt x="158" y="767"/>
                  </a:lnTo>
                  <a:lnTo>
                    <a:pt x="147" y="769"/>
                  </a:lnTo>
                  <a:lnTo>
                    <a:pt x="142" y="769"/>
                  </a:lnTo>
                  <a:lnTo>
                    <a:pt x="139" y="769"/>
                  </a:lnTo>
                  <a:lnTo>
                    <a:pt x="137" y="769"/>
                  </a:lnTo>
                  <a:lnTo>
                    <a:pt x="137" y="772"/>
                  </a:lnTo>
                  <a:lnTo>
                    <a:pt x="134" y="775"/>
                  </a:lnTo>
                  <a:lnTo>
                    <a:pt x="131" y="775"/>
                  </a:lnTo>
                  <a:lnTo>
                    <a:pt x="131" y="777"/>
                  </a:lnTo>
                  <a:lnTo>
                    <a:pt x="131" y="780"/>
                  </a:lnTo>
                  <a:lnTo>
                    <a:pt x="129" y="780"/>
                  </a:lnTo>
                  <a:lnTo>
                    <a:pt x="126" y="783"/>
                  </a:lnTo>
                  <a:lnTo>
                    <a:pt x="126" y="785"/>
                  </a:lnTo>
                  <a:lnTo>
                    <a:pt x="123" y="788"/>
                  </a:lnTo>
                  <a:lnTo>
                    <a:pt x="123" y="791"/>
                  </a:lnTo>
                  <a:lnTo>
                    <a:pt x="123" y="793"/>
                  </a:lnTo>
                  <a:lnTo>
                    <a:pt x="121" y="793"/>
                  </a:lnTo>
                  <a:lnTo>
                    <a:pt x="121" y="796"/>
                  </a:lnTo>
                  <a:lnTo>
                    <a:pt x="123" y="796"/>
                  </a:lnTo>
                  <a:lnTo>
                    <a:pt x="123" y="801"/>
                  </a:lnTo>
                  <a:close/>
                  <a:moveTo>
                    <a:pt x="440" y="96"/>
                  </a:moveTo>
                  <a:lnTo>
                    <a:pt x="440" y="96"/>
                  </a:lnTo>
                  <a:lnTo>
                    <a:pt x="442" y="99"/>
                  </a:lnTo>
                  <a:lnTo>
                    <a:pt x="445" y="99"/>
                  </a:lnTo>
                  <a:lnTo>
                    <a:pt x="445" y="96"/>
                  </a:lnTo>
                  <a:lnTo>
                    <a:pt x="448" y="96"/>
                  </a:lnTo>
                  <a:lnTo>
                    <a:pt x="448" y="91"/>
                  </a:lnTo>
                  <a:lnTo>
                    <a:pt x="448" y="88"/>
                  </a:lnTo>
                  <a:lnTo>
                    <a:pt x="445" y="85"/>
                  </a:lnTo>
                  <a:lnTo>
                    <a:pt x="442" y="85"/>
                  </a:lnTo>
                  <a:lnTo>
                    <a:pt x="437" y="93"/>
                  </a:lnTo>
                  <a:lnTo>
                    <a:pt x="440" y="96"/>
                  </a:lnTo>
                  <a:close/>
                  <a:moveTo>
                    <a:pt x="1651" y="1936"/>
                  </a:moveTo>
                  <a:lnTo>
                    <a:pt x="1651" y="1936"/>
                  </a:lnTo>
                  <a:lnTo>
                    <a:pt x="1648" y="1936"/>
                  </a:lnTo>
                  <a:lnTo>
                    <a:pt x="1648" y="1933"/>
                  </a:lnTo>
                  <a:lnTo>
                    <a:pt x="1646" y="1933"/>
                  </a:lnTo>
                  <a:lnTo>
                    <a:pt x="1646" y="1936"/>
                  </a:lnTo>
                  <a:lnTo>
                    <a:pt x="1646" y="1939"/>
                  </a:lnTo>
                  <a:lnTo>
                    <a:pt x="1643" y="1941"/>
                  </a:lnTo>
                  <a:lnTo>
                    <a:pt x="1643" y="1944"/>
                  </a:lnTo>
                  <a:lnTo>
                    <a:pt x="1640" y="1944"/>
                  </a:lnTo>
                  <a:lnTo>
                    <a:pt x="1643" y="1949"/>
                  </a:lnTo>
                  <a:lnTo>
                    <a:pt x="1643" y="1952"/>
                  </a:lnTo>
                  <a:lnTo>
                    <a:pt x="1640" y="1955"/>
                  </a:lnTo>
                  <a:lnTo>
                    <a:pt x="1640" y="1958"/>
                  </a:lnTo>
                  <a:lnTo>
                    <a:pt x="1643" y="1958"/>
                  </a:lnTo>
                  <a:lnTo>
                    <a:pt x="1643" y="1960"/>
                  </a:lnTo>
                  <a:lnTo>
                    <a:pt x="1643" y="1963"/>
                  </a:lnTo>
                  <a:lnTo>
                    <a:pt x="1640" y="1963"/>
                  </a:lnTo>
                  <a:lnTo>
                    <a:pt x="1640" y="1966"/>
                  </a:lnTo>
                  <a:lnTo>
                    <a:pt x="1640" y="1968"/>
                  </a:lnTo>
                  <a:lnTo>
                    <a:pt x="1643" y="1971"/>
                  </a:lnTo>
                  <a:lnTo>
                    <a:pt x="1646" y="1971"/>
                  </a:lnTo>
                  <a:lnTo>
                    <a:pt x="1648" y="1968"/>
                  </a:lnTo>
                  <a:lnTo>
                    <a:pt x="1654" y="1947"/>
                  </a:lnTo>
                  <a:lnTo>
                    <a:pt x="1656" y="1941"/>
                  </a:lnTo>
                  <a:lnTo>
                    <a:pt x="1656" y="1936"/>
                  </a:lnTo>
                  <a:lnTo>
                    <a:pt x="1654" y="1936"/>
                  </a:lnTo>
                  <a:lnTo>
                    <a:pt x="1651" y="1936"/>
                  </a:lnTo>
                  <a:close/>
                  <a:moveTo>
                    <a:pt x="1651" y="2011"/>
                  </a:moveTo>
                  <a:lnTo>
                    <a:pt x="1648" y="2008"/>
                  </a:lnTo>
                  <a:lnTo>
                    <a:pt x="1646" y="2006"/>
                  </a:lnTo>
                  <a:lnTo>
                    <a:pt x="1646" y="1998"/>
                  </a:lnTo>
                  <a:lnTo>
                    <a:pt x="1646" y="1992"/>
                  </a:lnTo>
                  <a:lnTo>
                    <a:pt x="1646" y="1995"/>
                  </a:lnTo>
                  <a:lnTo>
                    <a:pt x="1643" y="1995"/>
                  </a:lnTo>
                  <a:lnTo>
                    <a:pt x="1643" y="1998"/>
                  </a:lnTo>
                  <a:lnTo>
                    <a:pt x="1643" y="1995"/>
                  </a:lnTo>
                  <a:lnTo>
                    <a:pt x="1640" y="1995"/>
                  </a:lnTo>
                  <a:lnTo>
                    <a:pt x="1643" y="1992"/>
                  </a:lnTo>
                  <a:lnTo>
                    <a:pt x="1643" y="1990"/>
                  </a:lnTo>
                  <a:lnTo>
                    <a:pt x="1646" y="1992"/>
                  </a:lnTo>
                  <a:lnTo>
                    <a:pt x="1646" y="1987"/>
                  </a:lnTo>
                  <a:lnTo>
                    <a:pt x="1646" y="1984"/>
                  </a:lnTo>
                  <a:lnTo>
                    <a:pt x="1646" y="1979"/>
                  </a:lnTo>
                  <a:lnTo>
                    <a:pt x="1646" y="1976"/>
                  </a:lnTo>
                  <a:lnTo>
                    <a:pt x="1646" y="1979"/>
                  </a:lnTo>
                  <a:lnTo>
                    <a:pt x="1643" y="1979"/>
                  </a:lnTo>
                  <a:lnTo>
                    <a:pt x="1643" y="1976"/>
                  </a:lnTo>
                  <a:lnTo>
                    <a:pt x="1640" y="1974"/>
                  </a:lnTo>
                  <a:lnTo>
                    <a:pt x="1637" y="1971"/>
                  </a:lnTo>
                  <a:lnTo>
                    <a:pt x="1637" y="1968"/>
                  </a:lnTo>
                  <a:lnTo>
                    <a:pt x="1635" y="1968"/>
                  </a:lnTo>
                  <a:lnTo>
                    <a:pt x="1635" y="1966"/>
                  </a:lnTo>
                  <a:lnTo>
                    <a:pt x="1632" y="1963"/>
                  </a:lnTo>
                  <a:lnTo>
                    <a:pt x="1632" y="1960"/>
                  </a:lnTo>
                  <a:lnTo>
                    <a:pt x="1632" y="1955"/>
                  </a:lnTo>
                  <a:lnTo>
                    <a:pt x="1632" y="1952"/>
                  </a:lnTo>
                  <a:lnTo>
                    <a:pt x="1629" y="1949"/>
                  </a:lnTo>
                  <a:lnTo>
                    <a:pt x="1627" y="1944"/>
                  </a:lnTo>
                  <a:lnTo>
                    <a:pt x="1624" y="1941"/>
                  </a:lnTo>
                  <a:lnTo>
                    <a:pt x="1621" y="1941"/>
                  </a:lnTo>
                  <a:lnTo>
                    <a:pt x="1619" y="1941"/>
                  </a:lnTo>
                  <a:lnTo>
                    <a:pt x="1619" y="1939"/>
                  </a:lnTo>
                  <a:lnTo>
                    <a:pt x="1619" y="1933"/>
                  </a:lnTo>
                  <a:lnTo>
                    <a:pt x="1616" y="1931"/>
                  </a:lnTo>
                  <a:lnTo>
                    <a:pt x="1611" y="1928"/>
                  </a:lnTo>
                  <a:lnTo>
                    <a:pt x="1608" y="1928"/>
                  </a:lnTo>
                  <a:lnTo>
                    <a:pt x="1605" y="1925"/>
                  </a:lnTo>
                  <a:lnTo>
                    <a:pt x="1605" y="1923"/>
                  </a:lnTo>
                  <a:lnTo>
                    <a:pt x="1608" y="1920"/>
                  </a:lnTo>
                  <a:lnTo>
                    <a:pt x="1611" y="1920"/>
                  </a:lnTo>
                  <a:lnTo>
                    <a:pt x="1611" y="1917"/>
                  </a:lnTo>
                  <a:lnTo>
                    <a:pt x="1611" y="1915"/>
                  </a:lnTo>
                  <a:lnTo>
                    <a:pt x="1611" y="1912"/>
                  </a:lnTo>
                  <a:lnTo>
                    <a:pt x="1611" y="1915"/>
                  </a:lnTo>
                  <a:lnTo>
                    <a:pt x="1608" y="1915"/>
                  </a:lnTo>
                  <a:lnTo>
                    <a:pt x="1605" y="1915"/>
                  </a:lnTo>
                  <a:lnTo>
                    <a:pt x="1603" y="1912"/>
                  </a:lnTo>
                  <a:lnTo>
                    <a:pt x="1603" y="1909"/>
                  </a:lnTo>
                  <a:lnTo>
                    <a:pt x="1605" y="1907"/>
                  </a:lnTo>
                  <a:lnTo>
                    <a:pt x="1608" y="1904"/>
                  </a:lnTo>
                  <a:lnTo>
                    <a:pt x="1611" y="1901"/>
                  </a:lnTo>
                  <a:lnTo>
                    <a:pt x="1616" y="1901"/>
                  </a:lnTo>
                  <a:lnTo>
                    <a:pt x="1619" y="1904"/>
                  </a:lnTo>
                  <a:lnTo>
                    <a:pt x="1621" y="1901"/>
                  </a:lnTo>
                  <a:lnTo>
                    <a:pt x="1621" y="1899"/>
                  </a:lnTo>
                  <a:lnTo>
                    <a:pt x="1616" y="1885"/>
                  </a:lnTo>
                  <a:lnTo>
                    <a:pt x="1613" y="1880"/>
                  </a:lnTo>
                  <a:lnTo>
                    <a:pt x="1613" y="1877"/>
                  </a:lnTo>
                  <a:lnTo>
                    <a:pt x="1613" y="1874"/>
                  </a:lnTo>
                  <a:lnTo>
                    <a:pt x="1616" y="1872"/>
                  </a:lnTo>
                  <a:lnTo>
                    <a:pt x="1616" y="1869"/>
                  </a:lnTo>
                  <a:lnTo>
                    <a:pt x="1613" y="1866"/>
                  </a:lnTo>
                  <a:lnTo>
                    <a:pt x="1613" y="1864"/>
                  </a:lnTo>
                  <a:lnTo>
                    <a:pt x="1616" y="1858"/>
                  </a:lnTo>
                  <a:lnTo>
                    <a:pt x="1611" y="1858"/>
                  </a:lnTo>
                  <a:lnTo>
                    <a:pt x="1611" y="1856"/>
                  </a:lnTo>
                  <a:lnTo>
                    <a:pt x="1611" y="1834"/>
                  </a:lnTo>
                  <a:lnTo>
                    <a:pt x="1611" y="1831"/>
                  </a:lnTo>
                  <a:lnTo>
                    <a:pt x="1613" y="1829"/>
                  </a:lnTo>
                  <a:lnTo>
                    <a:pt x="1613" y="1826"/>
                  </a:lnTo>
                  <a:lnTo>
                    <a:pt x="1611" y="1826"/>
                  </a:lnTo>
                  <a:lnTo>
                    <a:pt x="1608" y="1826"/>
                  </a:lnTo>
                  <a:lnTo>
                    <a:pt x="1608" y="1823"/>
                  </a:lnTo>
                  <a:lnTo>
                    <a:pt x="1608" y="1821"/>
                  </a:lnTo>
                  <a:lnTo>
                    <a:pt x="1608" y="1815"/>
                  </a:lnTo>
                  <a:lnTo>
                    <a:pt x="1611" y="1805"/>
                  </a:lnTo>
                  <a:lnTo>
                    <a:pt x="1613" y="1797"/>
                  </a:lnTo>
                  <a:lnTo>
                    <a:pt x="1613" y="1791"/>
                  </a:lnTo>
                  <a:lnTo>
                    <a:pt x="1616" y="1789"/>
                  </a:lnTo>
                  <a:lnTo>
                    <a:pt x="1619" y="1786"/>
                  </a:lnTo>
                  <a:lnTo>
                    <a:pt x="1619" y="1783"/>
                  </a:lnTo>
                  <a:lnTo>
                    <a:pt x="1621" y="1781"/>
                  </a:lnTo>
                  <a:lnTo>
                    <a:pt x="1621" y="1778"/>
                  </a:lnTo>
                  <a:lnTo>
                    <a:pt x="1619" y="1781"/>
                  </a:lnTo>
                  <a:lnTo>
                    <a:pt x="1613" y="1781"/>
                  </a:lnTo>
                  <a:lnTo>
                    <a:pt x="1611" y="1778"/>
                  </a:lnTo>
                  <a:lnTo>
                    <a:pt x="1608" y="1772"/>
                  </a:lnTo>
                  <a:lnTo>
                    <a:pt x="1608" y="1767"/>
                  </a:lnTo>
                  <a:lnTo>
                    <a:pt x="1605" y="1767"/>
                  </a:lnTo>
                  <a:lnTo>
                    <a:pt x="1608" y="1770"/>
                  </a:lnTo>
                  <a:lnTo>
                    <a:pt x="1605" y="1770"/>
                  </a:lnTo>
                  <a:lnTo>
                    <a:pt x="1605" y="1772"/>
                  </a:lnTo>
                  <a:lnTo>
                    <a:pt x="1605" y="1775"/>
                  </a:lnTo>
                  <a:lnTo>
                    <a:pt x="1605" y="1778"/>
                  </a:lnTo>
                  <a:lnTo>
                    <a:pt x="1603" y="1783"/>
                  </a:lnTo>
                  <a:lnTo>
                    <a:pt x="1600" y="1783"/>
                  </a:lnTo>
                  <a:lnTo>
                    <a:pt x="1600" y="1781"/>
                  </a:lnTo>
                  <a:lnTo>
                    <a:pt x="1600" y="1778"/>
                  </a:lnTo>
                  <a:lnTo>
                    <a:pt x="1603" y="1778"/>
                  </a:lnTo>
                  <a:lnTo>
                    <a:pt x="1603" y="1775"/>
                  </a:lnTo>
                  <a:lnTo>
                    <a:pt x="1603" y="1772"/>
                  </a:lnTo>
                  <a:lnTo>
                    <a:pt x="1603" y="1770"/>
                  </a:lnTo>
                  <a:lnTo>
                    <a:pt x="1600" y="1767"/>
                  </a:lnTo>
                  <a:lnTo>
                    <a:pt x="1597" y="1762"/>
                  </a:lnTo>
                  <a:lnTo>
                    <a:pt x="1595" y="1762"/>
                  </a:lnTo>
                  <a:lnTo>
                    <a:pt x="1592" y="1759"/>
                  </a:lnTo>
                  <a:lnTo>
                    <a:pt x="1589" y="1756"/>
                  </a:lnTo>
                  <a:lnTo>
                    <a:pt x="1592" y="1756"/>
                  </a:lnTo>
                  <a:lnTo>
                    <a:pt x="1589" y="1754"/>
                  </a:lnTo>
                  <a:lnTo>
                    <a:pt x="1587" y="1754"/>
                  </a:lnTo>
                  <a:lnTo>
                    <a:pt x="1587" y="1751"/>
                  </a:lnTo>
                  <a:lnTo>
                    <a:pt x="1589" y="1751"/>
                  </a:lnTo>
                  <a:lnTo>
                    <a:pt x="1589" y="1748"/>
                  </a:lnTo>
                  <a:lnTo>
                    <a:pt x="1589" y="1740"/>
                  </a:lnTo>
                  <a:lnTo>
                    <a:pt x="1589" y="1738"/>
                  </a:lnTo>
                  <a:lnTo>
                    <a:pt x="1595" y="1735"/>
                  </a:lnTo>
                  <a:lnTo>
                    <a:pt x="1595" y="1732"/>
                  </a:lnTo>
                  <a:lnTo>
                    <a:pt x="1592" y="1732"/>
                  </a:lnTo>
                  <a:lnTo>
                    <a:pt x="1592" y="1730"/>
                  </a:lnTo>
                  <a:lnTo>
                    <a:pt x="1595" y="1730"/>
                  </a:lnTo>
                  <a:lnTo>
                    <a:pt x="1595" y="1727"/>
                  </a:lnTo>
                  <a:lnTo>
                    <a:pt x="1592" y="1727"/>
                  </a:lnTo>
                  <a:lnTo>
                    <a:pt x="1587" y="1730"/>
                  </a:lnTo>
                  <a:lnTo>
                    <a:pt x="1584" y="1730"/>
                  </a:lnTo>
                  <a:lnTo>
                    <a:pt x="1587" y="1730"/>
                  </a:lnTo>
                  <a:lnTo>
                    <a:pt x="1587" y="1727"/>
                  </a:lnTo>
                  <a:lnTo>
                    <a:pt x="1592" y="1724"/>
                  </a:lnTo>
                  <a:lnTo>
                    <a:pt x="1589" y="1713"/>
                  </a:lnTo>
                  <a:lnTo>
                    <a:pt x="1589" y="1711"/>
                  </a:lnTo>
                  <a:lnTo>
                    <a:pt x="1584" y="1708"/>
                  </a:lnTo>
                  <a:lnTo>
                    <a:pt x="1581" y="1708"/>
                  </a:lnTo>
                  <a:lnTo>
                    <a:pt x="1581" y="1705"/>
                  </a:lnTo>
                  <a:lnTo>
                    <a:pt x="1579" y="1705"/>
                  </a:lnTo>
                  <a:lnTo>
                    <a:pt x="1579" y="1708"/>
                  </a:lnTo>
                  <a:lnTo>
                    <a:pt x="1579" y="1711"/>
                  </a:lnTo>
                  <a:lnTo>
                    <a:pt x="1576" y="1708"/>
                  </a:lnTo>
                  <a:lnTo>
                    <a:pt x="1570" y="1708"/>
                  </a:lnTo>
                  <a:lnTo>
                    <a:pt x="1568" y="1705"/>
                  </a:lnTo>
                  <a:lnTo>
                    <a:pt x="1565" y="1705"/>
                  </a:lnTo>
                  <a:lnTo>
                    <a:pt x="1562" y="1703"/>
                  </a:lnTo>
                  <a:lnTo>
                    <a:pt x="1560" y="1700"/>
                  </a:lnTo>
                  <a:lnTo>
                    <a:pt x="1557" y="1700"/>
                  </a:lnTo>
                  <a:lnTo>
                    <a:pt x="1554" y="1697"/>
                  </a:lnTo>
                  <a:lnTo>
                    <a:pt x="1552" y="1697"/>
                  </a:lnTo>
                  <a:lnTo>
                    <a:pt x="1554" y="1697"/>
                  </a:lnTo>
                  <a:lnTo>
                    <a:pt x="1557" y="1697"/>
                  </a:lnTo>
                  <a:lnTo>
                    <a:pt x="1560" y="1697"/>
                  </a:lnTo>
                  <a:lnTo>
                    <a:pt x="1560" y="1695"/>
                  </a:lnTo>
                  <a:lnTo>
                    <a:pt x="1554" y="1692"/>
                  </a:lnTo>
                  <a:lnTo>
                    <a:pt x="1554" y="1689"/>
                  </a:lnTo>
                  <a:lnTo>
                    <a:pt x="1546" y="1679"/>
                  </a:lnTo>
                  <a:lnTo>
                    <a:pt x="1546" y="1676"/>
                  </a:lnTo>
                  <a:lnTo>
                    <a:pt x="1546" y="1668"/>
                  </a:lnTo>
                  <a:lnTo>
                    <a:pt x="1544" y="1662"/>
                  </a:lnTo>
                  <a:lnTo>
                    <a:pt x="1541" y="1660"/>
                  </a:lnTo>
                  <a:lnTo>
                    <a:pt x="1538" y="1654"/>
                  </a:lnTo>
                  <a:lnTo>
                    <a:pt x="1536" y="1652"/>
                  </a:lnTo>
                  <a:lnTo>
                    <a:pt x="1530" y="1652"/>
                  </a:lnTo>
                  <a:lnTo>
                    <a:pt x="1528" y="1649"/>
                  </a:lnTo>
                  <a:lnTo>
                    <a:pt x="1525" y="1649"/>
                  </a:lnTo>
                  <a:lnTo>
                    <a:pt x="1509" y="1638"/>
                  </a:lnTo>
                  <a:lnTo>
                    <a:pt x="1506" y="1636"/>
                  </a:lnTo>
                  <a:lnTo>
                    <a:pt x="1501" y="1630"/>
                  </a:lnTo>
                  <a:lnTo>
                    <a:pt x="1498" y="1628"/>
                  </a:lnTo>
                  <a:lnTo>
                    <a:pt x="1493" y="1617"/>
                  </a:lnTo>
                  <a:lnTo>
                    <a:pt x="1485" y="1598"/>
                  </a:lnTo>
                  <a:lnTo>
                    <a:pt x="1485" y="1595"/>
                  </a:lnTo>
                  <a:lnTo>
                    <a:pt x="1482" y="1593"/>
                  </a:lnTo>
                  <a:lnTo>
                    <a:pt x="1482" y="1590"/>
                  </a:lnTo>
                  <a:lnTo>
                    <a:pt x="1482" y="1587"/>
                  </a:lnTo>
                  <a:lnTo>
                    <a:pt x="1479" y="1587"/>
                  </a:lnTo>
                  <a:lnTo>
                    <a:pt x="1479" y="1590"/>
                  </a:lnTo>
                  <a:lnTo>
                    <a:pt x="1477" y="1590"/>
                  </a:lnTo>
                  <a:lnTo>
                    <a:pt x="1474" y="1590"/>
                  </a:lnTo>
                  <a:lnTo>
                    <a:pt x="1471" y="1587"/>
                  </a:lnTo>
                  <a:lnTo>
                    <a:pt x="1471" y="1585"/>
                  </a:lnTo>
                  <a:lnTo>
                    <a:pt x="1469" y="1582"/>
                  </a:lnTo>
                  <a:lnTo>
                    <a:pt x="1469" y="1579"/>
                  </a:lnTo>
                  <a:lnTo>
                    <a:pt x="1469" y="1574"/>
                  </a:lnTo>
                  <a:lnTo>
                    <a:pt x="1466" y="1577"/>
                  </a:lnTo>
                  <a:lnTo>
                    <a:pt x="1463" y="1579"/>
                  </a:lnTo>
                  <a:lnTo>
                    <a:pt x="1461" y="1577"/>
                  </a:lnTo>
                  <a:lnTo>
                    <a:pt x="1463" y="1574"/>
                  </a:lnTo>
                  <a:lnTo>
                    <a:pt x="1461" y="1574"/>
                  </a:lnTo>
                  <a:lnTo>
                    <a:pt x="1461" y="1571"/>
                  </a:lnTo>
                  <a:lnTo>
                    <a:pt x="1458" y="1571"/>
                  </a:lnTo>
                  <a:lnTo>
                    <a:pt x="1455" y="1571"/>
                  </a:lnTo>
                  <a:lnTo>
                    <a:pt x="1453" y="1571"/>
                  </a:lnTo>
                  <a:lnTo>
                    <a:pt x="1453" y="1574"/>
                  </a:lnTo>
                  <a:lnTo>
                    <a:pt x="1455" y="1574"/>
                  </a:lnTo>
                  <a:lnTo>
                    <a:pt x="1455" y="1577"/>
                  </a:lnTo>
                  <a:lnTo>
                    <a:pt x="1458" y="1577"/>
                  </a:lnTo>
                  <a:lnTo>
                    <a:pt x="1458" y="1579"/>
                  </a:lnTo>
                  <a:lnTo>
                    <a:pt x="1461" y="1582"/>
                  </a:lnTo>
                  <a:lnTo>
                    <a:pt x="1458" y="1582"/>
                  </a:lnTo>
                  <a:lnTo>
                    <a:pt x="1455" y="1579"/>
                  </a:lnTo>
                  <a:lnTo>
                    <a:pt x="1453" y="1579"/>
                  </a:lnTo>
                  <a:lnTo>
                    <a:pt x="1450" y="1579"/>
                  </a:lnTo>
                  <a:lnTo>
                    <a:pt x="1447" y="1577"/>
                  </a:lnTo>
                  <a:lnTo>
                    <a:pt x="1447" y="1579"/>
                  </a:lnTo>
                  <a:lnTo>
                    <a:pt x="1447" y="1582"/>
                  </a:lnTo>
                  <a:lnTo>
                    <a:pt x="1445" y="1582"/>
                  </a:lnTo>
                  <a:lnTo>
                    <a:pt x="1442" y="1579"/>
                  </a:lnTo>
                  <a:lnTo>
                    <a:pt x="1442" y="1577"/>
                  </a:lnTo>
                  <a:lnTo>
                    <a:pt x="1445" y="1577"/>
                  </a:lnTo>
                  <a:lnTo>
                    <a:pt x="1442" y="1574"/>
                  </a:lnTo>
                  <a:lnTo>
                    <a:pt x="1439" y="1574"/>
                  </a:lnTo>
                  <a:lnTo>
                    <a:pt x="1439" y="1571"/>
                  </a:lnTo>
                  <a:lnTo>
                    <a:pt x="1436" y="1571"/>
                  </a:lnTo>
                  <a:lnTo>
                    <a:pt x="1434" y="1571"/>
                  </a:lnTo>
                  <a:lnTo>
                    <a:pt x="1434" y="1574"/>
                  </a:lnTo>
                  <a:lnTo>
                    <a:pt x="1431" y="1571"/>
                  </a:lnTo>
                  <a:lnTo>
                    <a:pt x="1431" y="1569"/>
                  </a:lnTo>
                  <a:lnTo>
                    <a:pt x="1428" y="1569"/>
                  </a:lnTo>
                  <a:lnTo>
                    <a:pt x="1423" y="1561"/>
                  </a:lnTo>
                  <a:lnTo>
                    <a:pt x="1420" y="1558"/>
                  </a:lnTo>
                  <a:lnTo>
                    <a:pt x="1418" y="1558"/>
                  </a:lnTo>
                  <a:lnTo>
                    <a:pt x="1415" y="1555"/>
                  </a:lnTo>
                  <a:lnTo>
                    <a:pt x="1415" y="1553"/>
                  </a:lnTo>
                  <a:lnTo>
                    <a:pt x="1412" y="1555"/>
                  </a:lnTo>
                  <a:lnTo>
                    <a:pt x="1407" y="1553"/>
                  </a:lnTo>
                  <a:lnTo>
                    <a:pt x="1404" y="1550"/>
                  </a:lnTo>
                  <a:lnTo>
                    <a:pt x="1402" y="1547"/>
                  </a:lnTo>
                  <a:lnTo>
                    <a:pt x="1402" y="1544"/>
                  </a:lnTo>
                  <a:lnTo>
                    <a:pt x="1402" y="1542"/>
                  </a:lnTo>
                  <a:lnTo>
                    <a:pt x="1399" y="1539"/>
                  </a:lnTo>
                  <a:lnTo>
                    <a:pt x="1399" y="1536"/>
                  </a:lnTo>
                  <a:lnTo>
                    <a:pt x="1394" y="1534"/>
                  </a:lnTo>
                  <a:lnTo>
                    <a:pt x="1391" y="1531"/>
                  </a:lnTo>
                  <a:lnTo>
                    <a:pt x="1391" y="1526"/>
                  </a:lnTo>
                  <a:lnTo>
                    <a:pt x="1388" y="1526"/>
                  </a:lnTo>
                  <a:lnTo>
                    <a:pt x="1386" y="1526"/>
                  </a:lnTo>
                  <a:lnTo>
                    <a:pt x="1380" y="1523"/>
                  </a:lnTo>
                  <a:lnTo>
                    <a:pt x="1378" y="1526"/>
                  </a:lnTo>
                  <a:lnTo>
                    <a:pt x="1375" y="1526"/>
                  </a:lnTo>
                  <a:lnTo>
                    <a:pt x="1372" y="1526"/>
                  </a:lnTo>
                  <a:lnTo>
                    <a:pt x="1372" y="1523"/>
                  </a:lnTo>
                  <a:lnTo>
                    <a:pt x="1369" y="1520"/>
                  </a:lnTo>
                  <a:lnTo>
                    <a:pt x="1367" y="1520"/>
                  </a:lnTo>
                  <a:lnTo>
                    <a:pt x="1369" y="1520"/>
                  </a:lnTo>
                  <a:lnTo>
                    <a:pt x="1372" y="1520"/>
                  </a:lnTo>
                  <a:lnTo>
                    <a:pt x="1372" y="1518"/>
                  </a:lnTo>
                  <a:lnTo>
                    <a:pt x="1369" y="1512"/>
                  </a:lnTo>
                  <a:lnTo>
                    <a:pt x="1367" y="1510"/>
                  </a:lnTo>
                  <a:lnTo>
                    <a:pt x="1364" y="1499"/>
                  </a:lnTo>
                  <a:lnTo>
                    <a:pt x="1367" y="1499"/>
                  </a:lnTo>
                  <a:lnTo>
                    <a:pt x="1367" y="1496"/>
                  </a:lnTo>
                  <a:lnTo>
                    <a:pt x="1369" y="1494"/>
                  </a:lnTo>
                  <a:lnTo>
                    <a:pt x="1367" y="1491"/>
                  </a:lnTo>
                  <a:lnTo>
                    <a:pt x="1364" y="1491"/>
                  </a:lnTo>
                  <a:lnTo>
                    <a:pt x="1364" y="1488"/>
                  </a:lnTo>
                  <a:lnTo>
                    <a:pt x="1364" y="1485"/>
                  </a:lnTo>
                  <a:lnTo>
                    <a:pt x="1361" y="1483"/>
                  </a:lnTo>
                  <a:lnTo>
                    <a:pt x="1361" y="1480"/>
                  </a:lnTo>
                  <a:lnTo>
                    <a:pt x="1361" y="1469"/>
                  </a:lnTo>
                  <a:lnTo>
                    <a:pt x="1361" y="1467"/>
                  </a:lnTo>
                  <a:lnTo>
                    <a:pt x="1361" y="1464"/>
                  </a:lnTo>
                  <a:lnTo>
                    <a:pt x="1361" y="1461"/>
                  </a:lnTo>
                  <a:lnTo>
                    <a:pt x="1359" y="1461"/>
                  </a:lnTo>
                  <a:lnTo>
                    <a:pt x="1359" y="1459"/>
                  </a:lnTo>
                  <a:lnTo>
                    <a:pt x="1361" y="1459"/>
                  </a:lnTo>
                  <a:lnTo>
                    <a:pt x="1364" y="1459"/>
                  </a:lnTo>
                  <a:lnTo>
                    <a:pt x="1364" y="1456"/>
                  </a:lnTo>
                  <a:lnTo>
                    <a:pt x="1364" y="1451"/>
                  </a:lnTo>
                  <a:lnTo>
                    <a:pt x="1364" y="1445"/>
                  </a:lnTo>
                  <a:lnTo>
                    <a:pt x="1367" y="1443"/>
                  </a:lnTo>
                  <a:lnTo>
                    <a:pt x="1367" y="1437"/>
                  </a:lnTo>
                  <a:lnTo>
                    <a:pt x="1367" y="1434"/>
                  </a:lnTo>
                  <a:lnTo>
                    <a:pt x="1367" y="1432"/>
                  </a:lnTo>
                  <a:lnTo>
                    <a:pt x="1364" y="1429"/>
                  </a:lnTo>
                  <a:lnTo>
                    <a:pt x="1361" y="1426"/>
                  </a:lnTo>
                  <a:lnTo>
                    <a:pt x="1364" y="1421"/>
                  </a:lnTo>
                  <a:lnTo>
                    <a:pt x="1361" y="1418"/>
                  </a:lnTo>
                  <a:lnTo>
                    <a:pt x="1361" y="1416"/>
                  </a:lnTo>
                  <a:lnTo>
                    <a:pt x="1361" y="1418"/>
                  </a:lnTo>
                  <a:lnTo>
                    <a:pt x="1359" y="1421"/>
                  </a:lnTo>
                  <a:lnTo>
                    <a:pt x="1359" y="1424"/>
                  </a:lnTo>
                  <a:lnTo>
                    <a:pt x="1359" y="1426"/>
                  </a:lnTo>
                  <a:lnTo>
                    <a:pt x="1356" y="1426"/>
                  </a:lnTo>
                  <a:lnTo>
                    <a:pt x="1356" y="1424"/>
                  </a:lnTo>
                  <a:lnTo>
                    <a:pt x="1356" y="1421"/>
                  </a:lnTo>
                  <a:lnTo>
                    <a:pt x="1356" y="1418"/>
                  </a:lnTo>
                  <a:lnTo>
                    <a:pt x="1353" y="1418"/>
                  </a:lnTo>
                  <a:lnTo>
                    <a:pt x="1351" y="1418"/>
                  </a:lnTo>
                  <a:lnTo>
                    <a:pt x="1353" y="1416"/>
                  </a:lnTo>
                  <a:lnTo>
                    <a:pt x="1351" y="1416"/>
                  </a:lnTo>
                  <a:lnTo>
                    <a:pt x="1351" y="1413"/>
                  </a:lnTo>
                  <a:lnTo>
                    <a:pt x="1353" y="1413"/>
                  </a:lnTo>
                  <a:lnTo>
                    <a:pt x="1353" y="1416"/>
                  </a:lnTo>
                  <a:lnTo>
                    <a:pt x="1356" y="1416"/>
                  </a:lnTo>
                  <a:lnTo>
                    <a:pt x="1359" y="1410"/>
                  </a:lnTo>
                  <a:lnTo>
                    <a:pt x="1361" y="1410"/>
                  </a:lnTo>
                  <a:lnTo>
                    <a:pt x="1359" y="1408"/>
                  </a:lnTo>
                  <a:lnTo>
                    <a:pt x="1356" y="1408"/>
                  </a:lnTo>
                  <a:lnTo>
                    <a:pt x="1353" y="1405"/>
                  </a:lnTo>
                  <a:lnTo>
                    <a:pt x="1353" y="1402"/>
                  </a:lnTo>
                  <a:lnTo>
                    <a:pt x="1351" y="1400"/>
                  </a:lnTo>
                  <a:lnTo>
                    <a:pt x="1351" y="1397"/>
                  </a:lnTo>
                  <a:lnTo>
                    <a:pt x="1351" y="1400"/>
                  </a:lnTo>
                  <a:lnTo>
                    <a:pt x="1351" y="1402"/>
                  </a:lnTo>
                  <a:lnTo>
                    <a:pt x="1351" y="1405"/>
                  </a:lnTo>
                  <a:lnTo>
                    <a:pt x="1348" y="1402"/>
                  </a:lnTo>
                  <a:lnTo>
                    <a:pt x="1345" y="1402"/>
                  </a:lnTo>
                  <a:lnTo>
                    <a:pt x="1345" y="1400"/>
                  </a:lnTo>
                  <a:lnTo>
                    <a:pt x="1348" y="1400"/>
                  </a:lnTo>
                  <a:lnTo>
                    <a:pt x="1345" y="1397"/>
                  </a:lnTo>
                  <a:lnTo>
                    <a:pt x="1348" y="1397"/>
                  </a:lnTo>
                  <a:lnTo>
                    <a:pt x="1345" y="1394"/>
                  </a:lnTo>
                  <a:lnTo>
                    <a:pt x="1343" y="1397"/>
                  </a:lnTo>
                  <a:lnTo>
                    <a:pt x="1340" y="1394"/>
                  </a:lnTo>
                  <a:lnTo>
                    <a:pt x="1337" y="1400"/>
                  </a:lnTo>
                  <a:lnTo>
                    <a:pt x="1337" y="1405"/>
                  </a:lnTo>
                  <a:lnTo>
                    <a:pt x="1337" y="1410"/>
                  </a:lnTo>
                  <a:lnTo>
                    <a:pt x="1340" y="1413"/>
                  </a:lnTo>
                  <a:lnTo>
                    <a:pt x="1340" y="1416"/>
                  </a:lnTo>
                  <a:lnTo>
                    <a:pt x="1343" y="1418"/>
                  </a:lnTo>
                  <a:lnTo>
                    <a:pt x="1343" y="1421"/>
                  </a:lnTo>
                  <a:lnTo>
                    <a:pt x="1345" y="1424"/>
                  </a:lnTo>
                  <a:lnTo>
                    <a:pt x="1337" y="1418"/>
                  </a:lnTo>
                  <a:lnTo>
                    <a:pt x="1335" y="1416"/>
                  </a:lnTo>
                  <a:lnTo>
                    <a:pt x="1329" y="1416"/>
                  </a:lnTo>
                  <a:lnTo>
                    <a:pt x="1327" y="1413"/>
                  </a:lnTo>
                  <a:lnTo>
                    <a:pt x="1324" y="1413"/>
                  </a:lnTo>
                  <a:lnTo>
                    <a:pt x="1324" y="1410"/>
                  </a:lnTo>
                  <a:lnTo>
                    <a:pt x="1321" y="1410"/>
                  </a:lnTo>
                  <a:lnTo>
                    <a:pt x="1316" y="1408"/>
                  </a:lnTo>
                  <a:lnTo>
                    <a:pt x="1313" y="1405"/>
                  </a:lnTo>
                  <a:lnTo>
                    <a:pt x="1311" y="1405"/>
                  </a:lnTo>
                  <a:lnTo>
                    <a:pt x="1302" y="1402"/>
                  </a:lnTo>
                  <a:lnTo>
                    <a:pt x="1300" y="1400"/>
                  </a:lnTo>
                  <a:lnTo>
                    <a:pt x="1297" y="1397"/>
                  </a:lnTo>
                  <a:lnTo>
                    <a:pt x="1300" y="1394"/>
                  </a:lnTo>
                  <a:lnTo>
                    <a:pt x="1297" y="1392"/>
                  </a:lnTo>
                  <a:lnTo>
                    <a:pt x="1297" y="1389"/>
                  </a:lnTo>
                  <a:lnTo>
                    <a:pt x="1294" y="1389"/>
                  </a:lnTo>
                  <a:lnTo>
                    <a:pt x="1294" y="1386"/>
                  </a:lnTo>
                  <a:lnTo>
                    <a:pt x="1292" y="1386"/>
                  </a:lnTo>
                  <a:lnTo>
                    <a:pt x="1292" y="1384"/>
                  </a:lnTo>
                  <a:lnTo>
                    <a:pt x="1289" y="1384"/>
                  </a:lnTo>
                  <a:lnTo>
                    <a:pt x="1289" y="1378"/>
                  </a:lnTo>
                  <a:lnTo>
                    <a:pt x="1289" y="1375"/>
                  </a:lnTo>
                  <a:lnTo>
                    <a:pt x="1286" y="1375"/>
                  </a:lnTo>
                  <a:lnTo>
                    <a:pt x="1284" y="1375"/>
                  </a:lnTo>
                  <a:lnTo>
                    <a:pt x="1281" y="1375"/>
                  </a:lnTo>
                  <a:lnTo>
                    <a:pt x="1278" y="1375"/>
                  </a:lnTo>
                  <a:lnTo>
                    <a:pt x="1276" y="1378"/>
                  </a:lnTo>
                  <a:lnTo>
                    <a:pt x="1276" y="1384"/>
                  </a:lnTo>
                  <a:lnTo>
                    <a:pt x="1273" y="1389"/>
                  </a:lnTo>
                  <a:lnTo>
                    <a:pt x="1270" y="1392"/>
                  </a:lnTo>
                  <a:lnTo>
                    <a:pt x="1273" y="1392"/>
                  </a:lnTo>
                  <a:lnTo>
                    <a:pt x="1273" y="1394"/>
                  </a:lnTo>
                  <a:lnTo>
                    <a:pt x="1273" y="1397"/>
                  </a:lnTo>
                  <a:lnTo>
                    <a:pt x="1273" y="1394"/>
                  </a:lnTo>
                  <a:lnTo>
                    <a:pt x="1270" y="1397"/>
                  </a:lnTo>
                  <a:lnTo>
                    <a:pt x="1273" y="1400"/>
                  </a:lnTo>
                  <a:lnTo>
                    <a:pt x="1276" y="1402"/>
                  </a:lnTo>
                  <a:lnTo>
                    <a:pt x="1281" y="1418"/>
                  </a:lnTo>
                  <a:lnTo>
                    <a:pt x="1284" y="1429"/>
                  </a:lnTo>
                  <a:lnTo>
                    <a:pt x="1281" y="1426"/>
                  </a:lnTo>
                  <a:lnTo>
                    <a:pt x="1278" y="1424"/>
                  </a:lnTo>
                  <a:lnTo>
                    <a:pt x="1278" y="1421"/>
                  </a:lnTo>
                  <a:lnTo>
                    <a:pt x="1276" y="1418"/>
                  </a:lnTo>
                  <a:lnTo>
                    <a:pt x="1276" y="1416"/>
                  </a:lnTo>
                  <a:lnTo>
                    <a:pt x="1268" y="1410"/>
                  </a:lnTo>
                  <a:lnTo>
                    <a:pt x="1265" y="1408"/>
                  </a:lnTo>
                  <a:lnTo>
                    <a:pt x="1265" y="1405"/>
                  </a:lnTo>
                  <a:lnTo>
                    <a:pt x="1262" y="1400"/>
                  </a:lnTo>
                  <a:lnTo>
                    <a:pt x="1260" y="1400"/>
                  </a:lnTo>
                  <a:lnTo>
                    <a:pt x="1257" y="1400"/>
                  </a:lnTo>
                  <a:lnTo>
                    <a:pt x="1257" y="1405"/>
                  </a:lnTo>
                  <a:lnTo>
                    <a:pt x="1254" y="1408"/>
                  </a:lnTo>
                  <a:lnTo>
                    <a:pt x="1252" y="1410"/>
                  </a:lnTo>
                  <a:lnTo>
                    <a:pt x="1246" y="1410"/>
                  </a:lnTo>
                  <a:lnTo>
                    <a:pt x="1244" y="1413"/>
                  </a:lnTo>
                  <a:lnTo>
                    <a:pt x="1244" y="1410"/>
                  </a:lnTo>
                  <a:lnTo>
                    <a:pt x="1246" y="1408"/>
                  </a:lnTo>
                  <a:lnTo>
                    <a:pt x="1249" y="1405"/>
                  </a:lnTo>
                  <a:lnTo>
                    <a:pt x="1249" y="1400"/>
                  </a:lnTo>
                  <a:lnTo>
                    <a:pt x="1249" y="1397"/>
                  </a:lnTo>
                  <a:lnTo>
                    <a:pt x="1246" y="1397"/>
                  </a:lnTo>
                  <a:lnTo>
                    <a:pt x="1244" y="1397"/>
                  </a:lnTo>
                  <a:lnTo>
                    <a:pt x="1244" y="1394"/>
                  </a:lnTo>
                  <a:lnTo>
                    <a:pt x="1244" y="1392"/>
                  </a:lnTo>
                  <a:lnTo>
                    <a:pt x="1241" y="1392"/>
                  </a:lnTo>
                  <a:lnTo>
                    <a:pt x="1235" y="1389"/>
                  </a:lnTo>
                  <a:lnTo>
                    <a:pt x="1238" y="1386"/>
                  </a:lnTo>
                  <a:lnTo>
                    <a:pt x="1235" y="1384"/>
                  </a:lnTo>
                  <a:lnTo>
                    <a:pt x="1235" y="1381"/>
                  </a:lnTo>
                  <a:lnTo>
                    <a:pt x="1233" y="1381"/>
                  </a:lnTo>
                  <a:lnTo>
                    <a:pt x="1233" y="1378"/>
                  </a:lnTo>
                  <a:lnTo>
                    <a:pt x="1233" y="1375"/>
                  </a:lnTo>
                  <a:lnTo>
                    <a:pt x="1230" y="1370"/>
                  </a:lnTo>
                  <a:lnTo>
                    <a:pt x="1230" y="1367"/>
                  </a:lnTo>
                  <a:lnTo>
                    <a:pt x="1227" y="1362"/>
                  </a:lnTo>
                  <a:lnTo>
                    <a:pt x="1227" y="1359"/>
                  </a:lnTo>
                  <a:lnTo>
                    <a:pt x="1225" y="1354"/>
                  </a:lnTo>
                  <a:lnTo>
                    <a:pt x="1222" y="1351"/>
                  </a:lnTo>
                  <a:lnTo>
                    <a:pt x="1222" y="1349"/>
                  </a:lnTo>
                  <a:lnTo>
                    <a:pt x="1225" y="1346"/>
                  </a:lnTo>
                  <a:lnTo>
                    <a:pt x="1222" y="1343"/>
                  </a:lnTo>
                  <a:lnTo>
                    <a:pt x="1222" y="1341"/>
                  </a:lnTo>
                  <a:lnTo>
                    <a:pt x="1219" y="1338"/>
                  </a:lnTo>
                  <a:lnTo>
                    <a:pt x="1219" y="1335"/>
                  </a:lnTo>
                  <a:lnTo>
                    <a:pt x="1219" y="1333"/>
                  </a:lnTo>
                  <a:lnTo>
                    <a:pt x="1222" y="1333"/>
                  </a:lnTo>
                  <a:lnTo>
                    <a:pt x="1225" y="1330"/>
                  </a:lnTo>
                  <a:lnTo>
                    <a:pt x="1222" y="1330"/>
                  </a:lnTo>
                  <a:lnTo>
                    <a:pt x="1222" y="1327"/>
                  </a:lnTo>
                  <a:lnTo>
                    <a:pt x="1219" y="1322"/>
                  </a:lnTo>
                  <a:lnTo>
                    <a:pt x="1219" y="1319"/>
                  </a:lnTo>
                  <a:lnTo>
                    <a:pt x="1225" y="1314"/>
                  </a:lnTo>
                  <a:lnTo>
                    <a:pt x="1225" y="1311"/>
                  </a:lnTo>
                  <a:lnTo>
                    <a:pt x="1225" y="1308"/>
                  </a:lnTo>
                  <a:lnTo>
                    <a:pt x="1222" y="1311"/>
                  </a:lnTo>
                  <a:lnTo>
                    <a:pt x="1222" y="1314"/>
                  </a:lnTo>
                  <a:lnTo>
                    <a:pt x="1219" y="1314"/>
                  </a:lnTo>
                  <a:lnTo>
                    <a:pt x="1217" y="1314"/>
                  </a:lnTo>
                  <a:lnTo>
                    <a:pt x="1217" y="1311"/>
                  </a:lnTo>
                  <a:lnTo>
                    <a:pt x="1214" y="1311"/>
                  </a:lnTo>
                  <a:lnTo>
                    <a:pt x="1214" y="1308"/>
                  </a:lnTo>
                  <a:lnTo>
                    <a:pt x="1214" y="1306"/>
                  </a:lnTo>
                  <a:lnTo>
                    <a:pt x="1211" y="1306"/>
                  </a:lnTo>
                  <a:lnTo>
                    <a:pt x="1209" y="1303"/>
                  </a:lnTo>
                  <a:lnTo>
                    <a:pt x="1206" y="1306"/>
                  </a:lnTo>
                  <a:lnTo>
                    <a:pt x="1203" y="1308"/>
                  </a:lnTo>
                  <a:lnTo>
                    <a:pt x="1203" y="1303"/>
                  </a:lnTo>
                  <a:lnTo>
                    <a:pt x="1206" y="1300"/>
                  </a:lnTo>
                  <a:lnTo>
                    <a:pt x="1209" y="1298"/>
                  </a:lnTo>
                  <a:lnTo>
                    <a:pt x="1203" y="1298"/>
                  </a:lnTo>
                  <a:lnTo>
                    <a:pt x="1203" y="1295"/>
                  </a:lnTo>
                  <a:lnTo>
                    <a:pt x="1206" y="1295"/>
                  </a:lnTo>
                  <a:lnTo>
                    <a:pt x="1206" y="1292"/>
                  </a:lnTo>
                  <a:lnTo>
                    <a:pt x="1206" y="1290"/>
                  </a:lnTo>
                  <a:lnTo>
                    <a:pt x="1203" y="1287"/>
                  </a:lnTo>
                  <a:lnTo>
                    <a:pt x="1206" y="1284"/>
                  </a:lnTo>
                  <a:lnTo>
                    <a:pt x="1203" y="1284"/>
                  </a:lnTo>
                  <a:lnTo>
                    <a:pt x="1203" y="1282"/>
                  </a:lnTo>
                  <a:lnTo>
                    <a:pt x="1201" y="1282"/>
                  </a:lnTo>
                  <a:lnTo>
                    <a:pt x="1201" y="1279"/>
                  </a:lnTo>
                  <a:lnTo>
                    <a:pt x="1198" y="1282"/>
                  </a:lnTo>
                  <a:lnTo>
                    <a:pt x="1193" y="1276"/>
                  </a:lnTo>
                  <a:lnTo>
                    <a:pt x="1193" y="1271"/>
                  </a:lnTo>
                  <a:lnTo>
                    <a:pt x="1198" y="1266"/>
                  </a:lnTo>
                  <a:lnTo>
                    <a:pt x="1198" y="1263"/>
                  </a:lnTo>
                  <a:lnTo>
                    <a:pt x="1195" y="1257"/>
                  </a:lnTo>
                  <a:lnTo>
                    <a:pt x="1193" y="1257"/>
                  </a:lnTo>
                  <a:lnTo>
                    <a:pt x="1190" y="1255"/>
                  </a:lnTo>
                  <a:lnTo>
                    <a:pt x="1190" y="1252"/>
                  </a:lnTo>
                  <a:lnTo>
                    <a:pt x="1185" y="1252"/>
                  </a:lnTo>
                  <a:lnTo>
                    <a:pt x="1182" y="1249"/>
                  </a:lnTo>
                  <a:lnTo>
                    <a:pt x="1177" y="1249"/>
                  </a:lnTo>
                  <a:lnTo>
                    <a:pt x="1177" y="1247"/>
                  </a:lnTo>
                  <a:lnTo>
                    <a:pt x="1177" y="1244"/>
                  </a:lnTo>
                  <a:lnTo>
                    <a:pt x="1179" y="1244"/>
                  </a:lnTo>
                  <a:lnTo>
                    <a:pt x="1179" y="1241"/>
                  </a:lnTo>
                  <a:lnTo>
                    <a:pt x="1177" y="1241"/>
                  </a:lnTo>
                  <a:lnTo>
                    <a:pt x="1174" y="1241"/>
                  </a:lnTo>
                  <a:lnTo>
                    <a:pt x="1174" y="1244"/>
                  </a:lnTo>
                  <a:lnTo>
                    <a:pt x="1174" y="1241"/>
                  </a:lnTo>
                  <a:lnTo>
                    <a:pt x="1171" y="1239"/>
                  </a:lnTo>
                  <a:lnTo>
                    <a:pt x="1168" y="1239"/>
                  </a:lnTo>
                  <a:lnTo>
                    <a:pt x="1166" y="1239"/>
                  </a:lnTo>
                  <a:lnTo>
                    <a:pt x="1163" y="1239"/>
                  </a:lnTo>
                  <a:lnTo>
                    <a:pt x="1160" y="1236"/>
                  </a:lnTo>
                  <a:lnTo>
                    <a:pt x="1158" y="1239"/>
                  </a:lnTo>
                  <a:lnTo>
                    <a:pt x="1155" y="1241"/>
                  </a:lnTo>
                  <a:lnTo>
                    <a:pt x="1155" y="1239"/>
                  </a:lnTo>
                  <a:lnTo>
                    <a:pt x="1155" y="1236"/>
                  </a:lnTo>
                  <a:lnTo>
                    <a:pt x="1158" y="1236"/>
                  </a:lnTo>
                  <a:lnTo>
                    <a:pt x="1158" y="1231"/>
                  </a:lnTo>
                  <a:lnTo>
                    <a:pt x="1155" y="1228"/>
                  </a:lnTo>
                  <a:lnTo>
                    <a:pt x="1152" y="1228"/>
                  </a:lnTo>
                  <a:lnTo>
                    <a:pt x="1150" y="1228"/>
                  </a:lnTo>
                  <a:lnTo>
                    <a:pt x="1147" y="1225"/>
                  </a:lnTo>
                  <a:lnTo>
                    <a:pt x="1147" y="1223"/>
                  </a:lnTo>
                  <a:lnTo>
                    <a:pt x="1144" y="1223"/>
                  </a:lnTo>
                  <a:lnTo>
                    <a:pt x="1144" y="1220"/>
                  </a:lnTo>
                  <a:lnTo>
                    <a:pt x="1142" y="1217"/>
                  </a:lnTo>
                  <a:lnTo>
                    <a:pt x="1144" y="1217"/>
                  </a:lnTo>
                  <a:lnTo>
                    <a:pt x="1144" y="1215"/>
                  </a:lnTo>
                  <a:lnTo>
                    <a:pt x="1142" y="1215"/>
                  </a:lnTo>
                  <a:lnTo>
                    <a:pt x="1139" y="1215"/>
                  </a:lnTo>
                  <a:lnTo>
                    <a:pt x="1139" y="1212"/>
                  </a:lnTo>
                  <a:lnTo>
                    <a:pt x="1136" y="1209"/>
                  </a:lnTo>
                  <a:lnTo>
                    <a:pt x="1136" y="1207"/>
                  </a:lnTo>
                  <a:lnTo>
                    <a:pt x="1139" y="1207"/>
                  </a:lnTo>
                  <a:lnTo>
                    <a:pt x="1142" y="1204"/>
                  </a:lnTo>
                  <a:lnTo>
                    <a:pt x="1142" y="1201"/>
                  </a:lnTo>
                  <a:lnTo>
                    <a:pt x="1144" y="1198"/>
                  </a:lnTo>
                  <a:lnTo>
                    <a:pt x="1142" y="1198"/>
                  </a:lnTo>
                  <a:lnTo>
                    <a:pt x="1142" y="1196"/>
                  </a:lnTo>
                  <a:lnTo>
                    <a:pt x="1142" y="1193"/>
                  </a:lnTo>
                  <a:lnTo>
                    <a:pt x="1144" y="1193"/>
                  </a:lnTo>
                  <a:lnTo>
                    <a:pt x="1144" y="1196"/>
                  </a:lnTo>
                  <a:lnTo>
                    <a:pt x="1147" y="1196"/>
                  </a:lnTo>
                  <a:lnTo>
                    <a:pt x="1150" y="1196"/>
                  </a:lnTo>
                  <a:lnTo>
                    <a:pt x="1150" y="1193"/>
                  </a:lnTo>
                  <a:lnTo>
                    <a:pt x="1152" y="1193"/>
                  </a:lnTo>
                  <a:lnTo>
                    <a:pt x="1155" y="1193"/>
                  </a:lnTo>
                  <a:lnTo>
                    <a:pt x="1155" y="1196"/>
                  </a:lnTo>
                  <a:lnTo>
                    <a:pt x="1155" y="1198"/>
                  </a:lnTo>
                  <a:lnTo>
                    <a:pt x="1158" y="1198"/>
                  </a:lnTo>
                  <a:lnTo>
                    <a:pt x="1158" y="1201"/>
                  </a:lnTo>
                  <a:lnTo>
                    <a:pt x="1160" y="1201"/>
                  </a:lnTo>
                  <a:lnTo>
                    <a:pt x="1163" y="1204"/>
                  </a:lnTo>
                  <a:lnTo>
                    <a:pt x="1166" y="1204"/>
                  </a:lnTo>
                  <a:lnTo>
                    <a:pt x="1166" y="1201"/>
                  </a:lnTo>
                  <a:lnTo>
                    <a:pt x="1163" y="1198"/>
                  </a:lnTo>
                  <a:lnTo>
                    <a:pt x="1163" y="1196"/>
                  </a:lnTo>
                  <a:lnTo>
                    <a:pt x="1166" y="1196"/>
                  </a:lnTo>
                  <a:lnTo>
                    <a:pt x="1158" y="1193"/>
                  </a:lnTo>
                  <a:lnTo>
                    <a:pt x="1158" y="1190"/>
                  </a:lnTo>
                  <a:lnTo>
                    <a:pt x="1155" y="1188"/>
                  </a:lnTo>
                  <a:lnTo>
                    <a:pt x="1155" y="1185"/>
                  </a:lnTo>
                  <a:lnTo>
                    <a:pt x="1158" y="1185"/>
                  </a:lnTo>
                  <a:lnTo>
                    <a:pt x="1158" y="1182"/>
                  </a:lnTo>
                  <a:lnTo>
                    <a:pt x="1155" y="1182"/>
                  </a:lnTo>
                  <a:lnTo>
                    <a:pt x="1155" y="1180"/>
                  </a:lnTo>
                  <a:lnTo>
                    <a:pt x="1152" y="1180"/>
                  </a:lnTo>
                  <a:lnTo>
                    <a:pt x="1152" y="1177"/>
                  </a:lnTo>
                  <a:lnTo>
                    <a:pt x="1150" y="1177"/>
                  </a:lnTo>
                  <a:lnTo>
                    <a:pt x="1152" y="1174"/>
                  </a:lnTo>
                  <a:lnTo>
                    <a:pt x="1150" y="1172"/>
                  </a:lnTo>
                  <a:lnTo>
                    <a:pt x="1147" y="1172"/>
                  </a:lnTo>
                  <a:lnTo>
                    <a:pt x="1147" y="1174"/>
                  </a:lnTo>
                  <a:lnTo>
                    <a:pt x="1144" y="1172"/>
                  </a:lnTo>
                  <a:lnTo>
                    <a:pt x="1142" y="1174"/>
                  </a:lnTo>
                  <a:lnTo>
                    <a:pt x="1139" y="1174"/>
                  </a:lnTo>
                  <a:lnTo>
                    <a:pt x="1139" y="1172"/>
                  </a:lnTo>
                  <a:lnTo>
                    <a:pt x="1136" y="1169"/>
                  </a:lnTo>
                  <a:lnTo>
                    <a:pt x="1139" y="1169"/>
                  </a:lnTo>
                  <a:lnTo>
                    <a:pt x="1139" y="1166"/>
                  </a:lnTo>
                  <a:lnTo>
                    <a:pt x="1136" y="1166"/>
                  </a:lnTo>
                  <a:lnTo>
                    <a:pt x="1136" y="1164"/>
                  </a:lnTo>
                  <a:lnTo>
                    <a:pt x="1134" y="1166"/>
                  </a:lnTo>
                  <a:lnTo>
                    <a:pt x="1134" y="1169"/>
                  </a:lnTo>
                  <a:lnTo>
                    <a:pt x="1131" y="1169"/>
                  </a:lnTo>
                  <a:lnTo>
                    <a:pt x="1131" y="1166"/>
                  </a:lnTo>
                  <a:lnTo>
                    <a:pt x="1128" y="1164"/>
                  </a:lnTo>
                  <a:lnTo>
                    <a:pt x="1128" y="1161"/>
                  </a:lnTo>
                  <a:lnTo>
                    <a:pt x="1126" y="1158"/>
                  </a:lnTo>
                  <a:lnTo>
                    <a:pt x="1126" y="1153"/>
                  </a:lnTo>
                  <a:lnTo>
                    <a:pt x="1123" y="1153"/>
                  </a:lnTo>
                  <a:lnTo>
                    <a:pt x="1123" y="1156"/>
                  </a:lnTo>
                  <a:lnTo>
                    <a:pt x="1118" y="1156"/>
                  </a:lnTo>
                  <a:lnTo>
                    <a:pt x="1118" y="1153"/>
                  </a:lnTo>
                  <a:lnTo>
                    <a:pt x="1115" y="1153"/>
                  </a:lnTo>
                  <a:lnTo>
                    <a:pt x="1112" y="1153"/>
                  </a:lnTo>
                  <a:lnTo>
                    <a:pt x="1112" y="1156"/>
                  </a:lnTo>
                  <a:lnTo>
                    <a:pt x="1112" y="1158"/>
                  </a:lnTo>
                  <a:lnTo>
                    <a:pt x="1115" y="1158"/>
                  </a:lnTo>
                  <a:lnTo>
                    <a:pt x="1118" y="1158"/>
                  </a:lnTo>
                  <a:lnTo>
                    <a:pt x="1118" y="1161"/>
                  </a:lnTo>
                  <a:lnTo>
                    <a:pt x="1115" y="1161"/>
                  </a:lnTo>
                  <a:lnTo>
                    <a:pt x="1112" y="1164"/>
                  </a:lnTo>
                  <a:lnTo>
                    <a:pt x="1115" y="1164"/>
                  </a:lnTo>
                  <a:lnTo>
                    <a:pt x="1115" y="1166"/>
                  </a:lnTo>
                  <a:lnTo>
                    <a:pt x="1112" y="1166"/>
                  </a:lnTo>
                  <a:lnTo>
                    <a:pt x="1110" y="1169"/>
                  </a:lnTo>
                  <a:lnTo>
                    <a:pt x="1110" y="1166"/>
                  </a:lnTo>
                  <a:lnTo>
                    <a:pt x="1110" y="1164"/>
                  </a:lnTo>
                  <a:lnTo>
                    <a:pt x="1107" y="1164"/>
                  </a:lnTo>
                  <a:lnTo>
                    <a:pt x="1102" y="1161"/>
                  </a:lnTo>
                  <a:lnTo>
                    <a:pt x="1099" y="1156"/>
                  </a:lnTo>
                  <a:lnTo>
                    <a:pt x="1096" y="1156"/>
                  </a:lnTo>
                  <a:lnTo>
                    <a:pt x="1093" y="1156"/>
                  </a:lnTo>
                  <a:lnTo>
                    <a:pt x="1096" y="1153"/>
                  </a:lnTo>
                  <a:lnTo>
                    <a:pt x="1093" y="1150"/>
                  </a:lnTo>
                  <a:lnTo>
                    <a:pt x="1096" y="1150"/>
                  </a:lnTo>
                  <a:lnTo>
                    <a:pt x="1099" y="1150"/>
                  </a:lnTo>
                  <a:lnTo>
                    <a:pt x="1096" y="1147"/>
                  </a:lnTo>
                  <a:lnTo>
                    <a:pt x="1096" y="1145"/>
                  </a:lnTo>
                  <a:lnTo>
                    <a:pt x="1096" y="1142"/>
                  </a:lnTo>
                  <a:lnTo>
                    <a:pt x="1093" y="1142"/>
                  </a:lnTo>
                  <a:lnTo>
                    <a:pt x="1088" y="1139"/>
                  </a:lnTo>
                  <a:lnTo>
                    <a:pt x="1080" y="1139"/>
                  </a:lnTo>
                  <a:lnTo>
                    <a:pt x="1077" y="1137"/>
                  </a:lnTo>
                  <a:lnTo>
                    <a:pt x="1075" y="1134"/>
                  </a:lnTo>
                  <a:lnTo>
                    <a:pt x="1072" y="1134"/>
                  </a:lnTo>
                  <a:lnTo>
                    <a:pt x="1069" y="1134"/>
                  </a:lnTo>
                  <a:lnTo>
                    <a:pt x="1069" y="1137"/>
                  </a:lnTo>
                  <a:lnTo>
                    <a:pt x="1067" y="1137"/>
                  </a:lnTo>
                  <a:lnTo>
                    <a:pt x="1064" y="1137"/>
                  </a:lnTo>
                  <a:lnTo>
                    <a:pt x="1061" y="1137"/>
                  </a:lnTo>
                  <a:lnTo>
                    <a:pt x="1059" y="1134"/>
                  </a:lnTo>
                  <a:lnTo>
                    <a:pt x="1056" y="1134"/>
                  </a:lnTo>
                  <a:lnTo>
                    <a:pt x="1053" y="1131"/>
                  </a:lnTo>
                  <a:lnTo>
                    <a:pt x="1051" y="1129"/>
                  </a:lnTo>
                  <a:lnTo>
                    <a:pt x="1051" y="1118"/>
                  </a:lnTo>
                  <a:lnTo>
                    <a:pt x="1048" y="1115"/>
                  </a:lnTo>
                  <a:lnTo>
                    <a:pt x="1040" y="1113"/>
                  </a:lnTo>
                  <a:lnTo>
                    <a:pt x="1040" y="1121"/>
                  </a:lnTo>
                  <a:lnTo>
                    <a:pt x="1040" y="1123"/>
                  </a:lnTo>
                  <a:lnTo>
                    <a:pt x="1043" y="1129"/>
                  </a:lnTo>
                  <a:lnTo>
                    <a:pt x="1037" y="1129"/>
                  </a:lnTo>
                  <a:lnTo>
                    <a:pt x="1032" y="1129"/>
                  </a:lnTo>
                  <a:lnTo>
                    <a:pt x="1024" y="1121"/>
                  </a:lnTo>
                  <a:lnTo>
                    <a:pt x="1024" y="1115"/>
                  </a:lnTo>
                  <a:lnTo>
                    <a:pt x="1021" y="1115"/>
                  </a:lnTo>
                  <a:lnTo>
                    <a:pt x="1024" y="1115"/>
                  </a:lnTo>
                  <a:lnTo>
                    <a:pt x="1024" y="1113"/>
                  </a:lnTo>
                  <a:lnTo>
                    <a:pt x="1021" y="1110"/>
                  </a:lnTo>
                  <a:lnTo>
                    <a:pt x="1024" y="1107"/>
                  </a:lnTo>
                  <a:lnTo>
                    <a:pt x="1021" y="1105"/>
                  </a:lnTo>
                  <a:lnTo>
                    <a:pt x="1021" y="1102"/>
                  </a:lnTo>
                  <a:lnTo>
                    <a:pt x="1018" y="1099"/>
                  </a:lnTo>
                  <a:lnTo>
                    <a:pt x="1018" y="1097"/>
                  </a:lnTo>
                  <a:lnTo>
                    <a:pt x="1018" y="1094"/>
                  </a:lnTo>
                  <a:lnTo>
                    <a:pt x="1013" y="1088"/>
                  </a:lnTo>
                  <a:lnTo>
                    <a:pt x="1008" y="1075"/>
                  </a:lnTo>
                  <a:lnTo>
                    <a:pt x="1005" y="1072"/>
                  </a:lnTo>
                  <a:lnTo>
                    <a:pt x="1002" y="1072"/>
                  </a:lnTo>
                  <a:lnTo>
                    <a:pt x="1002" y="1075"/>
                  </a:lnTo>
                  <a:lnTo>
                    <a:pt x="1005" y="1075"/>
                  </a:lnTo>
                  <a:lnTo>
                    <a:pt x="1008" y="1078"/>
                  </a:lnTo>
                  <a:lnTo>
                    <a:pt x="1008" y="1080"/>
                  </a:lnTo>
                  <a:lnTo>
                    <a:pt x="1008" y="1083"/>
                  </a:lnTo>
                  <a:lnTo>
                    <a:pt x="1005" y="1083"/>
                  </a:lnTo>
                  <a:lnTo>
                    <a:pt x="989" y="1083"/>
                  </a:lnTo>
                  <a:lnTo>
                    <a:pt x="989" y="1086"/>
                  </a:lnTo>
                  <a:lnTo>
                    <a:pt x="986" y="1086"/>
                  </a:lnTo>
                  <a:lnTo>
                    <a:pt x="984" y="1083"/>
                  </a:lnTo>
                  <a:lnTo>
                    <a:pt x="978" y="1083"/>
                  </a:lnTo>
                  <a:lnTo>
                    <a:pt x="976" y="1083"/>
                  </a:lnTo>
                  <a:lnTo>
                    <a:pt x="973" y="1083"/>
                  </a:lnTo>
                  <a:lnTo>
                    <a:pt x="968" y="1078"/>
                  </a:lnTo>
                  <a:lnTo>
                    <a:pt x="968" y="1075"/>
                  </a:lnTo>
                  <a:lnTo>
                    <a:pt x="965" y="1072"/>
                  </a:lnTo>
                  <a:lnTo>
                    <a:pt x="965" y="1070"/>
                  </a:lnTo>
                  <a:lnTo>
                    <a:pt x="965" y="1067"/>
                  </a:lnTo>
                  <a:lnTo>
                    <a:pt x="968" y="1067"/>
                  </a:lnTo>
                  <a:lnTo>
                    <a:pt x="968" y="1064"/>
                  </a:lnTo>
                  <a:lnTo>
                    <a:pt x="965" y="1064"/>
                  </a:lnTo>
                  <a:lnTo>
                    <a:pt x="965" y="1062"/>
                  </a:lnTo>
                  <a:lnTo>
                    <a:pt x="962" y="1059"/>
                  </a:lnTo>
                  <a:lnTo>
                    <a:pt x="962" y="1062"/>
                  </a:lnTo>
                  <a:lnTo>
                    <a:pt x="962" y="1064"/>
                  </a:lnTo>
                  <a:lnTo>
                    <a:pt x="959" y="1067"/>
                  </a:lnTo>
                  <a:lnTo>
                    <a:pt x="957" y="1070"/>
                  </a:lnTo>
                  <a:lnTo>
                    <a:pt x="954" y="1072"/>
                  </a:lnTo>
                  <a:lnTo>
                    <a:pt x="954" y="1070"/>
                  </a:lnTo>
                  <a:lnTo>
                    <a:pt x="949" y="1072"/>
                  </a:lnTo>
                  <a:lnTo>
                    <a:pt x="946" y="1070"/>
                  </a:lnTo>
                  <a:lnTo>
                    <a:pt x="943" y="1067"/>
                  </a:lnTo>
                  <a:lnTo>
                    <a:pt x="941" y="1067"/>
                  </a:lnTo>
                  <a:lnTo>
                    <a:pt x="938" y="1064"/>
                  </a:lnTo>
                  <a:lnTo>
                    <a:pt x="935" y="1062"/>
                  </a:lnTo>
                  <a:lnTo>
                    <a:pt x="935" y="1059"/>
                  </a:lnTo>
                  <a:lnTo>
                    <a:pt x="933" y="1059"/>
                  </a:lnTo>
                  <a:lnTo>
                    <a:pt x="927" y="1059"/>
                  </a:lnTo>
                  <a:lnTo>
                    <a:pt x="922" y="1059"/>
                  </a:lnTo>
                  <a:lnTo>
                    <a:pt x="917" y="1054"/>
                  </a:lnTo>
                  <a:lnTo>
                    <a:pt x="914" y="1054"/>
                  </a:lnTo>
                  <a:lnTo>
                    <a:pt x="911" y="1054"/>
                  </a:lnTo>
                  <a:lnTo>
                    <a:pt x="911" y="1051"/>
                  </a:lnTo>
                  <a:lnTo>
                    <a:pt x="909" y="1051"/>
                  </a:lnTo>
                  <a:lnTo>
                    <a:pt x="903" y="1048"/>
                  </a:lnTo>
                  <a:lnTo>
                    <a:pt x="901" y="1046"/>
                  </a:lnTo>
                  <a:lnTo>
                    <a:pt x="898" y="1043"/>
                  </a:lnTo>
                  <a:lnTo>
                    <a:pt x="898" y="1040"/>
                  </a:lnTo>
                  <a:lnTo>
                    <a:pt x="890" y="1035"/>
                  </a:lnTo>
                  <a:lnTo>
                    <a:pt x="887" y="1032"/>
                  </a:lnTo>
                  <a:lnTo>
                    <a:pt x="884" y="1029"/>
                  </a:lnTo>
                  <a:lnTo>
                    <a:pt x="882" y="1027"/>
                  </a:lnTo>
                  <a:lnTo>
                    <a:pt x="882" y="1024"/>
                  </a:lnTo>
                  <a:lnTo>
                    <a:pt x="882" y="1021"/>
                  </a:lnTo>
                  <a:lnTo>
                    <a:pt x="884" y="1008"/>
                  </a:lnTo>
                  <a:lnTo>
                    <a:pt x="887" y="1003"/>
                  </a:lnTo>
                  <a:lnTo>
                    <a:pt x="887" y="997"/>
                  </a:lnTo>
                  <a:lnTo>
                    <a:pt x="890" y="995"/>
                  </a:lnTo>
                  <a:lnTo>
                    <a:pt x="890" y="989"/>
                  </a:lnTo>
                  <a:lnTo>
                    <a:pt x="884" y="989"/>
                  </a:lnTo>
                  <a:lnTo>
                    <a:pt x="884" y="987"/>
                  </a:lnTo>
                  <a:lnTo>
                    <a:pt x="882" y="989"/>
                  </a:lnTo>
                  <a:lnTo>
                    <a:pt x="879" y="987"/>
                  </a:lnTo>
                  <a:lnTo>
                    <a:pt x="876" y="987"/>
                  </a:lnTo>
                  <a:lnTo>
                    <a:pt x="874" y="979"/>
                  </a:lnTo>
                  <a:lnTo>
                    <a:pt x="874" y="976"/>
                  </a:lnTo>
                  <a:lnTo>
                    <a:pt x="874" y="973"/>
                  </a:lnTo>
                  <a:lnTo>
                    <a:pt x="871" y="973"/>
                  </a:lnTo>
                  <a:lnTo>
                    <a:pt x="868" y="970"/>
                  </a:lnTo>
                  <a:lnTo>
                    <a:pt x="866" y="970"/>
                  </a:lnTo>
                  <a:lnTo>
                    <a:pt x="863" y="970"/>
                  </a:lnTo>
                  <a:lnTo>
                    <a:pt x="855" y="960"/>
                  </a:lnTo>
                  <a:lnTo>
                    <a:pt x="855" y="957"/>
                  </a:lnTo>
                  <a:lnTo>
                    <a:pt x="855" y="954"/>
                  </a:lnTo>
                  <a:lnTo>
                    <a:pt x="855" y="952"/>
                  </a:lnTo>
                  <a:lnTo>
                    <a:pt x="852" y="952"/>
                  </a:lnTo>
                  <a:lnTo>
                    <a:pt x="852" y="949"/>
                  </a:lnTo>
                  <a:lnTo>
                    <a:pt x="855" y="949"/>
                  </a:lnTo>
                  <a:lnTo>
                    <a:pt x="855" y="946"/>
                  </a:lnTo>
                  <a:lnTo>
                    <a:pt x="855" y="941"/>
                  </a:lnTo>
                  <a:lnTo>
                    <a:pt x="860" y="933"/>
                  </a:lnTo>
                  <a:lnTo>
                    <a:pt x="863" y="925"/>
                  </a:lnTo>
                  <a:lnTo>
                    <a:pt x="863" y="922"/>
                  </a:lnTo>
                  <a:lnTo>
                    <a:pt x="863" y="920"/>
                  </a:lnTo>
                  <a:lnTo>
                    <a:pt x="866" y="920"/>
                  </a:lnTo>
                  <a:lnTo>
                    <a:pt x="866" y="917"/>
                  </a:lnTo>
                  <a:lnTo>
                    <a:pt x="863" y="914"/>
                  </a:lnTo>
                  <a:lnTo>
                    <a:pt x="863" y="911"/>
                  </a:lnTo>
                  <a:lnTo>
                    <a:pt x="863" y="909"/>
                  </a:lnTo>
                  <a:lnTo>
                    <a:pt x="866" y="909"/>
                  </a:lnTo>
                  <a:lnTo>
                    <a:pt x="863" y="901"/>
                  </a:lnTo>
                  <a:lnTo>
                    <a:pt x="866" y="898"/>
                  </a:lnTo>
                  <a:lnTo>
                    <a:pt x="868" y="895"/>
                  </a:lnTo>
                  <a:lnTo>
                    <a:pt x="868" y="893"/>
                  </a:lnTo>
                  <a:lnTo>
                    <a:pt x="868" y="890"/>
                  </a:lnTo>
                  <a:lnTo>
                    <a:pt x="866" y="887"/>
                  </a:lnTo>
                  <a:lnTo>
                    <a:pt x="860" y="885"/>
                  </a:lnTo>
                  <a:lnTo>
                    <a:pt x="860" y="882"/>
                  </a:lnTo>
                  <a:lnTo>
                    <a:pt x="860" y="879"/>
                  </a:lnTo>
                  <a:lnTo>
                    <a:pt x="860" y="874"/>
                  </a:lnTo>
                  <a:lnTo>
                    <a:pt x="860" y="869"/>
                  </a:lnTo>
                  <a:lnTo>
                    <a:pt x="858" y="866"/>
                  </a:lnTo>
                  <a:lnTo>
                    <a:pt x="855" y="863"/>
                  </a:lnTo>
                  <a:lnTo>
                    <a:pt x="852" y="858"/>
                  </a:lnTo>
                  <a:lnTo>
                    <a:pt x="850" y="852"/>
                  </a:lnTo>
                  <a:lnTo>
                    <a:pt x="850" y="850"/>
                  </a:lnTo>
                  <a:lnTo>
                    <a:pt x="850" y="847"/>
                  </a:lnTo>
                  <a:lnTo>
                    <a:pt x="847" y="844"/>
                  </a:lnTo>
                  <a:lnTo>
                    <a:pt x="844" y="836"/>
                  </a:lnTo>
                  <a:lnTo>
                    <a:pt x="842" y="834"/>
                  </a:lnTo>
                  <a:lnTo>
                    <a:pt x="842" y="831"/>
                  </a:lnTo>
                  <a:lnTo>
                    <a:pt x="842" y="828"/>
                  </a:lnTo>
                  <a:lnTo>
                    <a:pt x="844" y="823"/>
                  </a:lnTo>
                  <a:lnTo>
                    <a:pt x="847" y="820"/>
                  </a:lnTo>
                  <a:lnTo>
                    <a:pt x="847" y="818"/>
                  </a:lnTo>
                  <a:lnTo>
                    <a:pt x="847" y="815"/>
                  </a:lnTo>
                  <a:lnTo>
                    <a:pt x="850" y="815"/>
                  </a:lnTo>
                  <a:lnTo>
                    <a:pt x="850" y="812"/>
                  </a:lnTo>
                  <a:lnTo>
                    <a:pt x="847" y="812"/>
                  </a:lnTo>
                  <a:lnTo>
                    <a:pt x="844" y="812"/>
                  </a:lnTo>
                  <a:lnTo>
                    <a:pt x="842" y="815"/>
                  </a:lnTo>
                  <a:lnTo>
                    <a:pt x="839" y="815"/>
                  </a:lnTo>
                  <a:lnTo>
                    <a:pt x="836" y="815"/>
                  </a:lnTo>
                  <a:lnTo>
                    <a:pt x="831" y="818"/>
                  </a:lnTo>
                  <a:lnTo>
                    <a:pt x="831" y="820"/>
                  </a:lnTo>
                  <a:lnTo>
                    <a:pt x="831" y="823"/>
                  </a:lnTo>
                  <a:lnTo>
                    <a:pt x="831" y="826"/>
                  </a:lnTo>
                  <a:lnTo>
                    <a:pt x="828" y="826"/>
                  </a:lnTo>
                  <a:lnTo>
                    <a:pt x="828" y="823"/>
                  </a:lnTo>
                  <a:lnTo>
                    <a:pt x="828" y="820"/>
                  </a:lnTo>
                  <a:lnTo>
                    <a:pt x="825" y="820"/>
                  </a:lnTo>
                  <a:lnTo>
                    <a:pt x="825" y="818"/>
                  </a:lnTo>
                  <a:lnTo>
                    <a:pt x="825" y="815"/>
                  </a:lnTo>
                  <a:lnTo>
                    <a:pt x="828" y="815"/>
                  </a:lnTo>
                  <a:lnTo>
                    <a:pt x="828" y="812"/>
                  </a:lnTo>
                  <a:lnTo>
                    <a:pt x="825" y="810"/>
                  </a:lnTo>
                  <a:lnTo>
                    <a:pt x="823" y="804"/>
                  </a:lnTo>
                  <a:lnTo>
                    <a:pt x="820" y="804"/>
                  </a:lnTo>
                  <a:lnTo>
                    <a:pt x="820" y="801"/>
                  </a:lnTo>
                  <a:lnTo>
                    <a:pt x="817" y="799"/>
                  </a:lnTo>
                  <a:lnTo>
                    <a:pt x="817" y="796"/>
                  </a:lnTo>
                  <a:lnTo>
                    <a:pt x="815" y="796"/>
                  </a:lnTo>
                  <a:lnTo>
                    <a:pt x="812" y="796"/>
                  </a:lnTo>
                  <a:lnTo>
                    <a:pt x="809" y="791"/>
                  </a:lnTo>
                  <a:lnTo>
                    <a:pt x="807" y="791"/>
                  </a:lnTo>
                  <a:lnTo>
                    <a:pt x="807" y="788"/>
                  </a:lnTo>
                  <a:lnTo>
                    <a:pt x="804" y="785"/>
                  </a:lnTo>
                  <a:lnTo>
                    <a:pt x="804" y="783"/>
                  </a:lnTo>
                  <a:lnTo>
                    <a:pt x="801" y="780"/>
                  </a:lnTo>
                  <a:lnTo>
                    <a:pt x="799" y="777"/>
                  </a:lnTo>
                  <a:lnTo>
                    <a:pt x="796" y="775"/>
                  </a:lnTo>
                  <a:lnTo>
                    <a:pt x="796" y="772"/>
                  </a:lnTo>
                  <a:lnTo>
                    <a:pt x="793" y="769"/>
                  </a:lnTo>
                  <a:lnTo>
                    <a:pt x="791" y="769"/>
                  </a:lnTo>
                  <a:lnTo>
                    <a:pt x="788" y="767"/>
                  </a:lnTo>
                  <a:lnTo>
                    <a:pt x="791" y="764"/>
                  </a:lnTo>
                  <a:lnTo>
                    <a:pt x="791" y="756"/>
                  </a:lnTo>
                  <a:lnTo>
                    <a:pt x="793" y="753"/>
                  </a:lnTo>
                  <a:lnTo>
                    <a:pt x="796" y="748"/>
                  </a:lnTo>
                  <a:lnTo>
                    <a:pt x="796" y="745"/>
                  </a:lnTo>
                  <a:lnTo>
                    <a:pt x="796" y="742"/>
                  </a:lnTo>
                  <a:lnTo>
                    <a:pt x="793" y="742"/>
                  </a:lnTo>
                  <a:lnTo>
                    <a:pt x="793" y="740"/>
                  </a:lnTo>
                  <a:lnTo>
                    <a:pt x="793" y="737"/>
                  </a:lnTo>
                  <a:lnTo>
                    <a:pt x="796" y="729"/>
                  </a:lnTo>
                  <a:lnTo>
                    <a:pt x="796" y="726"/>
                  </a:lnTo>
                  <a:lnTo>
                    <a:pt x="793" y="724"/>
                  </a:lnTo>
                  <a:lnTo>
                    <a:pt x="793" y="718"/>
                  </a:lnTo>
                  <a:lnTo>
                    <a:pt x="788" y="713"/>
                  </a:lnTo>
                  <a:lnTo>
                    <a:pt x="785" y="710"/>
                  </a:lnTo>
                  <a:lnTo>
                    <a:pt x="785" y="708"/>
                  </a:lnTo>
                  <a:lnTo>
                    <a:pt x="785" y="705"/>
                  </a:lnTo>
                  <a:lnTo>
                    <a:pt x="785" y="702"/>
                  </a:lnTo>
                  <a:lnTo>
                    <a:pt x="785" y="700"/>
                  </a:lnTo>
                  <a:lnTo>
                    <a:pt x="785" y="697"/>
                  </a:lnTo>
                  <a:lnTo>
                    <a:pt x="785" y="694"/>
                  </a:lnTo>
                  <a:lnTo>
                    <a:pt x="785" y="692"/>
                  </a:lnTo>
                  <a:lnTo>
                    <a:pt x="785" y="689"/>
                  </a:lnTo>
                  <a:lnTo>
                    <a:pt x="780" y="681"/>
                  </a:lnTo>
                  <a:lnTo>
                    <a:pt x="780" y="678"/>
                  </a:lnTo>
                  <a:lnTo>
                    <a:pt x="780" y="675"/>
                  </a:lnTo>
                  <a:lnTo>
                    <a:pt x="780" y="673"/>
                  </a:lnTo>
                  <a:lnTo>
                    <a:pt x="775" y="670"/>
                  </a:lnTo>
                  <a:lnTo>
                    <a:pt x="775" y="667"/>
                  </a:lnTo>
                  <a:lnTo>
                    <a:pt x="777" y="665"/>
                  </a:lnTo>
                  <a:lnTo>
                    <a:pt x="775" y="659"/>
                  </a:lnTo>
                  <a:lnTo>
                    <a:pt x="772" y="659"/>
                  </a:lnTo>
                  <a:lnTo>
                    <a:pt x="772" y="657"/>
                  </a:lnTo>
                  <a:lnTo>
                    <a:pt x="775" y="654"/>
                  </a:lnTo>
                  <a:lnTo>
                    <a:pt x="777" y="654"/>
                  </a:lnTo>
                  <a:lnTo>
                    <a:pt x="777" y="651"/>
                  </a:lnTo>
                  <a:lnTo>
                    <a:pt x="777" y="649"/>
                  </a:lnTo>
                  <a:lnTo>
                    <a:pt x="777" y="646"/>
                  </a:lnTo>
                  <a:lnTo>
                    <a:pt x="780" y="643"/>
                  </a:lnTo>
                  <a:lnTo>
                    <a:pt x="783" y="641"/>
                  </a:lnTo>
                  <a:lnTo>
                    <a:pt x="783" y="638"/>
                  </a:lnTo>
                  <a:lnTo>
                    <a:pt x="780" y="635"/>
                  </a:lnTo>
                  <a:lnTo>
                    <a:pt x="780" y="638"/>
                  </a:lnTo>
                  <a:lnTo>
                    <a:pt x="780" y="641"/>
                  </a:lnTo>
                  <a:lnTo>
                    <a:pt x="777" y="641"/>
                  </a:lnTo>
                  <a:lnTo>
                    <a:pt x="775" y="641"/>
                  </a:lnTo>
                  <a:lnTo>
                    <a:pt x="775" y="638"/>
                  </a:lnTo>
                  <a:lnTo>
                    <a:pt x="775" y="635"/>
                  </a:lnTo>
                  <a:lnTo>
                    <a:pt x="772" y="633"/>
                  </a:lnTo>
                  <a:lnTo>
                    <a:pt x="772" y="630"/>
                  </a:lnTo>
                  <a:lnTo>
                    <a:pt x="772" y="622"/>
                  </a:lnTo>
                  <a:lnTo>
                    <a:pt x="775" y="622"/>
                  </a:lnTo>
                  <a:lnTo>
                    <a:pt x="783" y="611"/>
                  </a:lnTo>
                  <a:lnTo>
                    <a:pt x="783" y="606"/>
                  </a:lnTo>
                  <a:lnTo>
                    <a:pt x="780" y="606"/>
                  </a:lnTo>
                  <a:lnTo>
                    <a:pt x="777" y="608"/>
                  </a:lnTo>
                  <a:lnTo>
                    <a:pt x="769" y="600"/>
                  </a:lnTo>
                  <a:lnTo>
                    <a:pt x="769" y="598"/>
                  </a:lnTo>
                  <a:lnTo>
                    <a:pt x="769" y="595"/>
                  </a:lnTo>
                  <a:lnTo>
                    <a:pt x="767" y="595"/>
                  </a:lnTo>
                  <a:lnTo>
                    <a:pt x="764" y="595"/>
                  </a:lnTo>
                  <a:lnTo>
                    <a:pt x="761" y="595"/>
                  </a:lnTo>
                  <a:lnTo>
                    <a:pt x="758" y="595"/>
                  </a:lnTo>
                  <a:lnTo>
                    <a:pt x="756" y="592"/>
                  </a:lnTo>
                  <a:lnTo>
                    <a:pt x="753" y="590"/>
                  </a:lnTo>
                  <a:lnTo>
                    <a:pt x="750" y="592"/>
                  </a:lnTo>
                  <a:lnTo>
                    <a:pt x="748" y="590"/>
                  </a:lnTo>
                  <a:lnTo>
                    <a:pt x="742" y="587"/>
                  </a:lnTo>
                  <a:lnTo>
                    <a:pt x="740" y="584"/>
                  </a:lnTo>
                  <a:lnTo>
                    <a:pt x="740" y="579"/>
                  </a:lnTo>
                  <a:lnTo>
                    <a:pt x="737" y="576"/>
                  </a:lnTo>
                  <a:lnTo>
                    <a:pt x="737" y="573"/>
                  </a:lnTo>
                  <a:lnTo>
                    <a:pt x="737" y="571"/>
                  </a:lnTo>
                  <a:lnTo>
                    <a:pt x="734" y="571"/>
                  </a:lnTo>
                  <a:lnTo>
                    <a:pt x="726" y="571"/>
                  </a:lnTo>
                  <a:lnTo>
                    <a:pt x="724" y="571"/>
                  </a:lnTo>
                  <a:lnTo>
                    <a:pt x="724" y="568"/>
                  </a:lnTo>
                  <a:lnTo>
                    <a:pt x="721" y="565"/>
                  </a:lnTo>
                  <a:lnTo>
                    <a:pt x="718" y="565"/>
                  </a:lnTo>
                  <a:lnTo>
                    <a:pt x="716" y="565"/>
                  </a:lnTo>
                  <a:lnTo>
                    <a:pt x="713" y="565"/>
                  </a:lnTo>
                  <a:lnTo>
                    <a:pt x="710" y="565"/>
                  </a:lnTo>
                  <a:lnTo>
                    <a:pt x="710" y="563"/>
                  </a:lnTo>
                  <a:lnTo>
                    <a:pt x="710" y="560"/>
                  </a:lnTo>
                  <a:lnTo>
                    <a:pt x="708" y="557"/>
                  </a:lnTo>
                  <a:lnTo>
                    <a:pt x="705" y="557"/>
                  </a:lnTo>
                  <a:lnTo>
                    <a:pt x="705" y="549"/>
                  </a:lnTo>
                  <a:lnTo>
                    <a:pt x="708" y="549"/>
                  </a:lnTo>
                  <a:lnTo>
                    <a:pt x="708" y="547"/>
                  </a:lnTo>
                  <a:lnTo>
                    <a:pt x="708" y="544"/>
                  </a:lnTo>
                  <a:lnTo>
                    <a:pt x="708" y="541"/>
                  </a:lnTo>
                  <a:lnTo>
                    <a:pt x="705" y="544"/>
                  </a:lnTo>
                  <a:lnTo>
                    <a:pt x="702" y="544"/>
                  </a:lnTo>
                  <a:lnTo>
                    <a:pt x="702" y="539"/>
                  </a:lnTo>
                  <a:lnTo>
                    <a:pt x="702" y="536"/>
                  </a:lnTo>
                  <a:lnTo>
                    <a:pt x="702" y="533"/>
                  </a:lnTo>
                  <a:lnTo>
                    <a:pt x="697" y="528"/>
                  </a:lnTo>
                  <a:lnTo>
                    <a:pt x="697" y="525"/>
                  </a:lnTo>
                  <a:lnTo>
                    <a:pt x="694" y="525"/>
                  </a:lnTo>
                  <a:lnTo>
                    <a:pt x="691" y="523"/>
                  </a:lnTo>
                  <a:lnTo>
                    <a:pt x="691" y="525"/>
                  </a:lnTo>
                  <a:lnTo>
                    <a:pt x="689" y="528"/>
                  </a:lnTo>
                  <a:lnTo>
                    <a:pt x="689" y="533"/>
                  </a:lnTo>
                  <a:lnTo>
                    <a:pt x="686" y="533"/>
                  </a:lnTo>
                  <a:lnTo>
                    <a:pt x="673" y="539"/>
                  </a:lnTo>
                  <a:lnTo>
                    <a:pt x="670" y="539"/>
                  </a:lnTo>
                  <a:lnTo>
                    <a:pt x="667" y="539"/>
                  </a:lnTo>
                  <a:lnTo>
                    <a:pt x="665" y="533"/>
                  </a:lnTo>
                  <a:lnTo>
                    <a:pt x="665" y="536"/>
                  </a:lnTo>
                  <a:lnTo>
                    <a:pt x="662" y="536"/>
                  </a:lnTo>
                  <a:lnTo>
                    <a:pt x="662" y="533"/>
                  </a:lnTo>
                  <a:lnTo>
                    <a:pt x="659" y="533"/>
                  </a:lnTo>
                  <a:lnTo>
                    <a:pt x="659" y="536"/>
                  </a:lnTo>
                  <a:lnTo>
                    <a:pt x="659" y="539"/>
                  </a:lnTo>
                  <a:lnTo>
                    <a:pt x="659" y="541"/>
                  </a:lnTo>
                  <a:lnTo>
                    <a:pt x="659" y="544"/>
                  </a:lnTo>
                  <a:lnTo>
                    <a:pt x="657" y="547"/>
                  </a:lnTo>
                  <a:lnTo>
                    <a:pt x="654" y="549"/>
                  </a:lnTo>
                  <a:lnTo>
                    <a:pt x="651" y="549"/>
                  </a:lnTo>
                  <a:lnTo>
                    <a:pt x="646" y="555"/>
                  </a:lnTo>
                  <a:lnTo>
                    <a:pt x="643" y="557"/>
                  </a:lnTo>
                  <a:lnTo>
                    <a:pt x="638" y="557"/>
                  </a:lnTo>
                  <a:lnTo>
                    <a:pt x="635" y="560"/>
                  </a:lnTo>
                  <a:lnTo>
                    <a:pt x="633" y="560"/>
                  </a:lnTo>
                  <a:lnTo>
                    <a:pt x="633" y="557"/>
                  </a:lnTo>
                  <a:lnTo>
                    <a:pt x="630" y="557"/>
                  </a:lnTo>
                  <a:lnTo>
                    <a:pt x="627" y="557"/>
                  </a:lnTo>
                  <a:lnTo>
                    <a:pt x="624" y="557"/>
                  </a:lnTo>
                  <a:lnTo>
                    <a:pt x="622" y="555"/>
                  </a:lnTo>
                  <a:lnTo>
                    <a:pt x="619" y="552"/>
                  </a:lnTo>
                  <a:lnTo>
                    <a:pt x="616" y="549"/>
                  </a:lnTo>
                  <a:lnTo>
                    <a:pt x="614" y="541"/>
                  </a:lnTo>
                  <a:lnTo>
                    <a:pt x="608" y="528"/>
                  </a:lnTo>
                  <a:lnTo>
                    <a:pt x="608" y="520"/>
                  </a:lnTo>
                  <a:lnTo>
                    <a:pt x="608" y="517"/>
                  </a:lnTo>
                  <a:lnTo>
                    <a:pt x="608" y="514"/>
                  </a:lnTo>
                  <a:lnTo>
                    <a:pt x="606" y="509"/>
                  </a:lnTo>
                  <a:lnTo>
                    <a:pt x="606" y="506"/>
                  </a:lnTo>
                  <a:lnTo>
                    <a:pt x="600" y="501"/>
                  </a:lnTo>
                  <a:lnTo>
                    <a:pt x="598" y="501"/>
                  </a:lnTo>
                  <a:lnTo>
                    <a:pt x="598" y="498"/>
                  </a:lnTo>
                  <a:lnTo>
                    <a:pt x="598" y="493"/>
                  </a:lnTo>
                  <a:lnTo>
                    <a:pt x="592" y="488"/>
                  </a:lnTo>
                  <a:lnTo>
                    <a:pt x="592" y="485"/>
                  </a:lnTo>
                  <a:lnTo>
                    <a:pt x="590" y="482"/>
                  </a:lnTo>
                  <a:lnTo>
                    <a:pt x="590" y="480"/>
                  </a:lnTo>
                  <a:lnTo>
                    <a:pt x="590" y="477"/>
                  </a:lnTo>
                  <a:lnTo>
                    <a:pt x="592" y="474"/>
                  </a:lnTo>
                  <a:lnTo>
                    <a:pt x="592" y="466"/>
                  </a:lnTo>
                  <a:lnTo>
                    <a:pt x="592" y="464"/>
                  </a:lnTo>
                  <a:lnTo>
                    <a:pt x="598" y="458"/>
                  </a:lnTo>
                  <a:lnTo>
                    <a:pt x="598" y="455"/>
                  </a:lnTo>
                  <a:lnTo>
                    <a:pt x="595" y="455"/>
                  </a:lnTo>
                  <a:lnTo>
                    <a:pt x="595" y="453"/>
                  </a:lnTo>
                  <a:lnTo>
                    <a:pt x="598" y="447"/>
                  </a:lnTo>
                  <a:lnTo>
                    <a:pt x="598" y="445"/>
                  </a:lnTo>
                  <a:lnTo>
                    <a:pt x="595" y="442"/>
                  </a:lnTo>
                  <a:lnTo>
                    <a:pt x="595" y="439"/>
                  </a:lnTo>
                  <a:lnTo>
                    <a:pt x="590" y="437"/>
                  </a:lnTo>
                  <a:lnTo>
                    <a:pt x="590" y="434"/>
                  </a:lnTo>
                  <a:lnTo>
                    <a:pt x="590" y="421"/>
                  </a:lnTo>
                  <a:lnTo>
                    <a:pt x="587" y="407"/>
                  </a:lnTo>
                  <a:lnTo>
                    <a:pt x="587" y="399"/>
                  </a:lnTo>
                  <a:lnTo>
                    <a:pt x="587" y="394"/>
                  </a:lnTo>
                  <a:lnTo>
                    <a:pt x="587" y="391"/>
                  </a:lnTo>
                  <a:lnTo>
                    <a:pt x="592" y="383"/>
                  </a:lnTo>
                  <a:lnTo>
                    <a:pt x="590" y="383"/>
                  </a:lnTo>
                  <a:lnTo>
                    <a:pt x="587" y="383"/>
                  </a:lnTo>
                  <a:lnTo>
                    <a:pt x="587" y="386"/>
                  </a:lnTo>
                  <a:lnTo>
                    <a:pt x="584" y="386"/>
                  </a:lnTo>
                  <a:lnTo>
                    <a:pt x="582" y="386"/>
                  </a:lnTo>
                  <a:lnTo>
                    <a:pt x="582" y="383"/>
                  </a:lnTo>
                  <a:lnTo>
                    <a:pt x="579" y="383"/>
                  </a:lnTo>
                  <a:lnTo>
                    <a:pt x="579" y="386"/>
                  </a:lnTo>
                  <a:lnTo>
                    <a:pt x="576" y="386"/>
                  </a:lnTo>
                  <a:lnTo>
                    <a:pt x="574" y="386"/>
                  </a:lnTo>
                  <a:lnTo>
                    <a:pt x="574" y="383"/>
                  </a:lnTo>
                  <a:lnTo>
                    <a:pt x="571" y="386"/>
                  </a:lnTo>
                  <a:lnTo>
                    <a:pt x="574" y="386"/>
                  </a:lnTo>
                  <a:lnTo>
                    <a:pt x="574" y="378"/>
                  </a:lnTo>
                  <a:lnTo>
                    <a:pt x="574" y="372"/>
                  </a:lnTo>
                  <a:lnTo>
                    <a:pt x="576" y="367"/>
                  </a:lnTo>
                  <a:lnTo>
                    <a:pt x="576" y="364"/>
                  </a:lnTo>
                  <a:lnTo>
                    <a:pt x="576" y="362"/>
                  </a:lnTo>
                  <a:lnTo>
                    <a:pt x="579" y="359"/>
                  </a:lnTo>
                  <a:lnTo>
                    <a:pt x="576" y="356"/>
                  </a:lnTo>
                  <a:lnTo>
                    <a:pt x="576" y="354"/>
                  </a:lnTo>
                  <a:lnTo>
                    <a:pt x="574" y="354"/>
                  </a:lnTo>
                  <a:lnTo>
                    <a:pt x="571" y="354"/>
                  </a:lnTo>
                  <a:lnTo>
                    <a:pt x="568" y="354"/>
                  </a:lnTo>
                  <a:lnTo>
                    <a:pt x="566" y="351"/>
                  </a:lnTo>
                  <a:lnTo>
                    <a:pt x="563" y="348"/>
                  </a:lnTo>
                  <a:lnTo>
                    <a:pt x="563" y="346"/>
                  </a:lnTo>
                  <a:lnTo>
                    <a:pt x="563" y="340"/>
                  </a:lnTo>
                  <a:lnTo>
                    <a:pt x="563" y="337"/>
                  </a:lnTo>
                  <a:lnTo>
                    <a:pt x="560" y="335"/>
                  </a:lnTo>
                  <a:lnTo>
                    <a:pt x="555" y="332"/>
                  </a:lnTo>
                  <a:lnTo>
                    <a:pt x="552" y="329"/>
                  </a:lnTo>
                  <a:lnTo>
                    <a:pt x="549" y="329"/>
                  </a:lnTo>
                  <a:lnTo>
                    <a:pt x="544" y="329"/>
                  </a:lnTo>
                  <a:lnTo>
                    <a:pt x="541" y="329"/>
                  </a:lnTo>
                  <a:lnTo>
                    <a:pt x="541" y="324"/>
                  </a:lnTo>
                  <a:lnTo>
                    <a:pt x="541" y="321"/>
                  </a:lnTo>
                  <a:lnTo>
                    <a:pt x="544" y="319"/>
                  </a:lnTo>
                  <a:lnTo>
                    <a:pt x="541" y="319"/>
                  </a:lnTo>
                  <a:lnTo>
                    <a:pt x="544" y="316"/>
                  </a:lnTo>
                  <a:lnTo>
                    <a:pt x="544" y="313"/>
                  </a:lnTo>
                  <a:lnTo>
                    <a:pt x="541" y="311"/>
                  </a:lnTo>
                  <a:lnTo>
                    <a:pt x="541" y="308"/>
                  </a:lnTo>
                  <a:lnTo>
                    <a:pt x="544" y="308"/>
                  </a:lnTo>
                  <a:lnTo>
                    <a:pt x="555" y="292"/>
                  </a:lnTo>
                  <a:lnTo>
                    <a:pt x="557" y="292"/>
                  </a:lnTo>
                  <a:lnTo>
                    <a:pt x="560" y="292"/>
                  </a:lnTo>
                  <a:lnTo>
                    <a:pt x="560" y="289"/>
                  </a:lnTo>
                  <a:lnTo>
                    <a:pt x="557" y="289"/>
                  </a:lnTo>
                  <a:lnTo>
                    <a:pt x="555" y="289"/>
                  </a:lnTo>
                  <a:lnTo>
                    <a:pt x="552" y="289"/>
                  </a:lnTo>
                  <a:lnTo>
                    <a:pt x="547" y="284"/>
                  </a:lnTo>
                  <a:lnTo>
                    <a:pt x="544" y="284"/>
                  </a:lnTo>
                  <a:lnTo>
                    <a:pt x="541" y="284"/>
                  </a:lnTo>
                  <a:lnTo>
                    <a:pt x="539" y="284"/>
                  </a:lnTo>
                  <a:lnTo>
                    <a:pt x="536" y="287"/>
                  </a:lnTo>
                  <a:lnTo>
                    <a:pt x="533" y="287"/>
                  </a:lnTo>
                  <a:lnTo>
                    <a:pt x="531" y="284"/>
                  </a:lnTo>
                  <a:lnTo>
                    <a:pt x="528" y="281"/>
                  </a:lnTo>
                  <a:lnTo>
                    <a:pt x="525" y="281"/>
                  </a:lnTo>
                  <a:lnTo>
                    <a:pt x="520" y="278"/>
                  </a:lnTo>
                  <a:lnTo>
                    <a:pt x="520" y="276"/>
                  </a:lnTo>
                  <a:lnTo>
                    <a:pt x="517" y="273"/>
                  </a:lnTo>
                  <a:lnTo>
                    <a:pt x="520" y="265"/>
                  </a:lnTo>
                  <a:lnTo>
                    <a:pt x="517" y="252"/>
                  </a:lnTo>
                  <a:lnTo>
                    <a:pt x="517" y="249"/>
                  </a:lnTo>
                  <a:lnTo>
                    <a:pt x="517" y="246"/>
                  </a:lnTo>
                  <a:lnTo>
                    <a:pt x="517" y="241"/>
                  </a:lnTo>
                  <a:lnTo>
                    <a:pt x="515" y="238"/>
                  </a:lnTo>
                  <a:lnTo>
                    <a:pt x="515" y="236"/>
                  </a:lnTo>
                  <a:lnTo>
                    <a:pt x="517" y="230"/>
                  </a:lnTo>
                  <a:lnTo>
                    <a:pt x="520" y="230"/>
                  </a:lnTo>
                  <a:lnTo>
                    <a:pt x="520" y="227"/>
                  </a:lnTo>
                  <a:lnTo>
                    <a:pt x="520" y="225"/>
                  </a:lnTo>
                  <a:lnTo>
                    <a:pt x="517" y="225"/>
                  </a:lnTo>
                  <a:lnTo>
                    <a:pt x="517" y="222"/>
                  </a:lnTo>
                  <a:lnTo>
                    <a:pt x="517" y="219"/>
                  </a:lnTo>
                  <a:lnTo>
                    <a:pt x="515" y="217"/>
                  </a:lnTo>
                  <a:lnTo>
                    <a:pt x="515" y="219"/>
                  </a:lnTo>
                  <a:lnTo>
                    <a:pt x="512" y="217"/>
                  </a:lnTo>
                  <a:lnTo>
                    <a:pt x="512" y="214"/>
                  </a:lnTo>
                  <a:lnTo>
                    <a:pt x="512" y="209"/>
                  </a:lnTo>
                  <a:lnTo>
                    <a:pt x="512" y="206"/>
                  </a:lnTo>
                  <a:lnTo>
                    <a:pt x="515" y="206"/>
                  </a:lnTo>
                  <a:lnTo>
                    <a:pt x="512" y="203"/>
                  </a:lnTo>
                  <a:lnTo>
                    <a:pt x="512" y="201"/>
                  </a:lnTo>
                  <a:lnTo>
                    <a:pt x="512" y="198"/>
                  </a:lnTo>
                  <a:lnTo>
                    <a:pt x="512" y="195"/>
                  </a:lnTo>
                  <a:lnTo>
                    <a:pt x="509" y="193"/>
                  </a:lnTo>
                  <a:lnTo>
                    <a:pt x="509" y="190"/>
                  </a:lnTo>
                  <a:lnTo>
                    <a:pt x="507" y="190"/>
                  </a:lnTo>
                  <a:lnTo>
                    <a:pt x="507" y="187"/>
                  </a:lnTo>
                  <a:lnTo>
                    <a:pt x="507" y="185"/>
                  </a:lnTo>
                  <a:lnTo>
                    <a:pt x="504" y="182"/>
                  </a:lnTo>
                  <a:lnTo>
                    <a:pt x="501" y="185"/>
                  </a:lnTo>
                  <a:lnTo>
                    <a:pt x="499" y="185"/>
                  </a:lnTo>
                  <a:lnTo>
                    <a:pt x="499" y="187"/>
                  </a:lnTo>
                  <a:lnTo>
                    <a:pt x="499" y="185"/>
                  </a:lnTo>
                  <a:lnTo>
                    <a:pt x="499" y="182"/>
                  </a:lnTo>
                  <a:lnTo>
                    <a:pt x="499" y="179"/>
                  </a:lnTo>
                  <a:lnTo>
                    <a:pt x="496" y="179"/>
                  </a:lnTo>
                  <a:lnTo>
                    <a:pt x="493" y="174"/>
                  </a:lnTo>
                  <a:lnTo>
                    <a:pt x="493" y="171"/>
                  </a:lnTo>
                  <a:lnTo>
                    <a:pt x="490" y="171"/>
                  </a:lnTo>
                  <a:lnTo>
                    <a:pt x="488" y="174"/>
                  </a:lnTo>
                  <a:lnTo>
                    <a:pt x="485" y="174"/>
                  </a:lnTo>
                  <a:lnTo>
                    <a:pt x="485" y="177"/>
                  </a:lnTo>
                  <a:lnTo>
                    <a:pt x="485" y="179"/>
                  </a:lnTo>
                  <a:lnTo>
                    <a:pt x="482" y="179"/>
                  </a:lnTo>
                  <a:lnTo>
                    <a:pt x="480" y="182"/>
                  </a:lnTo>
                  <a:lnTo>
                    <a:pt x="482" y="179"/>
                  </a:lnTo>
                  <a:lnTo>
                    <a:pt x="482" y="177"/>
                  </a:lnTo>
                  <a:lnTo>
                    <a:pt x="482" y="174"/>
                  </a:lnTo>
                  <a:lnTo>
                    <a:pt x="482" y="171"/>
                  </a:lnTo>
                  <a:lnTo>
                    <a:pt x="485" y="168"/>
                  </a:lnTo>
                  <a:lnTo>
                    <a:pt x="488" y="166"/>
                  </a:lnTo>
                  <a:lnTo>
                    <a:pt x="488" y="163"/>
                  </a:lnTo>
                  <a:lnTo>
                    <a:pt x="490" y="163"/>
                  </a:lnTo>
                  <a:lnTo>
                    <a:pt x="493" y="160"/>
                  </a:lnTo>
                  <a:lnTo>
                    <a:pt x="490" y="158"/>
                  </a:lnTo>
                  <a:lnTo>
                    <a:pt x="488" y="155"/>
                  </a:lnTo>
                  <a:lnTo>
                    <a:pt x="485" y="155"/>
                  </a:lnTo>
                  <a:lnTo>
                    <a:pt x="485" y="152"/>
                  </a:lnTo>
                  <a:lnTo>
                    <a:pt x="485" y="155"/>
                  </a:lnTo>
                  <a:lnTo>
                    <a:pt x="482" y="155"/>
                  </a:lnTo>
                  <a:lnTo>
                    <a:pt x="480" y="155"/>
                  </a:lnTo>
                  <a:lnTo>
                    <a:pt x="477" y="155"/>
                  </a:lnTo>
                  <a:lnTo>
                    <a:pt x="474" y="155"/>
                  </a:lnTo>
                  <a:lnTo>
                    <a:pt x="474" y="158"/>
                  </a:lnTo>
                  <a:lnTo>
                    <a:pt x="472" y="160"/>
                  </a:lnTo>
                  <a:lnTo>
                    <a:pt x="472" y="163"/>
                  </a:lnTo>
                  <a:lnTo>
                    <a:pt x="469" y="166"/>
                  </a:lnTo>
                  <a:lnTo>
                    <a:pt x="469" y="168"/>
                  </a:lnTo>
                  <a:lnTo>
                    <a:pt x="466" y="171"/>
                  </a:lnTo>
                  <a:lnTo>
                    <a:pt x="464" y="174"/>
                  </a:lnTo>
                  <a:lnTo>
                    <a:pt x="461" y="177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3" y="177"/>
                  </a:lnTo>
                  <a:lnTo>
                    <a:pt x="450" y="179"/>
                  </a:lnTo>
                  <a:lnTo>
                    <a:pt x="445" y="179"/>
                  </a:lnTo>
                  <a:lnTo>
                    <a:pt x="442" y="182"/>
                  </a:lnTo>
                  <a:lnTo>
                    <a:pt x="442" y="185"/>
                  </a:lnTo>
                  <a:lnTo>
                    <a:pt x="445" y="193"/>
                  </a:lnTo>
                  <a:lnTo>
                    <a:pt x="445" y="203"/>
                  </a:lnTo>
                  <a:lnTo>
                    <a:pt x="442" y="206"/>
                  </a:lnTo>
                  <a:lnTo>
                    <a:pt x="442" y="209"/>
                  </a:lnTo>
                  <a:lnTo>
                    <a:pt x="442" y="211"/>
                  </a:lnTo>
                  <a:lnTo>
                    <a:pt x="442" y="214"/>
                  </a:lnTo>
                  <a:lnTo>
                    <a:pt x="442" y="219"/>
                  </a:lnTo>
                  <a:lnTo>
                    <a:pt x="442" y="222"/>
                  </a:lnTo>
                  <a:lnTo>
                    <a:pt x="429" y="262"/>
                  </a:lnTo>
                  <a:lnTo>
                    <a:pt x="429" y="265"/>
                  </a:lnTo>
                  <a:lnTo>
                    <a:pt x="429" y="268"/>
                  </a:lnTo>
                  <a:lnTo>
                    <a:pt x="423" y="273"/>
                  </a:lnTo>
                  <a:lnTo>
                    <a:pt x="421" y="281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3" y="292"/>
                  </a:lnTo>
                  <a:lnTo>
                    <a:pt x="426" y="292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2" y="297"/>
                  </a:lnTo>
                  <a:lnTo>
                    <a:pt x="429" y="300"/>
                  </a:lnTo>
                  <a:lnTo>
                    <a:pt x="423" y="297"/>
                  </a:lnTo>
                  <a:lnTo>
                    <a:pt x="421" y="297"/>
                  </a:lnTo>
                  <a:lnTo>
                    <a:pt x="418" y="305"/>
                  </a:lnTo>
                  <a:lnTo>
                    <a:pt x="418" y="303"/>
                  </a:lnTo>
                  <a:lnTo>
                    <a:pt x="418" y="300"/>
                  </a:lnTo>
                  <a:lnTo>
                    <a:pt x="415" y="295"/>
                  </a:lnTo>
                  <a:lnTo>
                    <a:pt x="415" y="292"/>
                  </a:lnTo>
                  <a:lnTo>
                    <a:pt x="415" y="289"/>
                  </a:lnTo>
                  <a:lnTo>
                    <a:pt x="418" y="289"/>
                  </a:lnTo>
                  <a:lnTo>
                    <a:pt x="413" y="289"/>
                  </a:lnTo>
                  <a:lnTo>
                    <a:pt x="410" y="295"/>
                  </a:lnTo>
                  <a:lnTo>
                    <a:pt x="405" y="300"/>
                  </a:lnTo>
                  <a:lnTo>
                    <a:pt x="405" y="305"/>
                  </a:lnTo>
                  <a:lnTo>
                    <a:pt x="402" y="311"/>
                  </a:lnTo>
                  <a:lnTo>
                    <a:pt x="402" y="313"/>
                  </a:lnTo>
                  <a:lnTo>
                    <a:pt x="399" y="316"/>
                  </a:lnTo>
                  <a:lnTo>
                    <a:pt x="402" y="316"/>
                  </a:lnTo>
                  <a:lnTo>
                    <a:pt x="405" y="316"/>
                  </a:lnTo>
                  <a:lnTo>
                    <a:pt x="405" y="313"/>
                  </a:lnTo>
                  <a:lnTo>
                    <a:pt x="405" y="316"/>
                  </a:lnTo>
                  <a:lnTo>
                    <a:pt x="405" y="319"/>
                  </a:lnTo>
                  <a:lnTo>
                    <a:pt x="407" y="319"/>
                  </a:lnTo>
                  <a:lnTo>
                    <a:pt x="405" y="319"/>
                  </a:lnTo>
                  <a:lnTo>
                    <a:pt x="402" y="319"/>
                  </a:lnTo>
                  <a:lnTo>
                    <a:pt x="399" y="319"/>
                  </a:lnTo>
                  <a:lnTo>
                    <a:pt x="397" y="319"/>
                  </a:lnTo>
                  <a:lnTo>
                    <a:pt x="394" y="327"/>
                  </a:lnTo>
                  <a:lnTo>
                    <a:pt x="383" y="348"/>
                  </a:lnTo>
                  <a:lnTo>
                    <a:pt x="383" y="351"/>
                  </a:lnTo>
                  <a:lnTo>
                    <a:pt x="383" y="354"/>
                  </a:lnTo>
                  <a:lnTo>
                    <a:pt x="386" y="354"/>
                  </a:lnTo>
                  <a:lnTo>
                    <a:pt x="391" y="351"/>
                  </a:lnTo>
                  <a:lnTo>
                    <a:pt x="394" y="351"/>
                  </a:lnTo>
                  <a:lnTo>
                    <a:pt x="391" y="348"/>
                  </a:lnTo>
                  <a:lnTo>
                    <a:pt x="391" y="343"/>
                  </a:lnTo>
                  <a:lnTo>
                    <a:pt x="391" y="340"/>
                  </a:lnTo>
                  <a:lnTo>
                    <a:pt x="394" y="343"/>
                  </a:lnTo>
                  <a:lnTo>
                    <a:pt x="399" y="343"/>
                  </a:lnTo>
                  <a:lnTo>
                    <a:pt x="394" y="346"/>
                  </a:lnTo>
                  <a:lnTo>
                    <a:pt x="399" y="348"/>
                  </a:lnTo>
                  <a:lnTo>
                    <a:pt x="402" y="351"/>
                  </a:lnTo>
                  <a:lnTo>
                    <a:pt x="402" y="354"/>
                  </a:lnTo>
                  <a:lnTo>
                    <a:pt x="405" y="354"/>
                  </a:lnTo>
                  <a:lnTo>
                    <a:pt x="405" y="356"/>
                  </a:lnTo>
                  <a:lnTo>
                    <a:pt x="407" y="356"/>
                  </a:lnTo>
                  <a:lnTo>
                    <a:pt x="410" y="356"/>
                  </a:lnTo>
                  <a:lnTo>
                    <a:pt x="413" y="356"/>
                  </a:lnTo>
                  <a:lnTo>
                    <a:pt x="415" y="354"/>
                  </a:lnTo>
                  <a:lnTo>
                    <a:pt x="415" y="356"/>
                  </a:lnTo>
                  <a:lnTo>
                    <a:pt x="418" y="354"/>
                  </a:lnTo>
                  <a:lnTo>
                    <a:pt x="421" y="354"/>
                  </a:lnTo>
                  <a:lnTo>
                    <a:pt x="423" y="356"/>
                  </a:lnTo>
                  <a:lnTo>
                    <a:pt x="421" y="356"/>
                  </a:lnTo>
                  <a:lnTo>
                    <a:pt x="418" y="356"/>
                  </a:lnTo>
                  <a:lnTo>
                    <a:pt x="415" y="356"/>
                  </a:lnTo>
                  <a:lnTo>
                    <a:pt x="413" y="359"/>
                  </a:lnTo>
                  <a:lnTo>
                    <a:pt x="410" y="362"/>
                  </a:lnTo>
                  <a:lnTo>
                    <a:pt x="407" y="362"/>
                  </a:lnTo>
                  <a:lnTo>
                    <a:pt x="410" y="364"/>
                  </a:lnTo>
                  <a:lnTo>
                    <a:pt x="415" y="364"/>
                  </a:lnTo>
                  <a:lnTo>
                    <a:pt x="415" y="367"/>
                  </a:lnTo>
                  <a:lnTo>
                    <a:pt x="418" y="367"/>
                  </a:lnTo>
                  <a:lnTo>
                    <a:pt x="418" y="370"/>
                  </a:lnTo>
                  <a:lnTo>
                    <a:pt x="421" y="370"/>
                  </a:lnTo>
                  <a:lnTo>
                    <a:pt x="426" y="370"/>
                  </a:lnTo>
                  <a:lnTo>
                    <a:pt x="429" y="370"/>
                  </a:lnTo>
                  <a:lnTo>
                    <a:pt x="426" y="372"/>
                  </a:lnTo>
                  <a:lnTo>
                    <a:pt x="418" y="375"/>
                  </a:lnTo>
                  <a:lnTo>
                    <a:pt x="418" y="380"/>
                  </a:lnTo>
                  <a:lnTo>
                    <a:pt x="421" y="383"/>
                  </a:lnTo>
                  <a:lnTo>
                    <a:pt x="421" y="386"/>
                  </a:lnTo>
                  <a:lnTo>
                    <a:pt x="421" y="388"/>
                  </a:lnTo>
                  <a:lnTo>
                    <a:pt x="421" y="391"/>
                  </a:lnTo>
                  <a:lnTo>
                    <a:pt x="418" y="386"/>
                  </a:lnTo>
                  <a:lnTo>
                    <a:pt x="415" y="383"/>
                  </a:lnTo>
                  <a:lnTo>
                    <a:pt x="415" y="380"/>
                  </a:lnTo>
                  <a:lnTo>
                    <a:pt x="415" y="375"/>
                  </a:lnTo>
                  <a:lnTo>
                    <a:pt x="415" y="370"/>
                  </a:lnTo>
                  <a:lnTo>
                    <a:pt x="413" y="367"/>
                  </a:lnTo>
                  <a:lnTo>
                    <a:pt x="410" y="367"/>
                  </a:lnTo>
                  <a:lnTo>
                    <a:pt x="410" y="364"/>
                  </a:lnTo>
                  <a:lnTo>
                    <a:pt x="407" y="367"/>
                  </a:lnTo>
                  <a:lnTo>
                    <a:pt x="407" y="364"/>
                  </a:lnTo>
                  <a:lnTo>
                    <a:pt x="405" y="364"/>
                  </a:lnTo>
                  <a:lnTo>
                    <a:pt x="405" y="367"/>
                  </a:lnTo>
                  <a:lnTo>
                    <a:pt x="405" y="370"/>
                  </a:lnTo>
                  <a:lnTo>
                    <a:pt x="402" y="378"/>
                  </a:lnTo>
                  <a:lnTo>
                    <a:pt x="402" y="380"/>
                  </a:lnTo>
                  <a:lnTo>
                    <a:pt x="399" y="383"/>
                  </a:lnTo>
                  <a:lnTo>
                    <a:pt x="397" y="386"/>
                  </a:lnTo>
                  <a:lnTo>
                    <a:pt x="394" y="388"/>
                  </a:lnTo>
                  <a:lnTo>
                    <a:pt x="391" y="388"/>
                  </a:lnTo>
                  <a:lnTo>
                    <a:pt x="389" y="391"/>
                  </a:lnTo>
                  <a:lnTo>
                    <a:pt x="389" y="388"/>
                  </a:lnTo>
                  <a:lnTo>
                    <a:pt x="389" y="391"/>
                  </a:lnTo>
                  <a:lnTo>
                    <a:pt x="386" y="391"/>
                  </a:lnTo>
                  <a:lnTo>
                    <a:pt x="386" y="394"/>
                  </a:lnTo>
                  <a:lnTo>
                    <a:pt x="383" y="396"/>
                  </a:lnTo>
                  <a:lnTo>
                    <a:pt x="383" y="399"/>
                  </a:lnTo>
                  <a:lnTo>
                    <a:pt x="386" y="399"/>
                  </a:lnTo>
                  <a:lnTo>
                    <a:pt x="386" y="405"/>
                  </a:lnTo>
                  <a:lnTo>
                    <a:pt x="386" y="413"/>
                  </a:lnTo>
                  <a:lnTo>
                    <a:pt x="386" y="415"/>
                  </a:lnTo>
                  <a:lnTo>
                    <a:pt x="389" y="418"/>
                  </a:lnTo>
                  <a:lnTo>
                    <a:pt x="391" y="421"/>
                  </a:lnTo>
                  <a:lnTo>
                    <a:pt x="394" y="423"/>
                  </a:lnTo>
                  <a:lnTo>
                    <a:pt x="394" y="426"/>
                  </a:lnTo>
                  <a:lnTo>
                    <a:pt x="394" y="429"/>
                  </a:lnTo>
                  <a:lnTo>
                    <a:pt x="394" y="431"/>
                  </a:lnTo>
                  <a:lnTo>
                    <a:pt x="391" y="431"/>
                  </a:lnTo>
                  <a:lnTo>
                    <a:pt x="391" y="434"/>
                  </a:lnTo>
                  <a:lnTo>
                    <a:pt x="391" y="437"/>
                  </a:lnTo>
                  <a:lnTo>
                    <a:pt x="389" y="437"/>
                  </a:lnTo>
                  <a:lnTo>
                    <a:pt x="386" y="439"/>
                  </a:lnTo>
                  <a:lnTo>
                    <a:pt x="383" y="447"/>
                  </a:lnTo>
                  <a:lnTo>
                    <a:pt x="381" y="453"/>
                  </a:lnTo>
                  <a:lnTo>
                    <a:pt x="378" y="455"/>
                  </a:lnTo>
                  <a:lnTo>
                    <a:pt x="375" y="461"/>
                  </a:lnTo>
                  <a:lnTo>
                    <a:pt x="370" y="482"/>
                  </a:lnTo>
                  <a:lnTo>
                    <a:pt x="370" y="493"/>
                  </a:lnTo>
                  <a:lnTo>
                    <a:pt x="373" y="501"/>
                  </a:lnTo>
                  <a:lnTo>
                    <a:pt x="378" y="509"/>
                  </a:lnTo>
                  <a:lnTo>
                    <a:pt x="381" y="512"/>
                  </a:lnTo>
                  <a:lnTo>
                    <a:pt x="383" y="514"/>
                  </a:lnTo>
                  <a:lnTo>
                    <a:pt x="383" y="520"/>
                  </a:lnTo>
                  <a:lnTo>
                    <a:pt x="386" y="523"/>
                  </a:lnTo>
                  <a:lnTo>
                    <a:pt x="383" y="528"/>
                  </a:lnTo>
                  <a:lnTo>
                    <a:pt x="383" y="533"/>
                  </a:lnTo>
                  <a:lnTo>
                    <a:pt x="378" y="549"/>
                  </a:lnTo>
                  <a:lnTo>
                    <a:pt x="375" y="552"/>
                  </a:lnTo>
                  <a:lnTo>
                    <a:pt x="375" y="557"/>
                  </a:lnTo>
                  <a:lnTo>
                    <a:pt x="375" y="560"/>
                  </a:lnTo>
                  <a:lnTo>
                    <a:pt x="378" y="563"/>
                  </a:lnTo>
                  <a:lnTo>
                    <a:pt x="378" y="565"/>
                  </a:lnTo>
                  <a:lnTo>
                    <a:pt x="378" y="573"/>
                  </a:lnTo>
                  <a:lnTo>
                    <a:pt x="386" y="600"/>
                  </a:lnTo>
                  <a:lnTo>
                    <a:pt x="386" y="603"/>
                  </a:lnTo>
                  <a:lnTo>
                    <a:pt x="389" y="606"/>
                  </a:lnTo>
                  <a:lnTo>
                    <a:pt x="389" y="608"/>
                  </a:lnTo>
                  <a:lnTo>
                    <a:pt x="391" y="611"/>
                  </a:lnTo>
                  <a:lnTo>
                    <a:pt x="391" y="614"/>
                  </a:lnTo>
                  <a:lnTo>
                    <a:pt x="391" y="616"/>
                  </a:lnTo>
                  <a:lnTo>
                    <a:pt x="391" y="619"/>
                  </a:lnTo>
                  <a:lnTo>
                    <a:pt x="391" y="622"/>
                  </a:lnTo>
                  <a:lnTo>
                    <a:pt x="389" y="622"/>
                  </a:lnTo>
                  <a:lnTo>
                    <a:pt x="389" y="624"/>
                  </a:lnTo>
                  <a:lnTo>
                    <a:pt x="389" y="627"/>
                  </a:lnTo>
                  <a:lnTo>
                    <a:pt x="386" y="630"/>
                  </a:lnTo>
                  <a:lnTo>
                    <a:pt x="383" y="633"/>
                  </a:lnTo>
                  <a:lnTo>
                    <a:pt x="386" y="635"/>
                  </a:lnTo>
                  <a:lnTo>
                    <a:pt x="383" y="635"/>
                  </a:lnTo>
                  <a:lnTo>
                    <a:pt x="383" y="638"/>
                  </a:lnTo>
                  <a:lnTo>
                    <a:pt x="381" y="643"/>
                  </a:lnTo>
                  <a:lnTo>
                    <a:pt x="373" y="665"/>
                  </a:lnTo>
                  <a:lnTo>
                    <a:pt x="367" y="683"/>
                  </a:lnTo>
                  <a:lnTo>
                    <a:pt x="365" y="705"/>
                  </a:lnTo>
                  <a:lnTo>
                    <a:pt x="365" y="708"/>
                  </a:lnTo>
                  <a:lnTo>
                    <a:pt x="365" y="710"/>
                  </a:lnTo>
                  <a:lnTo>
                    <a:pt x="362" y="710"/>
                  </a:lnTo>
                  <a:lnTo>
                    <a:pt x="362" y="713"/>
                  </a:lnTo>
                  <a:lnTo>
                    <a:pt x="365" y="724"/>
                  </a:lnTo>
                  <a:lnTo>
                    <a:pt x="367" y="726"/>
                  </a:lnTo>
                  <a:lnTo>
                    <a:pt x="365" y="729"/>
                  </a:lnTo>
                  <a:lnTo>
                    <a:pt x="359" y="740"/>
                  </a:lnTo>
                  <a:lnTo>
                    <a:pt x="359" y="742"/>
                  </a:lnTo>
                  <a:lnTo>
                    <a:pt x="356" y="742"/>
                  </a:lnTo>
                  <a:lnTo>
                    <a:pt x="356" y="748"/>
                  </a:lnTo>
                  <a:lnTo>
                    <a:pt x="356" y="751"/>
                  </a:lnTo>
                  <a:lnTo>
                    <a:pt x="356" y="753"/>
                  </a:lnTo>
                  <a:lnTo>
                    <a:pt x="354" y="756"/>
                  </a:lnTo>
                  <a:lnTo>
                    <a:pt x="354" y="759"/>
                  </a:lnTo>
                  <a:lnTo>
                    <a:pt x="351" y="761"/>
                  </a:lnTo>
                  <a:lnTo>
                    <a:pt x="351" y="764"/>
                  </a:lnTo>
                  <a:lnTo>
                    <a:pt x="351" y="767"/>
                  </a:lnTo>
                  <a:lnTo>
                    <a:pt x="354" y="767"/>
                  </a:lnTo>
                  <a:lnTo>
                    <a:pt x="354" y="769"/>
                  </a:lnTo>
                  <a:lnTo>
                    <a:pt x="351" y="769"/>
                  </a:lnTo>
                  <a:lnTo>
                    <a:pt x="351" y="772"/>
                  </a:lnTo>
                  <a:lnTo>
                    <a:pt x="351" y="775"/>
                  </a:lnTo>
                  <a:lnTo>
                    <a:pt x="348" y="780"/>
                  </a:lnTo>
                  <a:lnTo>
                    <a:pt x="346" y="780"/>
                  </a:lnTo>
                  <a:lnTo>
                    <a:pt x="343" y="788"/>
                  </a:lnTo>
                  <a:lnTo>
                    <a:pt x="343" y="791"/>
                  </a:lnTo>
                  <a:lnTo>
                    <a:pt x="343" y="793"/>
                  </a:lnTo>
                  <a:lnTo>
                    <a:pt x="340" y="793"/>
                  </a:lnTo>
                  <a:lnTo>
                    <a:pt x="335" y="801"/>
                  </a:lnTo>
                  <a:lnTo>
                    <a:pt x="332" y="804"/>
                  </a:lnTo>
                  <a:lnTo>
                    <a:pt x="330" y="804"/>
                  </a:lnTo>
                  <a:lnTo>
                    <a:pt x="327" y="815"/>
                  </a:lnTo>
                  <a:lnTo>
                    <a:pt x="316" y="826"/>
                  </a:lnTo>
                  <a:lnTo>
                    <a:pt x="314" y="828"/>
                  </a:lnTo>
                  <a:lnTo>
                    <a:pt x="316" y="831"/>
                  </a:lnTo>
                  <a:lnTo>
                    <a:pt x="316" y="834"/>
                  </a:lnTo>
                  <a:lnTo>
                    <a:pt x="316" y="842"/>
                  </a:lnTo>
                  <a:lnTo>
                    <a:pt x="314" y="842"/>
                  </a:lnTo>
                  <a:lnTo>
                    <a:pt x="314" y="844"/>
                  </a:lnTo>
                  <a:lnTo>
                    <a:pt x="314" y="847"/>
                  </a:lnTo>
                  <a:lnTo>
                    <a:pt x="311" y="850"/>
                  </a:lnTo>
                  <a:lnTo>
                    <a:pt x="308" y="855"/>
                  </a:lnTo>
                  <a:lnTo>
                    <a:pt x="308" y="863"/>
                  </a:lnTo>
                  <a:lnTo>
                    <a:pt x="306" y="871"/>
                  </a:lnTo>
                  <a:lnTo>
                    <a:pt x="303" y="874"/>
                  </a:lnTo>
                  <a:lnTo>
                    <a:pt x="300" y="874"/>
                  </a:lnTo>
                  <a:lnTo>
                    <a:pt x="298" y="874"/>
                  </a:lnTo>
                  <a:lnTo>
                    <a:pt x="295" y="877"/>
                  </a:lnTo>
                  <a:lnTo>
                    <a:pt x="292" y="879"/>
                  </a:lnTo>
                  <a:lnTo>
                    <a:pt x="292" y="882"/>
                  </a:lnTo>
                  <a:lnTo>
                    <a:pt x="287" y="882"/>
                  </a:lnTo>
                  <a:lnTo>
                    <a:pt x="281" y="887"/>
                  </a:lnTo>
                  <a:lnTo>
                    <a:pt x="279" y="887"/>
                  </a:lnTo>
                  <a:lnTo>
                    <a:pt x="279" y="890"/>
                  </a:lnTo>
                  <a:lnTo>
                    <a:pt x="276" y="890"/>
                  </a:lnTo>
                  <a:lnTo>
                    <a:pt x="273" y="890"/>
                  </a:lnTo>
                  <a:lnTo>
                    <a:pt x="271" y="893"/>
                  </a:lnTo>
                  <a:lnTo>
                    <a:pt x="268" y="895"/>
                  </a:lnTo>
                  <a:lnTo>
                    <a:pt x="263" y="895"/>
                  </a:lnTo>
                  <a:lnTo>
                    <a:pt x="260" y="895"/>
                  </a:lnTo>
                  <a:lnTo>
                    <a:pt x="257" y="898"/>
                  </a:lnTo>
                  <a:lnTo>
                    <a:pt x="239" y="901"/>
                  </a:lnTo>
                  <a:lnTo>
                    <a:pt x="225" y="903"/>
                  </a:lnTo>
                  <a:lnTo>
                    <a:pt x="214" y="901"/>
                  </a:lnTo>
                  <a:lnTo>
                    <a:pt x="212" y="901"/>
                  </a:lnTo>
                  <a:lnTo>
                    <a:pt x="209" y="898"/>
                  </a:lnTo>
                  <a:lnTo>
                    <a:pt x="206" y="893"/>
                  </a:lnTo>
                  <a:lnTo>
                    <a:pt x="196" y="890"/>
                  </a:lnTo>
                  <a:lnTo>
                    <a:pt x="196" y="887"/>
                  </a:lnTo>
                  <a:lnTo>
                    <a:pt x="193" y="887"/>
                  </a:lnTo>
                  <a:lnTo>
                    <a:pt x="190" y="887"/>
                  </a:lnTo>
                  <a:lnTo>
                    <a:pt x="182" y="885"/>
                  </a:lnTo>
                  <a:lnTo>
                    <a:pt x="180" y="885"/>
                  </a:lnTo>
                  <a:lnTo>
                    <a:pt x="177" y="882"/>
                  </a:lnTo>
                  <a:lnTo>
                    <a:pt x="174" y="882"/>
                  </a:lnTo>
                  <a:lnTo>
                    <a:pt x="169" y="877"/>
                  </a:lnTo>
                  <a:lnTo>
                    <a:pt x="164" y="874"/>
                  </a:lnTo>
                  <a:lnTo>
                    <a:pt x="164" y="871"/>
                  </a:lnTo>
                  <a:lnTo>
                    <a:pt x="161" y="871"/>
                  </a:lnTo>
                  <a:lnTo>
                    <a:pt x="158" y="869"/>
                  </a:lnTo>
                  <a:lnTo>
                    <a:pt x="155" y="866"/>
                  </a:lnTo>
                  <a:lnTo>
                    <a:pt x="153" y="866"/>
                  </a:lnTo>
                  <a:lnTo>
                    <a:pt x="150" y="866"/>
                  </a:lnTo>
                  <a:lnTo>
                    <a:pt x="142" y="866"/>
                  </a:lnTo>
                  <a:lnTo>
                    <a:pt x="137" y="863"/>
                  </a:lnTo>
                  <a:lnTo>
                    <a:pt x="134" y="860"/>
                  </a:lnTo>
                  <a:lnTo>
                    <a:pt x="129" y="858"/>
                  </a:lnTo>
                  <a:lnTo>
                    <a:pt x="126" y="847"/>
                  </a:lnTo>
                  <a:lnTo>
                    <a:pt x="123" y="844"/>
                  </a:lnTo>
                  <a:lnTo>
                    <a:pt x="123" y="839"/>
                  </a:lnTo>
                  <a:lnTo>
                    <a:pt x="123" y="834"/>
                  </a:lnTo>
                  <a:lnTo>
                    <a:pt x="123" y="831"/>
                  </a:lnTo>
                  <a:lnTo>
                    <a:pt x="118" y="826"/>
                  </a:lnTo>
                  <a:lnTo>
                    <a:pt x="115" y="823"/>
                  </a:lnTo>
                  <a:lnTo>
                    <a:pt x="113" y="818"/>
                  </a:lnTo>
                  <a:lnTo>
                    <a:pt x="107" y="815"/>
                  </a:lnTo>
                  <a:lnTo>
                    <a:pt x="105" y="815"/>
                  </a:lnTo>
                  <a:lnTo>
                    <a:pt x="94" y="812"/>
                  </a:lnTo>
                  <a:lnTo>
                    <a:pt x="91" y="812"/>
                  </a:lnTo>
                  <a:lnTo>
                    <a:pt x="86" y="810"/>
                  </a:lnTo>
                  <a:lnTo>
                    <a:pt x="80" y="810"/>
                  </a:lnTo>
                  <a:lnTo>
                    <a:pt x="78" y="807"/>
                  </a:lnTo>
                  <a:lnTo>
                    <a:pt x="75" y="807"/>
                  </a:lnTo>
                  <a:lnTo>
                    <a:pt x="72" y="807"/>
                  </a:lnTo>
                  <a:lnTo>
                    <a:pt x="70" y="801"/>
                  </a:lnTo>
                  <a:lnTo>
                    <a:pt x="59" y="801"/>
                  </a:lnTo>
                  <a:lnTo>
                    <a:pt x="54" y="804"/>
                  </a:lnTo>
                  <a:lnTo>
                    <a:pt x="48" y="801"/>
                  </a:lnTo>
                  <a:lnTo>
                    <a:pt x="43" y="801"/>
                  </a:lnTo>
                  <a:lnTo>
                    <a:pt x="40" y="799"/>
                  </a:lnTo>
                  <a:lnTo>
                    <a:pt x="35" y="799"/>
                  </a:lnTo>
                  <a:lnTo>
                    <a:pt x="32" y="799"/>
                  </a:lnTo>
                  <a:lnTo>
                    <a:pt x="30" y="796"/>
                  </a:lnTo>
                  <a:lnTo>
                    <a:pt x="27" y="796"/>
                  </a:lnTo>
                  <a:lnTo>
                    <a:pt x="24" y="796"/>
                  </a:lnTo>
                  <a:lnTo>
                    <a:pt x="21" y="793"/>
                  </a:lnTo>
                  <a:lnTo>
                    <a:pt x="16" y="791"/>
                  </a:lnTo>
                  <a:lnTo>
                    <a:pt x="11" y="788"/>
                  </a:lnTo>
                  <a:lnTo>
                    <a:pt x="8" y="785"/>
                  </a:lnTo>
                  <a:lnTo>
                    <a:pt x="0" y="777"/>
                  </a:lnTo>
                  <a:lnTo>
                    <a:pt x="0" y="1786"/>
                  </a:lnTo>
                  <a:lnTo>
                    <a:pt x="322" y="1786"/>
                  </a:lnTo>
                  <a:lnTo>
                    <a:pt x="322" y="2105"/>
                  </a:lnTo>
                  <a:lnTo>
                    <a:pt x="1168" y="2105"/>
                  </a:lnTo>
                  <a:lnTo>
                    <a:pt x="1171" y="2102"/>
                  </a:lnTo>
                  <a:lnTo>
                    <a:pt x="1177" y="2102"/>
                  </a:lnTo>
                  <a:lnTo>
                    <a:pt x="1177" y="2100"/>
                  </a:lnTo>
                  <a:lnTo>
                    <a:pt x="1179" y="2100"/>
                  </a:lnTo>
                  <a:lnTo>
                    <a:pt x="1182" y="2097"/>
                  </a:lnTo>
                  <a:lnTo>
                    <a:pt x="1182" y="2092"/>
                  </a:lnTo>
                  <a:lnTo>
                    <a:pt x="1182" y="2089"/>
                  </a:lnTo>
                  <a:lnTo>
                    <a:pt x="1185" y="2089"/>
                  </a:lnTo>
                  <a:lnTo>
                    <a:pt x="1187" y="2089"/>
                  </a:lnTo>
                  <a:lnTo>
                    <a:pt x="1190" y="2086"/>
                  </a:lnTo>
                  <a:lnTo>
                    <a:pt x="1193" y="2086"/>
                  </a:lnTo>
                  <a:lnTo>
                    <a:pt x="1195" y="2084"/>
                  </a:lnTo>
                  <a:lnTo>
                    <a:pt x="1195" y="2081"/>
                  </a:lnTo>
                  <a:lnTo>
                    <a:pt x="1198" y="2081"/>
                  </a:lnTo>
                  <a:lnTo>
                    <a:pt x="1201" y="2078"/>
                  </a:lnTo>
                  <a:lnTo>
                    <a:pt x="1203" y="2078"/>
                  </a:lnTo>
                  <a:lnTo>
                    <a:pt x="1214" y="2073"/>
                  </a:lnTo>
                  <a:lnTo>
                    <a:pt x="1217" y="2073"/>
                  </a:lnTo>
                  <a:lnTo>
                    <a:pt x="1219" y="2070"/>
                  </a:lnTo>
                  <a:lnTo>
                    <a:pt x="1222" y="2062"/>
                  </a:lnTo>
                  <a:lnTo>
                    <a:pt x="1225" y="2062"/>
                  </a:lnTo>
                  <a:lnTo>
                    <a:pt x="1235" y="2059"/>
                  </a:lnTo>
                  <a:lnTo>
                    <a:pt x="1238" y="2059"/>
                  </a:lnTo>
                  <a:lnTo>
                    <a:pt x="1238" y="2062"/>
                  </a:lnTo>
                  <a:lnTo>
                    <a:pt x="1238" y="2065"/>
                  </a:lnTo>
                  <a:lnTo>
                    <a:pt x="1241" y="2065"/>
                  </a:lnTo>
                  <a:lnTo>
                    <a:pt x="1244" y="2065"/>
                  </a:lnTo>
                  <a:lnTo>
                    <a:pt x="1246" y="2065"/>
                  </a:lnTo>
                  <a:lnTo>
                    <a:pt x="1249" y="2065"/>
                  </a:lnTo>
                  <a:lnTo>
                    <a:pt x="1252" y="2065"/>
                  </a:lnTo>
                  <a:lnTo>
                    <a:pt x="1254" y="2065"/>
                  </a:lnTo>
                  <a:lnTo>
                    <a:pt x="1265" y="2065"/>
                  </a:lnTo>
                  <a:lnTo>
                    <a:pt x="1270" y="2065"/>
                  </a:lnTo>
                  <a:lnTo>
                    <a:pt x="1273" y="2062"/>
                  </a:lnTo>
                  <a:lnTo>
                    <a:pt x="1276" y="2062"/>
                  </a:lnTo>
                  <a:lnTo>
                    <a:pt x="1278" y="2062"/>
                  </a:lnTo>
                  <a:lnTo>
                    <a:pt x="1281" y="2062"/>
                  </a:lnTo>
                  <a:lnTo>
                    <a:pt x="1286" y="2062"/>
                  </a:lnTo>
                  <a:lnTo>
                    <a:pt x="1289" y="2059"/>
                  </a:lnTo>
                  <a:lnTo>
                    <a:pt x="1297" y="2059"/>
                  </a:lnTo>
                  <a:lnTo>
                    <a:pt x="1297" y="2057"/>
                  </a:lnTo>
                  <a:lnTo>
                    <a:pt x="1305" y="2059"/>
                  </a:lnTo>
                  <a:lnTo>
                    <a:pt x="1308" y="2059"/>
                  </a:lnTo>
                  <a:lnTo>
                    <a:pt x="1308" y="2057"/>
                  </a:lnTo>
                  <a:lnTo>
                    <a:pt x="1311" y="2057"/>
                  </a:lnTo>
                  <a:lnTo>
                    <a:pt x="1313" y="2057"/>
                  </a:lnTo>
                  <a:lnTo>
                    <a:pt x="1319" y="2059"/>
                  </a:lnTo>
                  <a:lnTo>
                    <a:pt x="1324" y="2065"/>
                  </a:lnTo>
                  <a:lnTo>
                    <a:pt x="1327" y="2067"/>
                  </a:lnTo>
                  <a:lnTo>
                    <a:pt x="1332" y="2070"/>
                  </a:lnTo>
                  <a:lnTo>
                    <a:pt x="1345" y="2070"/>
                  </a:lnTo>
                  <a:lnTo>
                    <a:pt x="1351" y="2070"/>
                  </a:lnTo>
                  <a:lnTo>
                    <a:pt x="1359" y="2067"/>
                  </a:lnTo>
                  <a:lnTo>
                    <a:pt x="1364" y="2067"/>
                  </a:lnTo>
                  <a:lnTo>
                    <a:pt x="1369" y="2067"/>
                  </a:lnTo>
                  <a:lnTo>
                    <a:pt x="1372" y="2070"/>
                  </a:lnTo>
                  <a:lnTo>
                    <a:pt x="1375" y="2070"/>
                  </a:lnTo>
                  <a:lnTo>
                    <a:pt x="1378" y="2073"/>
                  </a:lnTo>
                  <a:lnTo>
                    <a:pt x="1380" y="2073"/>
                  </a:lnTo>
                  <a:lnTo>
                    <a:pt x="1383" y="2076"/>
                  </a:lnTo>
                  <a:lnTo>
                    <a:pt x="1386" y="2076"/>
                  </a:lnTo>
                  <a:lnTo>
                    <a:pt x="1388" y="2076"/>
                  </a:lnTo>
                  <a:lnTo>
                    <a:pt x="1391" y="2078"/>
                  </a:lnTo>
                  <a:lnTo>
                    <a:pt x="1391" y="2081"/>
                  </a:lnTo>
                  <a:lnTo>
                    <a:pt x="1391" y="2084"/>
                  </a:lnTo>
                  <a:lnTo>
                    <a:pt x="1391" y="2086"/>
                  </a:lnTo>
                  <a:lnTo>
                    <a:pt x="1394" y="2086"/>
                  </a:lnTo>
                  <a:lnTo>
                    <a:pt x="1394" y="2089"/>
                  </a:lnTo>
                  <a:lnTo>
                    <a:pt x="1396" y="2089"/>
                  </a:lnTo>
                  <a:lnTo>
                    <a:pt x="1402" y="2089"/>
                  </a:lnTo>
                  <a:lnTo>
                    <a:pt x="1404" y="2092"/>
                  </a:lnTo>
                  <a:lnTo>
                    <a:pt x="1410" y="2094"/>
                  </a:lnTo>
                  <a:lnTo>
                    <a:pt x="1418" y="2097"/>
                  </a:lnTo>
                  <a:lnTo>
                    <a:pt x="1418" y="2105"/>
                  </a:lnTo>
                  <a:lnTo>
                    <a:pt x="1418" y="2108"/>
                  </a:lnTo>
                  <a:lnTo>
                    <a:pt x="1418" y="2113"/>
                  </a:lnTo>
                  <a:lnTo>
                    <a:pt x="1420" y="2116"/>
                  </a:lnTo>
                  <a:lnTo>
                    <a:pt x="1420" y="2118"/>
                  </a:lnTo>
                  <a:lnTo>
                    <a:pt x="1423" y="2118"/>
                  </a:lnTo>
                  <a:lnTo>
                    <a:pt x="1423" y="2121"/>
                  </a:lnTo>
                  <a:lnTo>
                    <a:pt x="1423" y="2124"/>
                  </a:lnTo>
                  <a:lnTo>
                    <a:pt x="1426" y="2124"/>
                  </a:lnTo>
                  <a:lnTo>
                    <a:pt x="1428" y="2124"/>
                  </a:lnTo>
                  <a:lnTo>
                    <a:pt x="1431" y="2121"/>
                  </a:lnTo>
                  <a:lnTo>
                    <a:pt x="1434" y="2118"/>
                  </a:lnTo>
                  <a:lnTo>
                    <a:pt x="1436" y="2118"/>
                  </a:lnTo>
                  <a:lnTo>
                    <a:pt x="1436" y="2116"/>
                  </a:lnTo>
                  <a:lnTo>
                    <a:pt x="1439" y="2113"/>
                  </a:lnTo>
                  <a:lnTo>
                    <a:pt x="1442" y="2113"/>
                  </a:lnTo>
                  <a:lnTo>
                    <a:pt x="1442" y="2110"/>
                  </a:lnTo>
                  <a:lnTo>
                    <a:pt x="1442" y="2108"/>
                  </a:lnTo>
                  <a:lnTo>
                    <a:pt x="1445" y="2102"/>
                  </a:lnTo>
                  <a:lnTo>
                    <a:pt x="1445" y="2100"/>
                  </a:lnTo>
                  <a:lnTo>
                    <a:pt x="1447" y="2100"/>
                  </a:lnTo>
                  <a:lnTo>
                    <a:pt x="1450" y="2100"/>
                  </a:lnTo>
                  <a:lnTo>
                    <a:pt x="1453" y="2100"/>
                  </a:lnTo>
                  <a:lnTo>
                    <a:pt x="1453" y="2097"/>
                  </a:lnTo>
                  <a:lnTo>
                    <a:pt x="1455" y="2097"/>
                  </a:lnTo>
                  <a:lnTo>
                    <a:pt x="1461" y="2094"/>
                  </a:lnTo>
                  <a:lnTo>
                    <a:pt x="1463" y="2094"/>
                  </a:lnTo>
                  <a:lnTo>
                    <a:pt x="1466" y="2100"/>
                  </a:lnTo>
                  <a:lnTo>
                    <a:pt x="1469" y="2100"/>
                  </a:lnTo>
                  <a:lnTo>
                    <a:pt x="1469" y="2102"/>
                  </a:lnTo>
                  <a:lnTo>
                    <a:pt x="1471" y="2102"/>
                  </a:lnTo>
                  <a:lnTo>
                    <a:pt x="1474" y="2102"/>
                  </a:lnTo>
                  <a:lnTo>
                    <a:pt x="1474" y="2100"/>
                  </a:lnTo>
                  <a:lnTo>
                    <a:pt x="1477" y="2097"/>
                  </a:lnTo>
                  <a:lnTo>
                    <a:pt x="1479" y="2097"/>
                  </a:lnTo>
                  <a:lnTo>
                    <a:pt x="1482" y="2097"/>
                  </a:lnTo>
                  <a:lnTo>
                    <a:pt x="1485" y="2097"/>
                  </a:lnTo>
                  <a:lnTo>
                    <a:pt x="1487" y="2097"/>
                  </a:lnTo>
                  <a:lnTo>
                    <a:pt x="1490" y="2097"/>
                  </a:lnTo>
                  <a:lnTo>
                    <a:pt x="1493" y="2097"/>
                  </a:lnTo>
                  <a:lnTo>
                    <a:pt x="1493" y="2094"/>
                  </a:lnTo>
                  <a:lnTo>
                    <a:pt x="1495" y="2094"/>
                  </a:lnTo>
                  <a:lnTo>
                    <a:pt x="1495" y="2092"/>
                  </a:lnTo>
                  <a:lnTo>
                    <a:pt x="1495" y="2089"/>
                  </a:lnTo>
                  <a:lnTo>
                    <a:pt x="1495" y="2086"/>
                  </a:lnTo>
                  <a:lnTo>
                    <a:pt x="1498" y="2086"/>
                  </a:lnTo>
                  <a:lnTo>
                    <a:pt x="1498" y="2084"/>
                  </a:lnTo>
                  <a:lnTo>
                    <a:pt x="1498" y="2081"/>
                  </a:lnTo>
                  <a:lnTo>
                    <a:pt x="1498" y="2078"/>
                  </a:lnTo>
                  <a:lnTo>
                    <a:pt x="1498" y="2076"/>
                  </a:lnTo>
                  <a:lnTo>
                    <a:pt x="1498" y="2073"/>
                  </a:lnTo>
                  <a:lnTo>
                    <a:pt x="1495" y="2070"/>
                  </a:lnTo>
                  <a:lnTo>
                    <a:pt x="1493" y="2067"/>
                  </a:lnTo>
                  <a:lnTo>
                    <a:pt x="1493" y="2065"/>
                  </a:lnTo>
                  <a:lnTo>
                    <a:pt x="1493" y="2062"/>
                  </a:lnTo>
                  <a:lnTo>
                    <a:pt x="1490" y="2062"/>
                  </a:lnTo>
                  <a:lnTo>
                    <a:pt x="1487" y="2059"/>
                  </a:lnTo>
                  <a:lnTo>
                    <a:pt x="1487" y="2057"/>
                  </a:lnTo>
                  <a:lnTo>
                    <a:pt x="1490" y="2057"/>
                  </a:lnTo>
                  <a:lnTo>
                    <a:pt x="1493" y="2057"/>
                  </a:lnTo>
                  <a:lnTo>
                    <a:pt x="1493" y="2054"/>
                  </a:lnTo>
                  <a:lnTo>
                    <a:pt x="1495" y="2054"/>
                  </a:lnTo>
                  <a:lnTo>
                    <a:pt x="1495" y="2051"/>
                  </a:lnTo>
                  <a:lnTo>
                    <a:pt x="1498" y="2051"/>
                  </a:lnTo>
                  <a:lnTo>
                    <a:pt x="1509" y="2046"/>
                  </a:lnTo>
                  <a:lnTo>
                    <a:pt x="1512" y="2046"/>
                  </a:lnTo>
                  <a:lnTo>
                    <a:pt x="1517" y="2046"/>
                  </a:lnTo>
                  <a:lnTo>
                    <a:pt x="1520" y="2043"/>
                  </a:lnTo>
                  <a:lnTo>
                    <a:pt x="1522" y="2041"/>
                  </a:lnTo>
                  <a:lnTo>
                    <a:pt x="1525" y="2041"/>
                  </a:lnTo>
                  <a:lnTo>
                    <a:pt x="1530" y="2038"/>
                  </a:lnTo>
                  <a:lnTo>
                    <a:pt x="1533" y="2038"/>
                  </a:lnTo>
                  <a:lnTo>
                    <a:pt x="1536" y="2038"/>
                  </a:lnTo>
                  <a:lnTo>
                    <a:pt x="1536" y="2035"/>
                  </a:lnTo>
                  <a:lnTo>
                    <a:pt x="1538" y="2033"/>
                  </a:lnTo>
                  <a:lnTo>
                    <a:pt x="1541" y="2030"/>
                  </a:lnTo>
                  <a:lnTo>
                    <a:pt x="1544" y="2027"/>
                  </a:lnTo>
                  <a:lnTo>
                    <a:pt x="1546" y="2027"/>
                  </a:lnTo>
                  <a:lnTo>
                    <a:pt x="1549" y="2030"/>
                  </a:lnTo>
                  <a:lnTo>
                    <a:pt x="1549" y="2033"/>
                  </a:lnTo>
                  <a:lnTo>
                    <a:pt x="1552" y="2033"/>
                  </a:lnTo>
                  <a:lnTo>
                    <a:pt x="1552" y="2035"/>
                  </a:lnTo>
                  <a:lnTo>
                    <a:pt x="1554" y="2035"/>
                  </a:lnTo>
                  <a:lnTo>
                    <a:pt x="1554" y="2033"/>
                  </a:lnTo>
                  <a:lnTo>
                    <a:pt x="1557" y="2033"/>
                  </a:lnTo>
                  <a:lnTo>
                    <a:pt x="1557" y="2030"/>
                  </a:lnTo>
                  <a:lnTo>
                    <a:pt x="1560" y="2030"/>
                  </a:lnTo>
                  <a:lnTo>
                    <a:pt x="1562" y="2033"/>
                  </a:lnTo>
                  <a:lnTo>
                    <a:pt x="1573" y="2038"/>
                  </a:lnTo>
                  <a:lnTo>
                    <a:pt x="1576" y="2038"/>
                  </a:lnTo>
                  <a:lnTo>
                    <a:pt x="1579" y="2038"/>
                  </a:lnTo>
                  <a:lnTo>
                    <a:pt x="1581" y="2035"/>
                  </a:lnTo>
                  <a:lnTo>
                    <a:pt x="1581" y="2033"/>
                  </a:lnTo>
                  <a:lnTo>
                    <a:pt x="1584" y="2033"/>
                  </a:lnTo>
                  <a:lnTo>
                    <a:pt x="1587" y="2033"/>
                  </a:lnTo>
                  <a:lnTo>
                    <a:pt x="1589" y="2035"/>
                  </a:lnTo>
                  <a:lnTo>
                    <a:pt x="1592" y="2035"/>
                  </a:lnTo>
                  <a:lnTo>
                    <a:pt x="1600" y="2035"/>
                  </a:lnTo>
                  <a:lnTo>
                    <a:pt x="1605" y="2035"/>
                  </a:lnTo>
                  <a:lnTo>
                    <a:pt x="1608" y="2035"/>
                  </a:lnTo>
                  <a:lnTo>
                    <a:pt x="1608" y="2038"/>
                  </a:lnTo>
                  <a:lnTo>
                    <a:pt x="1611" y="2038"/>
                  </a:lnTo>
                  <a:lnTo>
                    <a:pt x="1611" y="2035"/>
                  </a:lnTo>
                  <a:lnTo>
                    <a:pt x="1613" y="2035"/>
                  </a:lnTo>
                  <a:lnTo>
                    <a:pt x="1616" y="2033"/>
                  </a:lnTo>
                  <a:lnTo>
                    <a:pt x="1616" y="2030"/>
                  </a:lnTo>
                  <a:lnTo>
                    <a:pt x="1619" y="2030"/>
                  </a:lnTo>
                  <a:lnTo>
                    <a:pt x="1619" y="2027"/>
                  </a:lnTo>
                  <a:lnTo>
                    <a:pt x="1621" y="2027"/>
                  </a:lnTo>
                  <a:lnTo>
                    <a:pt x="1624" y="2027"/>
                  </a:lnTo>
                  <a:lnTo>
                    <a:pt x="1632" y="2025"/>
                  </a:lnTo>
                  <a:lnTo>
                    <a:pt x="1637" y="2025"/>
                  </a:lnTo>
                  <a:lnTo>
                    <a:pt x="1640" y="2025"/>
                  </a:lnTo>
                  <a:lnTo>
                    <a:pt x="1648" y="2017"/>
                  </a:lnTo>
                  <a:lnTo>
                    <a:pt x="1654" y="2014"/>
                  </a:lnTo>
                  <a:lnTo>
                    <a:pt x="1651" y="2011"/>
                  </a:lnTo>
                  <a:close/>
                  <a:moveTo>
                    <a:pt x="453" y="150"/>
                  </a:moveTo>
                  <a:lnTo>
                    <a:pt x="450" y="147"/>
                  </a:lnTo>
                  <a:lnTo>
                    <a:pt x="450" y="144"/>
                  </a:lnTo>
                  <a:lnTo>
                    <a:pt x="448" y="142"/>
                  </a:lnTo>
                  <a:lnTo>
                    <a:pt x="448" y="144"/>
                  </a:lnTo>
                  <a:lnTo>
                    <a:pt x="445" y="144"/>
                  </a:lnTo>
                  <a:lnTo>
                    <a:pt x="445" y="147"/>
                  </a:lnTo>
                  <a:lnTo>
                    <a:pt x="442" y="147"/>
                  </a:lnTo>
                  <a:lnTo>
                    <a:pt x="440" y="147"/>
                  </a:lnTo>
                  <a:lnTo>
                    <a:pt x="440" y="150"/>
                  </a:lnTo>
                  <a:lnTo>
                    <a:pt x="440" y="152"/>
                  </a:lnTo>
                  <a:lnTo>
                    <a:pt x="440" y="155"/>
                  </a:lnTo>
                  <a:lnTo>
                    <a:pt x="442" y="158"/>
                  </a:lnTo>
                  <a:lnTo>
                    <a:pt x="442" y="160"/>
                  </a:lnTo>
                  <a:lnTo>
                    <a:pt x="448" y="163"/>
                  </a:lnTo>
                  <a:lnTo>
                    <a:pt x="448" y="160"/>
                  </a:lnTo>
                  <a:lnTo>
                    <a:pt x="448" y="158"/>
                  </a:lnTo>
                  <a:lnTo>
                    <a:pt x="450" y="158"/>
                  </a:lnTo>
                  <a:lnTo>
                    <a:pt x="453" y="155"/>
                  </a:lnTo>
                  <a:lnTo>
                    <a:pt x="456" y="155"/>
                  </a:lnTo>
                  <a:lnTo>
                    <a:pt x="456" y="158"/>
                  </a:lnTo>
                  <a:lnTo>
                    <a:pt x="458" y="155"/>
                  </a:lnTo>
                  <a:lnTo>
                    <a:pt x="456" y="152"/>
                  </a:lnTo>
                  <a:lnTo>
                    <a:pt x="453" y="150"/>
                  </a:lnTo>
                  <a:close/>
                  <a:moveTo>
                    <a:pt x="863" y="960"/>
                  </a:moveTo>
                  <a:lnTo>
                    <a:pt x="863" y="962"/>
                  </a:lnTo>
                  <a:lnTo>
                    <a:pt x="866" y="962"/>
                  </a:lnTo>
                  <a:lnTo>
                    <a:pt x="866" y="965"/>
                  </a:lnTo>
                  <a:lnTo>
                    <a:pt x="871" y="968"/>
                  </a:lnTo>
                  <a:lnTo>
                    <a:pt x="874" y="973"/>
                  </a:lnTo>
                  <a:lnTo>
                    <a:pt x="876" y="981"/>
                  </a:lnTo>
                  <a:lnTo>
                    <a:pt x="879" y="984"/>
                  </a:lnTo>
                  <a:lnTo>
                    <a:pt x="882" y="984"/>
                  </a:lnTo>
                  <a:lnTo>
                    <a:pt x="884" y="987"/>
                  </a:lnTo>
                  <a:lnTo>
                    <a:pt x="887" y="984"/>
                  </a:lnTo>
                  <a:lnTo>
                    <a:pt x="887" y="981"/>
                  </a:lnTo>
                  <a:lnTo>
                    <a:pt x="890" y="979"/>
                  </a:lnTo>
                  <a:lnTo>
                    <a:pt x="890" y="976"/>
                  </a:lnTo>
                  <a:lnTo>
                    <a:pt x="887" y="976"/>
                  </a:lnTo>
                  <a:lnTo>
                    <a:pt x="887" y="973"/>
                  </a:lnTo>
                  <a:lnTo>
                    <a:pt x="890" y="973"/>
                  </a:lnTo>
                  <a:lnTo>
                    <a:pt x="890" y="970"/>
                  </a:lnTo>
                  <a:lnTo>
                    <a:pt x="887" y="970"/>
                  </a:lnTo>
                  <a:lnTo>
                    <a:pt x="884" y="968"/>
                  </a:lnTo>
                  <a:lnTo>
                    <a:pt x="882" y="965"/>
                  </a:lnTo>
                  <a:lnTo>
                    <a:pt x="882" y="962"/>
                  </a:lnTo>
                  <a:lnTo>
                    <a:pt x="884" y="962"/>
                  </a:lnTo>
                  <a:lnTo>
                    <a:pt x="884" y="960"/>
                  </a:lnTo>
                  <a:lnTo>
                    <a:pt x="884" y="957"/>
                  </a:lnTo>
                  <a:lnTo>
                    <a:pt x="879" y="957"/>
                  </a:lnTo>
                  <a:lnTo>
                    <a:pt x="876" y="954"/>
                  </a:lnTo>
                  <a:lnTo>
                    <a:pt x="876" y="957"/>
                  </a:lnTo>
                  <a:lnTo>
                    <a:pt x="876" y="960"/>
                  </a:lnTo>
                  <a:lnTo>
                    <a:pt x="876" y="962"/>
                  </a:lnTo>
                  <a:lnTo>
                    <a:pt x="871" y="962"/>
                  </a:lnTo>
                  <a:lnTo>
                    <a:pt x="866" y="960"/>
                  </a:lnTo>
                  <a:lnTo>
                    <a:pt x="863" y="960"/>
                  </a:lnTo>
                  <a:close/>
                  <a:moveTo>
                    <a:pt x="453" y="96"/>
                  </a:moveTo>
                  <a:lnTo>
                    <a:pt x="450" y="96"/>
                  </a:lnTo>
                  <a:lnTo>
                    <a:pt x="450" y="99"/>
                  </a:lnTo>
                  <a:lnTo>
                    <a:pt x="448" y="99"/>
                  </a:lnTo>
                  <a:lnTo>
                    <a:pt x="448" y="101"/>
                  </a:lnTo>
                  <a:lnTo>
                    <a:pt x="448" y="104"/>
                  </a:lnTo>
                  <a:lnTo>
                    <a:pt x="450" y="104"/>
                  </a:lnTo>
                  <a:lnTo>
                    <a:pt x="450" y="107"/>
                  </a:lnTo>
                  <a:lnTo>
                    <a:pt x="453" y="104"/>
                  </a:lnTo>
                  <a:lnTo>
                    <a:pt x="453" y="107"/>
                  </a:lnTo>
                  <a:lnTo>
                    <a:pt x="456" y="107"/>
                  </a:lnTo>
                  <a:lnTo>
                    <a:pt x="458" y="107"/>
                  </a:lnTo>
                  <a:lnTo>
                    <a:pt x="461" y="101"/>
                  </a:lnTo>
                  <a:lnTo>
                    <a:pt x="464" y="101"/>
                  </a:lnTo>
                  <a:lnTo>
                    <a:pt x="461" y="99"/>
                  </a:lnTo>
                  <a:lnTo>
                    <a:pt x="461" y="96"/>
                  </a:lnTo>
                  <a:lnTo>
                    <a:pt x="458" y="93"/>
                  </a:lnTo>
                  <a:lnTo>
                    <a:pt x="453" y="93"/>
                  </a:lnTo>
                  <a:lnTo>
                    <a:pt x="453" y="96"/>
                  </a:lnTo>
                  <a:close/>
                  <a:moveTo>
                    <a:pt x="461" y="144"/>
                  </a:moveTo>
                  <a:lnTo>
                    <a:pt x="461" y="142"/>
                  </a:lnTo>
                  <a:lnTo>
                    <a:pt x="458" y="142"/>
                  </a:lnTo>
                  <a:lnTo>
                    <a:pt x="456" y="142"/>
                  </a:lnTo>
                  <a:lnTo>
                    <a:pt x="453" y="144"/>
                  </a:lnTo>
                  <a:lnTo>
                    <a:pt x="453" y="147"/>
                  </a:lnTo>
                  <a:lnTo>
                    <a:pt x="456" y="147"/>
                  </a:lnTo>
                  <a:lnTo>
                    <a:pt x="458" y="147"/>
                  </a:lnTo>
                  <a:lnTo>
                    <a:pt x="461" y="144"/>
                  </a:lnTo>
                  <a:close/>
                  <a:moveTo>
                    <a:pt x="917" y="1013"/>
                  </a:moveTo>
                  <a:lnTo>
                    <a:pt x="919" y="1013"/>
                  </a:lnTo>
                  <a:lnTo>
                    <a:pt x="922" y="1016"/>
                  </a:lnTo>
                  <a:lnTo>
                    <a:pt x="925" y="1016"/>
                  </a:lnTo>
                  <a:lnTo>
                    <a:pt x="925" y="1013"/>
                  </a:lnTo>
                  <a:lnTo>
                    <a:pt x="927" y="1013"/>
                  </a:lnTo>
                  <a:lnTo>
                    <a:pt x="925" y="1013"/>
                  </a:lnTo>
                  <a:lnTo>
                    <a:pt x="922" y="1013"/>
                  </a:lnTo>
                  <a:lnTo>
                    <a:pt x="922" y="1011"/>
                  </a:lnTo>
                  <a:lnTo>
                    <a:pt x="919" y="1008"/>
                  </a:lnTo>
                  <a:lnTo>
                    <a:pt x="917" y="1008"/>
                  </a:lnTo>
                  <a:lnTo>
                    <a:pt x="917" y="1005"/>
                  </a:lnTo>
                  <a:lnTo>
                    <a:pt x="914" y="1005"/>
                  </a:lnTo>
                  <a:lnTo>
                    <a:pt x="914" y="1008"/>
                  </a:lnTo>
                  <a:lnTo>
                    <a:pt x="914" y="1011"/>
                  </a:lnTo>
                  <a:lnTo>
                    <a:pt x="914" y="1013"/>
                  </a:lnTo>
                  <a:lnTo>
                    <a:pt x="917" y="1013"/>
                  </a:lnTo>
                  <a:close/>
                  <a:moveTo>
                    <a:pt x="493" y="18"/>
                  </a:moveTo>
                  <a:lnTo>
                    <a:pt x="496" y="18"/>
                  </a:lnTo>
                  <a:lnTo>
                    <a:pt x="504" y="18"/>
                  </a:lnTo>
                  <a:lnTo>
                    <a:pt x="507" y="18"/>
                  </a:lnTo>
                  <a:lnTo>
                    <a:pt x="507" y="16"/>
                  </a:lnTo>
                  <a:lnTo>
                    <a:pt x="509" y="16"/>
                  </a:lnTo>
                  <a:lnTo>
                    <a:pt x="509" y="13"/>
                  </a:lnTo>
                  <a:lnTo>
                    <a:pt x="507" y="13"/>
                  </a:lnTo>
                  <a:lnTo>
                    <a:pt x="504" y="13"/>
                  </a:lnTo>
                  <a:lnTo>
                    <a:pt x="501" y="13"/>
                  </a:lnTo>
                  <a:lnTo>
                    <a:pt x="499" y="13"/>
                  </a:lnTo>
                  <a:lnTo>
                    <a:pt x="496" y="13"/>
                  </a:lnTo>
                  <a:lnTo>
                    <a:pt x="493" y="13"/>
                  </a:lnTo>
                  <a:lnTo>
                    <a:pt x="490" y="16"/>
                  </a:lnTo>
                  <a:lnTo>
                    <a:pt x="493" y="18"/>
                  </a:lnTo>
                  <a:close/>
                  <a:moveTo>
                    <a:pt x="450" y="5"/>
                  </a:moveTo>
                  <a:lnTo>
                    <a:pt x="456" y="5"/>
                  </a:lnTo>
                  <a:lnTo>
                    <a:pt x="458" y="2"/>
                  </a:lnTo>
                  <a:lnTo>
                    <a:pt x="456" y="2"/>
                  </a:lnTo>
                  <a:lnTo>
                    <a:pt x="450" y="0"/>
                  </a:lnTo>
                  <a:lnTo>
                    <a:pt x="445" y="0"/>
                  </a:lnTo>
                  <a:lnTo>
                    <a:pt x="442" y="2"/>
                  </a:lnTo>
                  <a:lnTo>
                    <a:pt x="445" y="5"/>
                  </a:lnTo>
                  <a:lnTo>
                    <a:pt x="450" y="5"/>
                  </a:lnTo>
                  <a:close/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4" name="Google Shape;980;p22">
              <a:extLst>
                <a:ext uri="{FF2B5EF4-FFF2-40B4-BE49-F238E27FC236}">
                  <a16:creationId xmlns:a16="http://schemas.microsoft.com/office/drawing/2014/main" id="{A2046953-6428-0D41-B2B6-A7267273E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240" y="793750"/>
              <a:ext cx="1518708" cy="2546615"/>
            </a:xfrm>
            <a:custGeom>
              <a:avLst/>
              <a:gdLst>
                <a:gd name="T0" fmla="*/ 449580 w 957"/>
                <a:gd name="T1" fmla="*/ 163830 h 1604"/>
                <a:gd name="T2" fmla="*/ 476250 w 957"/>
                <a:gd name="T3" fmla="*/ 60960 h 1604"/>
                <a:gd name="T4" fmla="*/ 394335 w 957"/>
                <a:gd name="T5" fmla="*/ 70485 h 1604"/>
                <a:gd name="T6" fmla="*/ 205740 w 957"/>
                <a:gd name="T7" fmla="*/ 167640 h 1604"/>
                <a:gd name="T8" fmla="*/ 291465 w 957"/>
                <a:gd name="T9" fmla="*/ 121920 h 1604"/>
                <a:gd name="T10" fmla="*/ 215265 w 957"/>
                <a:gd name="T11" fmla="*/ 163830 h 1604"/>
                <a:gd name="T12" fmla="*/ 1527811 w 957"/>
                <a:gd name="T13" fmla="*/ 97155 h 1604"/>
                <a:gd name="T14" fmla="*/ 1522096 w 957"/>
                <a:gd name="T15" fmla="*/ 91440 h 1604"/>
                <a:gd name="T16" fmla="*/ 1613536 w 957"/>
                <a:gd name="T17" fmla="*/ 965835 h 1604"/>
                <a:gd name="T18" fmla="*/ 1522096 w 957"/>
                <a:gd name="T19" fmla="*/ 167640 h 1604"/>
                <a:gd name="T20" fmla="*/ 1419226 w 957"/>
                <a:gd name="T21" fmla="*/ 152400 h 1604"/>
                <a:gd name="T22" fmla="*/ 1455421 w 957"/>
                <a:gd name="T23" fmla="*/ 142875 h 1604"/>
                <a:gd name="T24" fmla="*/ 127635 w 957"/>
                <a:gd name="T25" fmla="*/ 792480 h 1604"/>
                <a:gd name="T26" fmla="*/ 725805 w 957"/>
                <a:gd name="T27" fmla="*/ 15240 h 1604"/>
                <a:gd name="T28" fmla="*/ 889635 w 957"/>
                <a:gd name="T29" fmla="*/ 118110 h 1604"/>
                <a:gd name="T30" fmla="*/ 883920 w 957"/>
                <a:gd name="T31" fmla="*/ 142875 h 1604"/>
                <a:gd name="T32" fmla="*/ 1577341 w 957"/>
                <a:gd name="T33" fmla="*/ 622935 h 1604"/>
                <a:gd name="T34" fmla="*/ 1558291 w 957"/>
                <a:gd name="T35" fmla="*/ 567690 h 1604"/>
                <a:gd name="T36" fmla="*/ 1516381 w 957"/>
                <a:gd name="T37" fmla="*/ 582930 h 1604"/>
                <a:gd name="T38" fmla="*/ 1588771 w 957"/>
                <a:gd name="T39" fmla="*/ 674370 h 1604"/>
                <a:gd name="T40" fmla="*/ 1445896 w 957"/>
                <a:gd name="T41" fmla="*/ 504825 h 1604"/>
                <a:gd name="T42" fmla="*/ 1588771 w 957"/>
                <a:gd name="T43" fmla="*/ 950595 h 1604"/>
                <a:gd name="T44" fmla="*/ 1543051 w 957"/>
                <a:gd name="T45" fmla="*/ 923925 h 1604"/>
                <a:gd name="T46" fmla="*/ 1470661 w 957"/>
                <a:gd name="T47" fmla="*/ 577215 h 1604"/>
                <a:gd name="T48" fmla="*/ 1628776 w 957"/>
                <a:gd name="T49" fmla="*/ 1005840 h 1604"/>
                <a:gd name="T50" fmla="*/ 1491616 w 957"/>
                <a:gd name="T51" fmla="*/ 944880 h 1604"/>
                <a:gd name="T52" fmla="*/ 1306831 w 957"/>
                <a:gd name="T53" fmla="*/ 802005 h 1604"/>
                <a:gd name="T54" fmla="*/ 1415416 w 957"/>
                <a:gd name="T55" fmla="*/ 598170 h 1604"/>
                <a:gd name="T56" fmla="*/ 1403986 w 957"/>
                <a:gd name="T57" fmla="*/ 510540 h 1604"/>
                <a:gd name="T58" fmla="*/ 1449706 w 957"/>
                <a:gd name="T59" fmla="*/ 459105 h 1604"/>
                <a:gd name="T60" fmla="*/ 1485901 w 957"/>
                <a:gd name="T61" fmla="*/ 480060 h 1604"/>
                <a:gd name="T62" fmla="*/ 1552576 w 957"/>
                <a:gd name="T63" fmla="*/ 413385 h 1604"/>
                <a:gd name="T64" fmla="*/ 1558291 w 957"/>
                <a:gd name="T65" fmla="*/ 352425 h 1604"/>
                <a:gd name="T66" fmla="*/ 1558291 w 957"/>
                <a:gd name="T67" fmla="*/ 249555 h 1604"/>
                <a:gd name="T68" fmla="*/ 1516381 w 957"/>
                <a:gd name="T69" fmla="*/ 200025 h 1604"/>
                <a:gd name="T70" fmla="*/ 1455421 w 957"/>
                <a:gd name="T71" fmla="*/ 306705 h 1604"/>
                <a:gd name="T72" fmla="*/ 1419226 w 957"/>
                <a:gd name="T73" fmla="*/ 234315 h 1604"/>
                <a:gd name="T74" fmla="*/ 1388746 w 957"/>
                <a:gd name="T75" fmla="*/ 209550 h 1604"/>
                <a:gd name="T76" fmla="*/ 1354456 w 957"/>
                <a:gd name="T77" fmla="*/ 219075 h 1604"/>
                <a:gd name="T78" fmla="*/ 1245871 w 957"/>
                <a:gd name="T79" fmla="*/ 260985 h 1604"/>
                <a:gd name="T80" fmla="*/ 1118236 w 957"/>
                <a:gd name="T81" fmla="*/ 224790 h 1604"/>
                <a:gd name="T82" fmla="*/ 1011556 w 957"/>
                <a:gd name="T83" fmla="*/ 188595 h 1604"/>
                <a:gd name="T84" fmla="*/ 920116 w 957"/>
                <a:gd name="T85" fmla="*/ 182880 h 1604"/>
                <a:gd name="T86" fmla="*/ 822960 w 957"/>
                <a:gd name="T87" fmla="*/ 121920 h 1604"/>
                <a:gd name="T88" fmla="*/ 716280 w 957"/>
                <a:gd name="T89" fmla="*/ 76200 h 1604"/>
                <a:gd name="T90" fmla="*/ 643890 w 957"/>
                <a:gd name="T91" fmla="*/ 55245 h 1604"/>
                <a:gd name="T92" fmla="*/ 603885 w 957"/>
                <a:gd name="T93" fmla="*/ 36195 h 1604"/>
                <a:gd name="T94" fmla="*/ 592455 w 957"/>
                <a:gd name="T95" fmla="*/ 81915 h 1604"/>
                <a:gd name="T96" fmla="*/ 720090 w 957"/>
                <a:gd name="T97" fmla="*/ 121920 h 1604"/>
                <a:gd name="T98" fmla="*/ 699135 w 957"/>
                <a:gd name="T99" fmla="*/ 240030 h 1604"/>
                <a:gd name="T100" fmla="*/ 619125 w 957"/>
                <a:gd name="T101" fmla="*/ 276225 h 1604"/>
                <a:gd name="T102" fmla="*/ 455295 w 957"/>
                <a:gd name="T103" fmla="*/ 240030 h 1604"/>
                <a:gd name="T104" fmla="*/ 367665 w 957"/>
                <a:gd name="T105" fmla="*/ 295275 h 1604"/>
                <a:gd name="T106" fmla="*/ 358140 w 957"/>
                <a:gd name="T107" fmla="*/ 306705 h 1604"/>
                <a:gd name="T108" fmla="*/ 337185 w 957"/>
                <a:gd name="T109" fmla="*/ 358140 h 1604"/>
                <a:gd name="T110" fmla="*/ 270510 w 957"/>
                <a:gd name="T111" fmla="*/ 388620 h 1604"/>
                <a:gd name="T112" fmla="*/ 251460 w 957"/>
                <a:gd name="T113" fmla="*/ 485775 h 1604"/>
                <a:gd name="T114" fmla="*/ 142875 w 957"/>
                <a:gd name="T115" fmla="*/ 586740 h 1604"/>
                <a:gd name="T116" fmla="*/ 72390 w 957"/>
                <a:gd name="T117" fmla="*/ 683895 h 1604"/>
                <a:gd name="T118" fmla="*/ 148590 w 957"/>
                <a:gd name="T119" fmla="*/ 777240 h 1604"/>
                <a:gd name="T120" fmla="*/ 142875 w 957"/>
                <a:gd name="T121" fmla="*/ 859155 h 1604"/>
                <a:gd name="T122" fmla="*/ 41910 w 957"/>
                <a:gd name="T123" fmla="*/ 868680 h 1604"/>
                <a:gd name="T124" fmla="*/ 1823086 w 957"/>
                <a:gd name="T125" fmla="*/ 1133475 h 16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7" h="1604" extrusionOk="0">
                  <a:moveTo>
                    <a:pt x="145" y="32"/>
                  </a:moveTo>
                  <a:lnTo>
                    <a:pt x="148" y="37"/>
                  </a:lnTo>
                  <a:lnTo>
                    <a:pt x="148" y="40"/>
                  </a:lnTo>
                  <a:lnTo>
                    <a:pt x="148" y="43"/>
                  </a:lnTo>
                  <a:lnTo>
                    <a:pt x="148" y="45"/>
                  </a:lnTo>
                  <a:lnTo>
                    <a:pt x="150" y="56"/>
                  </a:lnTo>
                  <a:lnTo>
                    <a:pt x="153" y="59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8" y="72"/>
                  </a:lnTo>
                  <a:lnTo>
                    <a:pt x="158" y="75"/>
                  </a:lnTo>
                  <a:lnTo>
                    <a:pt x="161" y="75"/>
                  </a:lnTo>
                  <a:lnTo>
                    <a:pt x="164" y="75"/>
                  </a:lnTo>
                  <a:lnTo>
                    <a:pt x="166" y="75"/>
                  </a:lnTo>
                  <a:lnTo>
                    <a:pt x="166" y="78"/>
                  </a:lnTo>
                  <a:lnTo>
                    <a:pt x="172" y="80"/>
                  </a:lnTo>
                  <a:lnTo>
                    <a:pt x="177" y="86"/>
                  </a:lnTo>
                  <a:lnTo>
                    <a:pt x="177" y="88"/>
                  </a:lnTo>
                  <a:lnTo>
                    <a:pt x="180" y="88"/>
                  </a:lnTo>
                  <a:lnTo>
                    <a:pt x="183" y="88"/>
                  </a:lnTo>
                  <a:lnTo>
                    <a:pt x="183" y="91"/>
                  </a:lnTo>
                  <a:lnTo>
                    <a:pt x="185" y="91"/>
                  </a:lnTo>
                  <a:lnTo>
                    <a:pt x="191" y="94"/>
                  </a:lnTo>
                  <a:lnTo>
                    <a:pt x="196" y="96"/>
                  </a:lnTo>
                  <a:lnTo>
                    <a:pt x="201" y="99"/>
                  </a:lnTo>
                  <a:lnTo>
                    <a:pt x="204" y="102"/>
                  </a:lnTo>
                  <a:lnTo>
                    <a:pt x="207" y="105"/>
                  </a:lnTo>
                  <a:lnTo>
                    <a:pt x="209" y="105"/>
                  </a:lnTo>
                  <a:lnTo>
                    <a:pt x="223" y="94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6" y="86"/>
                  </a:lnTo>
                  <a:lnTo>
                    <a:pt x="236" y="83"/>
                  </a:lnTo>
                  <a:lnTo>
                    <a:pt x="239" y="83"/>
                  </a:lnTo>
                  <a:lnTo>
                    <a:pt x="242" y="83"/>
                  </a:lnTo>
                  <a:lnTo>
                    <a:pt x="244" y="80"/>
                  </a:lnTo>
                  <a:lnTo>
                    <a:pt x="247" y="78"/>
                  </a:lnTo>
                  <a:lnTo>
                    <a:pt x="252" y="67"/>
                  </a:lnTo>
                  <a:lnTo>
                    <a:pt x="255" y="67"/>
                  </a:lnTo>
                  <a:lnTo>
                    <a:pt x="258" y="67"/>
                  </a:lnTo>
                  <a:lnTo>
                    <a:pt x="258" y="70"/>
                  </a:lnTo>
                  <a:lnTo>
                    <a:pt x="260" y="70"/>
                  </a:lnTo>
                  <a:lnTo>
                    <a:pt x="263" y="70"/>
                  </a:lnTo>
                  <a:lnTo>
                    <a:pt x="263" y="67"/>
                  </a:lnTo>
                  <a:lnTo>
                    <a:pt x="260" y="64"/>
                  </a:lnTo>
                  <a:lnTo>
                    <a:pt x="260" y="62"/>
                  </a:lnTo>
                  <a:lnTo>
                    <a:pt x="263" y="56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68" y="54"/>
                  </a:lnTo>
                  <a:lnTo>
                    <a:pt x="268" y="51"/>
                  </a:lnTo>
                  <a:lnTo>
                    <a:pt x="268" y="48"/>
                  </a:lnTo>
                  <a:lnTo>
                    <a:pt x="268" y="45"/>
                  </a:lnTo>
                  <a:lnTo>
                    <a:pt x="266" y="45"/>
                  </a:lnTo>
                  <a:lnTo>
                    <a:pt x="263" y="45"/>
                  </a:lnTo>
                  <a:lnTo>
                    <a:pt x="260" y="43"/>
                  </a:lnTo>
                  <a:lnTo>
                    <a:pt x="260" y="40"/>
                  </a:lnTo>
                  <a:lnTo>
                    <a:pt x="260" y="37"/>
                  </a:lnTo>
                  <a:lnTo>
                    <a:pt x="258" y="37"/>
                  </a:lnTo>
                  <a:lnTo>
                    <a:pt x="260" y="35"/>
                  </a:lnTo>
                  <a:lnTo>
                    <a:pt x="258" y="32"/>
                  </a:lnTo>
                  <a:lnTo>
                    <a:pt x="255" y="29"/>
                  </a:lnTo>
                  <a:lnTo>
                    <a:pt x="252" y="32"/>
                  </a:lnTo>
                  <a:lnTo>
                    <a:pt x="250" y="32"/>
                  </a:lnTo>
                  <a:lnTo>
                    <a:pt x="250" y="29"/>
                  </a:lnTo>
                  <a:lnTo>
                    <a:pt x="247" y="29"/>
                  </a:lnTo>
                  <a:lnTo>
                    <a:pt x="247" y="32"/>
                  </a:lnTo>
                  <a:lnTo>
                    <a:pt x="247" y="35"/>
                  </a:lnTo>
                  <a:lnTo>
                    <a:pt x="244" y="35"/>
                  </a:lnTo>
                  <a:lnTo>
                    <a:pt x="244" y="32"/>
                  </a:lnTo>
                  <a:lnTo>
                    <a:pt x="244" y="29"/>
                  </a:lnTo>
                  <a:lnTo>
                    <a:pt x="244" y="27"/>
                  </a:lnTo>
                  <a:lnTo>
                    <a:pt x="242" y="24"/>
                  </a:lnTo>
                  <a:lnTo>
                    <a:pt x="239" y="24"/>
                  </a:lnTo>
                  <a:lnTo>
                    <a:pt x="236" y="27"/>
                  </a:lnTo>
                  <a:lnTo>
                    <a:pt x="236" y="29"/>
                  </a:lnTo>
                  <a:lnTo>
                    <a:pt x="233" y="32"/>
                  </a:lnTo>
                  <a:lnTo>
                    <a:pt x="233" y="35"/>
                  </a:lnTo>
                  <a:lnTo>
                    <a:pt x="236" y="37"/>
                  </a:lnTo>
                  <a:lnTo>
                    <a:pt x="236" y="40"/>
                  </a:lnTo>
                  <a:lnTo>
                    <a:pt x="236" y="43"/>
                  </a:lnTo>
                  <a:lnTo>
                    <a:pt x="236" y="45"/>
                  </a:lnTo>
                  <a:lnTo>
                    <a:pt x="236" y="48"/>
                  </a:lnTo>
                  <a:lnTo>
                    <a:pt x="236" y="45"/>
                  </a:lnTo>
                  <a:lnTo>
                    <a:pt x="231" y="40"/>
                  </a:lnTo>
                  <a:lnTo>
                    <a:pt x="231" y="37"/>
                  </a:lnTo>
                  <a:lnTo>
                    <a:pt x="228" y="35"/>
                  </a:lnTo>
                  <a:lnTo>
                    <a:pt x="228" y="32"/>
                  </a:lnTo>
                  <a:lnTo>
                    <a:pt x="225" y="32"/>
                  </a:lnTo>
                  <a:lnTo>
                    <a:pt x="223" y="35"/>
                  </a:lnTo>
                  <a:lnTo>
                    <a:pt x="220" y="37"/>
                  </a:lnTo>
                  <a:lnTo>
                    <a:pt x="217" y="37"/>
                  </a:lnTo>
                  <a:lnTo>
                    <a:pt x="215" y="48"/>
                  </a:lnTo>
                  <a:lnTo>
                    <a:pt x="212" y="43"/>
                  </a:lnTo>
                  <a:lnTo>
                    <a:pt x="209" y="40"/>
                  </a:lnTo>
                  <a:lnTo>
                    <a:pt x="207" y="37"/>
                  </a:lnTo>
                  <a:lnTo>
                    <a:pt x="204" y="37"/>
                  </a:lnTo>
                  <a:lnTo>
                    <a:pt x="201" y="37"/>
                  </a:lnTo>
                  <a:lnTo>
                    <a:pt x="199" y="40"/>
                  </a:lnTo>
                  <a:lnTo>
                    <a:pt x="196" y="43"/>
                  </a:lnTo>
                  <a:lnTo>
                    <a:pt x="188" y="43"/>
                  </a:lnTo>
                  <a:lnTo>
                    <a:pt x="183" y="45"/>
                  </a:lnTo>
                  <a:lnTo>
                    <a:pt x="180" y="51"/>
                  </a:lnTo>
                  <a:lnTo>
                    <a:pt x="177" y="45"/>
                  </a:lnTo>
                  <a:lnTo>
                    <a:pt x="175" y="45"/>
                  </a:lnTo>
                  <a:lnTo>
                    <a:pt x="177" y="40"/>
                  </a:lnTo>
                  <a:lnTo>
                    <a:pt x="175" y="40"/>
                  </a:lnTo>
                  <a:lnTo>
                    <a:pt x="169" y="45"/>
                  </a:lnTo>
                  <a:lnTo>
                    <a:pt x="166" y="45"/>
                  </a:lnTo>
                  <a:lnTo>
                    <a:pt x="164" y="45"/>
                  </a:lnTo>
                  <a:lnTo>
                    <a:pt x="166" y="43"/>
                  </a:lnTo>
                  <a:lnTo>
                    <a:pt x="169" y="40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6" y="35"/>
                  </a:lnTo>
                  <a:lnTo>
                    <a:pt x="164" y="32"/>
                  </a:lnTo>
                  <a:lnTo>
                    <a:pt x="164" y="35"/>
                  </a:lnTo>
                  <a:lnTo>
                    <a:pt x="161" y="35"/>
                  </a:lnTo>
                  <a:lnTo>
                    <a:pt x="161" y="37"/>
                  </a:lnTo>
                  <a:lnTo>
                    <a:pt x="158" y="35"/>
                  </a:lnTo>
                  <a:lnTo>
                    <a:pt x="153" y="27"/>
                  </a:lnTo>
                  <a:lnTo>
                    <a:pt x="148" y="21"/>
                  </a:lnTo>
                  <a:lnTo>
                    <a:pt x="145" y="21"/>
                  </a:lnTo>
                  <a:lnTo>
                    <a:pt x="145" y="24"/>
                  </a:lnTo>
                  <a:lnTo>
                    <a:pt x="145" y="27"/>
                  </a:lnTo>
                  <a:lnTo>
                    <a:pt x="145" y="29"/>
                  </a:lnTo>
                  <a:lnTo>
                    <a:pt x="145" y="32"/>
                  </a:lnTo>
                  <a:close/>
                  <a:moveTo>
                    <a:pt x="108" y="88"/>
                  </a:moveTo>
                  <a:lnTo>
                    <a:pt x="110" y="91"/>
                  </a:lnTo>
                  <a:lnTo>
                    <a:pt x="116" y="94"/>
                  </a:lnTo>
                  <a:lnTo>
                    <a:pt x="118" y="94"/>
                  </a:lnTo>
                  <a:lnTo>
                    <a:pt x="121" y="91"/>
                  </a:lnTo>
                  <a:lnTo>
                    <a:pt x="132" y="88"/>
                  </a:lnTo>
                  <a:lnTo>
                    <a:pt x="134" y="88"/>
                  </a:lnTo>
                  <a:lnTo>
                    <a:pt x="137" y="86"/>
                  </a:lnTo>
                  <a:lnTo>
                    <a:pt x="140" y="86"/>
                  </a:lnTo>
                  <a:lnTo>
                    <a:pt x="142" y="88"/>
                  </a:lnTo>
                  <a:lnTo>
                    <a:pt x="145" y="88"/>
                  </a:lnTo>
                  <a:lnTo>
                    <a:pt x="148" y="91"/>
                  </a:lnTo>
                  <a:lnTo>
                    <a:pt x="153" y="91"/>
                  </a:lnTo>
                  <a:lnTo>
                    <a:pt x="156" y="91"/>
                  </a:lnTo>
                  <a:lnTo>
                    <a:pt x="158" y="94"/>
                  </a:lnTo>
                  <a:lnTo>
                    <a:pt x="161" y="94"/>
                  </a:lnTo>
                  <a:lnTo>
                    <a:pt x="166" y="94"/>
                  </a:lnTo>
                  <a:lnTo>
                    <a:pt x="172" y="91"/>
                  </a:lnTo>
                  <a:lnTo>
                    <a:pt x="172" y="88"/>
                  </a:lnTo>
                  <a:lnTo>
                    <a:pt x="175" y="86"/>
                  </a:lnTo>
                  <a:lnTo>
                    <a:pt x="172" y="86"/>
                  </a:lnTo>
                  <a:lnTo>
                    <a:pt x="172" y="83"/>
                  </a:lnTo>
                  <a:lnTo>
                    <a:pt x="166" y="80"/>
                  </a:lnTo>
                  <a:lnTo>
                    <a:pt x="164" y="80"/>
                  </a:lnTo>
                  <a:lnTo>
                    <a:pt x="161" y="80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53" y="80"/>
                  </a:lnTo>
                  <a:lnTo>
                    <a:pt x="153" y="78"/>
                  </a:lnTo>
                  <a:lnTo>
                    <a:pt x="156" y="75"/>
                  </a:lnTo>
                  <a:lnTo>
                    <a:pt x="156" y="70"/>
                  </a:lnTo>
                  <a:lnTo>
                    <a:pt x="156" y="67"/>
                  </a:lnTo>
                  <a:lnTo>
                    <a:pt x="153" y="64"/>
                  </a:lnTo>
                  <a:lnTo>
                    <a:pt x="148" y="62"/>
                  </a:lnTo>
                  <a:lnTo>
                    <a:pt x="148" y="59"/>
                  </a:lnTo>
                  <a:lnTo>
                    <a:pt x="148" y="56"/>
                  </a:lnTo>
                  <a:lnTo>
                    <a:pt x="148" y="54"/>
                  </a:lnTo>
                  <a:lnTo>
                    <a:pt x="148" y="51"/>
                  </a:lnTo>
                  <a:lnTo>
                    <a:pt x="145" y="45"/>
                  </a:lnTo>
                  <a:lnTo>
                    <a:pt x="145" y="43"/>
                  </a:lnTo>
                  <a:lnTo>
                    <a:pt x="142" y="40"/>
                  </a:lnTo>
                  <a:lnTo>
                    <a:pt x="142" y="37"/>
                  </a:lnTo>
                  <a:lnTo>
                    <a:pt x="140" y="40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4" y="43"/>
                  </a:lnTo>
                  <a:lnTo>
                    <a:pt x="129" y="48"/>
                  </a:lnTo>
                  <a:lnTo>
                    <a:pt x="126" y="51"/>
                  </a:lnTo>
                  <a:lnTo>
                    <a:pt x="124" y="51"/>
                  </a:lnTo>
                  <a:lnTo>
                    <a:pt x="121" y="56"/>
                  </a:lnTo>
                  <a:lnTo>
                    <a:pt x="124" y="56"/>
                  </a:lnTo>
                  <a:lnTo>
                    <a:pt x="126" y="56"/>
                  </a:lnTo>
                  <a:lnTo>
                    <a:pt x="126" y="59"/>
                  </a:lnTo>
                  <a:lnTo>
                    <a:pt x="126" y="62"/>
                  </a:lnTo>
                  <a:lnTo>
                    <a:pt x="126" y="72"/>
                  </a:lnTo>
                  <a:lnTo>
                    <a:pt x="126" y="75"/>
                  </a:lnTo>
                  <a:lnTo>
                    <a:pt x="126" y="78"/>
                  </a:lnTo>
                  <a:lnTo>
                    <a:pt x="124" y="78"/>
                  </a:lnTo>
                  <a:lnTo>
                    <a:pt x="121" y="80"/>
                  </a:lnTo>
                  <a:lnTo>
                    <a:pt x="118" y="78"/>
                  </a:lnTo>
                  <a:lnTo>
                    <a:pt x="116" y="75"/>
                  </a:lnTo>
                  <a:lnTo>
                    <a:pt x="113" y="75"/>
                  </a:lnTo>
                  <a:lnTo>
                    <a:pt x="113" y="78"/>
                  </a:lnTo>
                  <a:lnTo>
                    <a:pt x="113" y="83"/>
                  </a:lnTo>
                  <a:lnTo>
                    <a:pt x="113" y="86"/>
                  </a:lnTo>
                  <a:lnTo>
                    <a:pt x="110" y="86"/>
                  </a:lnTo>
                  <a:lnTo>
                    <a:pt x="108" y="86"/>
                  </a:lnTo>
                  <a:lnTo>
                    <a:pt x="108" y="88"/>
                  </a:lnTo>
                  <a:close/>
                  <a:moveTo>
                    <a:pt x="831" y="303"/>
                  </a:moveTo>
                  <a:lnTo>
                    <a:pt x="831" y="306"/>
                  </a:lnTo>
                  <a:lnTo>
                    <a:pt x="831" y="303"/>
                  </a:lnTo>
                  <a:close/>
                  <a:moveTo>
                    <a:pt x="649" y="105"/>
                  </a:moveTo>
                  <a:lnTo>
                    <a:pt x="652" y="102"/>
                  </a:lnTo>
                  <a:lnTo>
                    <a:pt x="649" y="102"/>
                  </a:lnTo>
                  <a:lnTo>
                    <a:pt x="646" y="102"/>
                  </a:lnTo>
                  <a:lnTo>
                    <a:pt x="644" y="105"/>
                  </a:lnTo>
                  <a:lnTo>
                    <a:pt x="646" y="105"/>
                  </a:lnTo>
                  <a:lnTo>
                    <a:pt x="649" y="105"/>
                  </a:lnTo>
                  <a:close/>
                  <a:moveTo>
                    <a:pt x="630" y="115"/>
                  </a:moveTo>
                  <a:lnTo>
                    <a:pt x="633" y="115"/>
                  </a:lnTo>
                  <a:lnTo>
                    <a:pt x="635" y="115"/>
                  </a:lnTo>
                  <a:lnTo>
                    <a:pt x="638" y="115"/>
                  </a:lnTo>
                  <a:lnTo>
                    <a:pt x="635" y="113"/>
                  </a:lnTo>
                  <a:lnTo>
                    <a:pt x="633" y="113"/>
                  </a:lnTo>
                  <a:lnTo>
                    <a:pt x="630" y="113"/>
                  </a:lnTo>
                  <a:lnTo>
                    <a:pt x="630" y="115"/>
                  </a:lnTo>
                  <a:close/>
                  <a:moveTo>
                    <a:pt x="625" y="121"/>
                  </a:moveTo>
                  <a:lnTo>
                    <a:pt x="627" y="123"/>
                  </a:lnTo>
                  <a:lnTo>
                    <a:pt x="630" y="123"/>
                  </a:lnTo>
                  <a:lnTo>
                    <a:pt x="630" y="121"/>
                  </a:lnTo>
                  <a:lnTo>
                    <a:pt x="630" y="118"/>
                  </a:lnTo>
                  <a:lnTo>
                    <a:pt x="627" y="118"/>
                  </a:lnTo>
                  <a:lnTo>
                    <a:pt x="625" y="118"/>
                  </a:lnTo>
                  <a:lnTo>
                    <a:pt x="622" y="115"/>
                  </a:lnTo>
                  <a:lnTo>
                    <a:pt x="625" y="121"/>
                  </a:lnTo>
                  <a:close/>
                  <a:moveTo>
                    <a:pt x="799" y="54"/>
                  </a:moveTo>
                  <a:lnTo>
                    <a:pt x="802" y="51"/>
                  </a:lnTo>
                  <a:lnTo>
                    <a:pt x="802" y="54"/>
                  </a:lnTo>
                  <a:lnTo>
                    <a:pt x="802" y="51"/>
                  </a:lnTo>
                  <a:lnTo>
                    <a:pt x="810" y="43"/>
                  </a:lnTo>
                  <a:lnTo>
                    <a:pt x="812" y="40"/>
                  </a:lnTo>
                  <a:lnTo>
                    <a:pt x="815" y="35"/>
                  </a:lnTo>
                  <a:lnTo>
                    <a:pt x="815" y="32"/>
                  </a:lnTo>
                  <a:lnTo>
                    <a:pt x="818" y="29"/>
                  </a:lnTo>
                  <a:lnTo>
                    <a:pt x="820" y="27"/>
                  </a:lnTo>
                  <a:lnTo>
                    <a:pt x="823" y="27"/>
                  </a:lnTo>
                  <a:lnTo>
                    <a:pt x="823" y="24"/>
                  </a:lnTo>
                  <a:lnTo>
                    <a:pt x="823" y="19"/>
                  </a:lnTo>
                  <a:lnTo>
                    <a:pt x="826" y="16"/>
                  </a:lnTo>
                  <a:lnTo>
                    <a:pt x="826" y="11"/>
                  </a:lnTo>
                  <a:lnTo>
                    <a:pt x="828" y="11"/>
                  </a:lnTo>
                  <a:lnTo>
                    <a:pt x="828" y="8"/>
                  </a:lnTo>
                  <a:lnTo>
                    <a:pt x="826" y="5"/>
                  </a:lnTo>
                  <a:lnTo>
                    <a:pt x="826" y="8"/>
                  </a:lnTo>
                  <a:lnTo>
                    <a:pt x="823" y="8"/>
                  </a:lnTo>
                  <a:lnTo>
                    <a:pt x="823" y="11"/>
                  </a:lnTo>
                  <a:lnTo>
                    <a:pt x="823" y="13"/>
                  </a:lnTo>
                  <a:lnTo>
                    <a:pt x="820" y="13"/>
                  </a:lnTo>
                  <a:lnTo>
                    <a:pt x="820" y="19"/>
                  </a:lnTo>
                  <a:lnTo>
                    <a:pt x="820" y="24"/>
                  </a:lnTo>
                  <a:lnTo>
                    <a:pt x="815" y="27"/>
                  </a:lnTo>
                  <a:lnTo>
                    <a:pt x="810" y="32"/>
                  </a:lnTo>
                  <a:lnTo>
                    <a:pt x="810" y="35"/>
                  </a:lnTo>
                  <a:lnTo>
                    <a:pt x="807" y="37"/>
                  </a:lnTo>
                  <a:lnTo>
                    <a:pt x="807" y="40"/>
                  </a:lnTo>
                  <a:lnTo>
                    <a:pt x="804" y="40"/>
                  </a:lnTo>
                  <a:lnTo>
                    <a:pt x="804" y="43"/>
                  </a:lnTo>
                  <a:lnTo>
                    <a:pt x="804" y="45"/>
                  </a:lnTo>
                  <a:lnTo>
                    <a:pt x="799" y="48"/>
                  </a:lnTo>
                  <a:lnTo>
                    <a:pt x="799" y="51"/>
                  </a:lnTo>
                  <a:lnTo>
                    <a:pt x="799" y="54"/>
                  </a:lnTo>
                  <a:close/>
                  <a:moveTo>
                    <a:pt x="831" y="126"/>
                  </a:moveTo>
                  <a:lnTo>
                    <a:pt x="831" y="126"/>
                  </a:lnTo>
                  <a:lnTo>
                    <a:pt x="834" y="126"/>
                  </a:lnTo>
                  <a:lnTo>
                    <a:pt x="834" y="123"/>
                  </a:lnTo>
                  <a:lnTo>
                    <a:pt x="834" y="121"/>
                  </a:lnTo>
                  <a:lnTo>
                    <a:pt x="834" y="118"/>
                  </a:lnTo>
                  <a:lnTo>
                    <a:pt x="831" y="121"/>
                  </a:lnTo>
                  <a:lnTo>
                    <a:pt x="831" y="123"/>
                  </a:lnTo>
                  <a:lnTo>
                    <a:pt x="831" y="126"/>
                  </a:lnTo>
                  <a:close/>
                  <a:moveTo>
                    <a:pt x="807" y="86"/>
                  </a:moveTo>
                  <a:lnTo>
                    <a:pt x="804" y="86"/>
                  </a:lnTo>
                  <a:lnTo>
                    <a:pt x="804" y="88"/>
                  </a:lnTo>
                  <a:lnTo>
                    <a:pt x="802" y="86"/>
                  </a:lnTo>
                  <a:lnTo>
                    <a:pt x="802" y="88"/>
                  </a:lnTo>
                  <a:lnTo>
                    <a:pt x="799" y="88"/>
                  </a:lnTo>
                  <a:lnTo>
                    <a:pt x="802" y="88"/>
                  </a:lnTo>
                  <a:lnTo>
                    <a:pt x="804" y="88"/>
                  </a:lnTo>
                  <a:lnTo>
                    <a:pt x="807" y="88"/>
                  </a:lnTo>
                  <a:lnTo>
                    <a:pt x="807" y="86"/>
                  </a:lnTo>
                  <a:lnTo>
                    <a:pt x="810" y="86"/>
                  </a:lnTo>
                  <a:lnTo>
                    <a:pt x="812" y="83"/>
                  </a:lnTo>
                  <a:lnTo>
                    <a:pt x="810" y="83"/>
                  </a:lnTo>
                  <a:lnTo>
                    <a:pt x="807" y="86"/>
                  </a:lnTo>
                  <a:close/>
                  <a:moveTo>
                    <a:pt x="850" y="501"/>
                  </a:moveTo>
                  <a:lnTo>
                    <a:pt x="850" y="501"/>
                  </a:lnTo>
                  <a:lnTo>
                    <a:pt x="847" y="501"/>
                  </a:lnTo>
                  <a:lnTo>
                    <a:pt x="845" y="501"/>
                  </a:lnTo>
                  <a:lnTo>
                    <a:pt x="845" y="504"/>
                  </a:lnTo>
                  <a:lnTo>
                    <a:pt x="845" y="507"/>
                  </a:lnTo>
                  <a:lnTo>
                    <a:pt x="847" y="507"/>
                  </a:lnTo>
                  <a:lnTo>
                    <a:pt x="850" y="507"/>
                  </a:lnTo>
                  <a:lnTo>
                    <a:pt x="850" y="510"/>
                  </a:lnTo>
                  <a:lnTo>
                    <a:pt x="850" y="512"/>
                  </a:lnTo>
                  <a:lnTo>
                    <a:pt x="853" y="515"/>
                  </a:lnTo>
                  <a:lnTo>
                    <a:pt x="855" y="515"/>
                  </a:lnTo>
                  <a:lnTo>
                    <a:pt x="855" y="518"/>
                  </a:lnTo>
                  <a:lnTo>
                    <a:pt x="855" y="520"/>
                  </a:lnTo>
                  <a:lnTo>
                    <a:pt x="858" y="518"/>
                  </a:lnTo>
                  <a:lnTo>
                    <a:pt x="861" y="518"/>
                  </a:lnTo>
                  <a:lnTo>
                    <a:pt x="861" y="515"/>
                  </a:lnTo>
                  <a:lnTo>
                    <a:pt x="861" y="512"/>
                  </a:lnTo>
                  <a:lnTo>
                    <a:pt x="858" y="510"/>
                  </a:lnTo>
                  <a:lnTo>
                    <a:pt x="858" y="507"/>
                  </a:lnTo>
                  <a:lnTo>
                    <a:pt x="858" y="501"/>
                  </a:lnTo>
                  <a:lnTo>
                    <a:pt x="858" y="499"/>
                  </a:lnTo>
                  <a:lnTo>
                    <a:pt x="855" y="499"/>
                  </a:lnTo>
                  <a:lnTo>
                    <a:pt x="855" y="496"/>
                  </a:lnTo>
                  <a:lnTo>
                    <a:pt x="853" y="496"/>
                  </a:lnTo>
                  <a:lnTo>
                    <a:pt x="853" y="493"/>
                  </a:lnTo>
                  <a:lnTo>
                    <a:pt x="850" y="496"/>
                  </a:lnTo>
                  <a:lnTo>
                    <a:pt x="850" y="501"/>
                  </a:lnTo>
                  <a:close/>
                  <a:moveTo>
                    <a:pt x="799" y="88"/>
                  </a:moveTo>
                  <a:lnTo>
                    <a:pt x="796" y="91"/>
                  </a:lnTo>
                  <a:lnTo>
                    <a:pt x="796" y="94"/>
                  </a:lnTo>
                  <a:lnTo>
                    <a:pt x="794" y="96"/>
                  </a:lnTo>
                  <a:lnTo>
                    <a:pt x="794" y="99"/>
                  </a:lnTo>
                  <a:lnTo>
                    <a:pt x="794" y="102"/>
                  </a:lnTo>
                  <a:lnTo>
                    <a:pt x="796" y="102"/>
                  </a:lnTo>
                  <a:lnTo>
                    <a:pt x="796" y="99"/>
                  </a:lnTo>
                  <a:lnTo>
                    <a:pt x="796" y="96"/>
                  </a:lnTo>
                  <a:lnTo>
                    <a:pt x="799" y="91"/>
                  </a:lnTo>
                  <a:lnTo>
                    <a:pt x="799" y="88"/>
                  </a:lnTo>
                  <a:close/>
                  <a:moveTo>
                    <a:pt x="759" y="118"/>
                  </a:moveTo>
                  <a:lnTo>
                    <a:pt x="759" y="118"/>
                  </a:lnTo>
                  <a:lnTo>
                    <a:pt x="761" y="118"/>
                  </a:lnTo>
                  <a:lnTo>
                    <a:pt x="764" y="121"/>
                  </a:lnTo>
                  <a:lnTo>
                    <a:pt x="767" y="118"/>
                  </a:lnTo>
                  <a:lnTo>
                    <a:pt x="769" y="115"/>
                  </a:lnTo>
                  <a:lnTo>
                    <a:pt x="772" y="115"/>
                  </a:lnTo>
                  <a:lnTo>
                    <a:pt x="778" y="113"/>
                  </a:lnTo>
                  <a:lnTo>
                    <a:pt x="778" y="110"/>
                  </a:lnTo>
                  <a:lnTo>
                    <a:pt x="775" y="107"/>
                  </a:lnTo>
                  <a:lnTo>
                    <a:pt x="775" y="110"/>
                  </a:lnTo>
                  <a:lnTo>
                    <a:pt x="772" y="113"/>
                  </a:lnTo>
                  <a:lnTo>
                    <a:pt x="769" y="113"/>
                  </a:lnTo>
                  <a:lnTo>
                    <a:pt x="767" y="115"/>
                  </a:lnTo>
                  <a:lnTo>
                    <a:pt x="767" y="113"/>
                  </a:lnTo>
                  <a:lnTo>
                    <a:pt x="767" y="110"/>
                  </a:lnTo>
                  <a:lnTo>
                    <a:pt x="764" y="113"/>
                  </a:lnTo>
                  <a:lnTo>
                    <a:pt x="764" y="115"/>
                  </a:lnTo>
                  <a:lnTo>
                    <a:pt x="761" y="115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9" y="115"/>
                  </a:lnTo>
                  <a:lnTo>
                    <a:pt x="759" y="118"/>
                  </a:lnTo>
                  <a:close/>
                  <a:moveTo>
                    <a:pt x="745" y="80"/>
                  </a:moveTo>
                  <a:lnTo>
                    <a:pt x="748" y="80"/>
                  </a:lnTo>
                  <a:lnTo>
                    <a:pt x="748" y="78"/>
                  </a:lnTo>
                  <a:lnTo>
                    <a:pt x="751" y="75"/>
                  </a:lnTo>
                  <a:lnTo>
                    <a:pt x="748" y="75"/>
                  </a:lnTo>
                  <a:lnTo>
                    <a:pt x="743" y="75"/>
                  </a:lnTo>
                  <a:lnTo>
                    <a:pt x="740" y="78"/>
                  </a:lnTo>
                  <a:lnTo>
                    <a:pt x="743" y="80"/>
                  </a:lnTo>
                  <a:lnTo>
                    <a:pt x="745" y="80"/>
                  </a:lnTo>
                  <a:close/>
                  <a:moveTo>
                    <a:pt x="769" y="75"/>
                  </a:moveTo>
                  <a:lnTo>
                    <a:pt x="769" y="75"/>
                  </a:lnTo>
                  <a:lnTo>
                    <a:pt x="772" y="75"/>
                  </a:lnTo>
                  <a:lnTo>
                    <a:pt x="775" y="72"/>
                  </a:lnTo>
                  <a:lnTo>
                    <a:pt x="778" y="70"/>
                  </a:lnTo>
                  <a:lnTo>
                    <a:pt x="778" y="72"/>
                  </a:lnTo>
                  <a:lnTo>
                    <a:pt x="780" y="70"/>
                  </a:lnTo>
                  <a:lnTo>
                    <a:pt x="786" y="67"/>
                  </a:lnTo>
                  <a:lnTo>
                    <a:pt x="786" y="64"/>
                  </a:lnTo>
                  <a:lnTo>
                    <a:pt x="788" y="64"/>
                  </a:lnTo>
                  <a:lnTo>
                    <a:pt x="794" y="62"/>
                  </a:lnTo>
                  <a:lnTo>
                    <a:pt x="796" y="59"/>
                  </a:lnTo>
                  <a:lnTo>
                    <a:pt x="796" y="56"/>
                  </a:lnTo>
                  <a:lnTo>
                    <a:pt x="796" y="54"/>
                  </a:lnTo>
                  <a:lnTo>
                    <a:pt x="794" y="56"/>
                  </a:lnTo>
                  <a:lnTo>
                    <a:pt x="791" y="59"/>
                  </a:lnTo>
                  <a:lnTo>
                    <a:pt x="786" y="62"/>
                  </a:lnTo>
                  <a:lnTo>
                    <a:pt x="786" y="64"/>
                  </a:lnTo>
                  <a:lnTo>
                    <a:pt x="786" y="62"/>
                  </a:lnTo>
                  <a:lnTo>
                    <a:pt x="783" y="62"/>
                  </a:lnTo>
                  <a:lnTo>
                    <a:pt x="780" y="67"/>
                  </a:lnTo>
                  <a:lnTo>
                    <a:pt x="778" y="70"/>
                  </a:lnTo>
                  <a:lnTo>
                    <a:pt x="778" y="67"/>
                  </a:lnTo>
                  <a:lnTo>
                    <a:pt x="775" y="67"/>
                  </a:lnTo>
                  <a:lnTo>
                    <a:pt x="775" y="64"/>
                  </a:lnTo>
                  <a:lnTo>
                    <a:pt x="772" y="64"/>
                  </a:lnTo>
                  <a:lnTo>
                    <a:pt x="772" y="67"/>
                  </a:lnTo>
                  <a:lnTo>
                    <a:pt x="769" y="70"/>
                  </a:lnTo>
                  <a:lnTo>
                    <a:pt x="769" y="72"/>
                  </a:lnTo>
                  <a:lnTo>
                    <a:pt x="767" y="72"/>
                  </a:lnTo>
                  <a:lnTo>
                    <a:pt x="764" y="72"/>
                  </a:lnTo>
                  <a:lnTo>
                    <a:pt x="764" y="75"/>
                  </a:lnTo>
                  <a:lnTo>
                    <a:pt x="764" y="78"/>
                  </a:lnTo>
                  <a:lnTo>
                    <a:pt x="767" y="78"/>
                  </a:lnTo>
                  <a:lnTo>
                    <a:pt x="769" y="75"/>
                  </a:lnTo>
                  <a:close/>
                  <a:moveTo>
                    <a:pt x="362" y="126"/>
                  </a:moveTo>
                  <a:lnTo>
                    <a:pt x="362" y="123"/>
                  </a:lnTo>
                  <a:lnTo>
                    <a:pt x="362" y="121"/>
                  </a:lnTo>
                  <a:lnTo>
                    <a:pt x="359" y="118"/>
                  </a:lnTo>
                  <a:lnTo>
                    <a:pt x="357" y="121"/>
                  </a:lnTo>
                  <a:lnTo>
                    <a:pt x="354" y="121"/>
                  </a:lnTo>
                  <a:lnTo>
                    <a:pt x="359" y="126"/>
                  </a:lnTo>
                  <a:lnTo>
                    <a:pt x="362" y="126"/>
                  </a:lnTo>
                  <a:close/>
                  <a:moveTo>
                    <a:pt x="376" y="80"/>
                  </a:moveTo>
                  <a:lnTo>
                    <a:pt x="378" y="80"/>
                  </a:lnTo>
                  <a:lnTo>
                    <a:pt x="381" y="80"/>
                  </a:lnTo>
                  <a:lnTo>
                    <a:pt x="384" y="80"/>
                  </a:lnTo>
                  <a:lnTo>
                    <a:pt x="386" y="80"/>
                  </a:lnTo>
                  <a:lnTo>
                    <a:pt x="386" y="78"/>
                  </a:lnTo>
                  <a:lnTo>
                    <a:pt x="389" y="75"/>
                  </a:lnTo>
                  <a:lnTo>
                    <a:pt x="386" y="75"/>
                  </a:lnTo>
                  <a:lnTo>
                    <a:pt x="386" y="72"/>
                  </a:lnTo>
                  <a:lnTo>
                    <a:pt x="384" y="72"/>
                  </a:lnTo>
                  <a:lnTo>
                    <a:pt x="381" y="72"/>
                  </a:lnTo>
                  <a:lnTo>
                    <a:pt x="378" y="72"/>
                  </a:lnTo>
                  <a:lnTo>
                    <a:pt x="376" y="72"/>
                  </a:lnTo>
                  <a:lnTo>
                    <a:pt x="373" y="75"/>
                  </a:lnTo>
                  <a:lnTo>
                    <a:pt x="376" y="78"/>
                  </a:lnTo>
                  <a:lnTo>
                    <a:pt x="376" y="80"/>
                  </a:lnTo>
                  <a:close/>
                  <a:moveTo>
                    <a:pt x="65" y="416"/>
                  </a:moveTo>
                  <a:lnTo>
                    <a:pt x="65" y="416"/>
                  </a:lnTo>
                  <a:lnTo>
                    <a:pt x="65" y="418"/>
                  </a:lnTo>
                  <a:lnTo>
                    <a:pt x="67" y="418"/>
                  </a:lnTo>
                  <a:lnTo>
                    <a:pt x="67" y="416"/>
                  </a:lnTo>
                  <a:lnTo>
                    <a:pt x="65" y="413"/>
                  </a:lnTo>
                  <a:lnTo>
                    <a:pt x="65" y="410"/>
                  </a:lnTo>
                  <a:lnTo>
                    <a:pt x="62" y="410"/>
                  </a:lnTo>
                  <a:lnTo>
                    <a:pt x="62" y="413"/>
                  </a:lnTo>
                  <a:lnTo>
                    <a:pt x="65" y="416"/>
                  </a:lnTo>
                  <a:close/>
                  <a:moveTo>
                    <a:pt x="370" y="11"/>
                  </a:moveTo>
                  <a:lnTo>
                    <a:pt x="370" y="11"/>
                  </a:lnTo>
                  <a:lnTo>
                    <a:pt x="370" y="13"/>
                  </a:lnTo>
                  <a:lnTo>
                    <a:pt x="373" y="13"/>
                  </a:lnTo>
                  <a:lnTo>
                    <a:pt x="373" y="19"/>
                  </a:lnTo>
                  <a:lnTo>
                    <a:pt x="373" y="21"/>
                  </a:lnTo>
                  <a:lnTo>
                    <a:pt x="370" y="21"/>
                  </a:lnTo>
                  <a:lnTo>
                    <a:pt x="376" y="27"/>
                  </a:lnTo>
                  <a:lnTo>
                    <a:pt x="378" y="32"/>
                  </a:lnTo>
                  <a:lnTo>
                    <a:pt x="378" y="35"/>
                  </a:lnTo>
                  <a:lnTo>
                    <a:pt x="378" y="37"/>
                  </a:lnTo>
                  <a:lnTo>
                    <a:pt x="384" y="40"/>
                  </a:lnTo>
                  <a:lnTo>
                    <a:pt x="384" y="37"/>
                  </a:lnTo>
                  <a:lnTo>
                    <a:pt x="384" y="35"/>
                  </a:lnTo>
                  <a:lnTo>
                    <a:pt x="386" y="29"/>
                  </a:lnTo>
                  <a:lnTo>
                    <a:pt x="384" y="27"/>
                  </a:lnTo>
                  <a:lnTo>
                    <a:pt x="384" y="24"/>
                  </a:lnTo>
                  <a:lnTo>
                    <a:pt x="386" y="24"/>
                  </a:lnTo>
                  <a:lnTo>
                    <a:pt x="384" y="21"/>
                  </a:lnTo>
                  <a:lnTo>
                    <a:pt x="381" y="21"/>
                  </a:lnTo>
                  <a:lnTo>
                    <a:pt x="381" y="19"/>
                  </a:lnTo>
                  <a:lnTo>
                    <a:pt x="384" y="19"/>
                  </a:lnTo>
                  <a:lnTo>
                    <a:pt x="384" y="16"/>
                  </a:lnTo>
                  <a:lnTo>
                    <a:pt x="384" y="13"/>
                  </a:lnTo>
                  <a:lnTo>
                    <a:pt x="381" y="11"/>
                  </a:lnTo>
                  <a:lnTo>
                    <a:pt x="384" y="11"/>
                  </a:lnTo>
                  <a:lnTo>
                    <a:pt x="381" y="8"/>
                  </a:lnTo>
                  <a:lnTo>
                    <a:pt x="381" y="5"/>
                  </a:lnTo>
                  <a:lnTo>
                    <a:pt x="381" y="3"/>
                  </a:lnTo>
                  <a:lnTo>
                    <a:pt x="384" y="0"/>
                  </a:lnTo>
                  <a:lnTo>
                    <a:pt x="381" y="3"/>
                  </a:lnTo>
                  <a:lnTo>
                    <a:pt x="378" y="3"/>
                  </a:lnTo>
                  <a:lnTo>
                    <a:pt x="378" y="5"/>
                  </a:lnTo>
                  <a:lnTo>
                    <a:pt x="378" y="8"/>
                  </a:lnTo>
                  <a:lnTo>
                    <a:pt x="376" y="8"/>
                  </a:lnTo>
                  <a:lnTo>
                    <a:pt x="373" y="8"/>
                  </a:lnTo>
                  <a:lnTo>
                    <a:pt x="373" y="11"/>
                  </a:lnTo>
                  <a:lnTo>
                    <a:pt x="373" y="8"/>
                  </a:lnTo>
                  <a:lnTo>
                    <a:pt x="370" y="8"/>
                  </a:lnTo>
                  <a:lnTo>
                    <a:pt x="367" y="8"/>
                  </a:lnTo>
                  <a:lnTo>
                    <a:pt x="370" y="8"/>
                  </a:lnTo>
                  <a:lnTo>
                    <a:pt x="370" y="11"/>
                  </a:lnTo>
                  <a:close/>
                  <a:moveTo>
                    <a:pt x="57" y="410"/>
                  </a:moveTo>
                  <a:lnTo>
                    <a:pt x="54" y="410"/>
                  </a:lnTo>
                  <a:lnTo>
                    <a:pt x="54" y="408"/>
                  </a:lnTo>
                  <a:lnTo>
                    <a:pt x="51" y="410"/>
                  </a:lnTo>
                  <a:lnTo>
                    <a:pt x="54" y="410"/>
                  </a:lnTo>
                  <a:lnTo>
                    <a:pt x="54" y="413"/>
                  </a:lnTo>
                  <a:lnTo>
                    <a:pt x="57" y="416"/>
                  </a:lnTo>
                  <a:lnTo>
                    <a:pt x="59" y="421"/>
                  </a:lnTo>
                  <a:lnTo>
                    <a:pt x="59" y="424"/>
                  </a:lnTo>
                  <a:lnTo>
                    <a:pt x="62" y="424"/>
                  </a:lnTo>
                  <a:lnTo>
                    <a:pt x="62" y="426"/>
                  </a:lnTo>
                  <a:lnTo>
                    <a:pt x="62" y="421"/>
                  </a:lnTo>
                  <a:lnTo>
                    <a:pt x="62" y="418"/>
                  </a:lnTo>
                  <a:lnTo>
                    <a:pt x="59" y="416"/>
                  </a:lnTo>
                  <a:lnTo>
                    <a:pt x="57" y="410"/>
                  </a:lnTo>
                  <a:close/>
                  <a:moveTo>
                    <a:pt x="467" y="62"/>
                  </a:moveTo>
                  <a:lnTo>
                    <a:pt x="467" y="62"/>
                  </a:lnTo>
                  <a:lnTo>
                    <a:pt x="469" y="62"/>
                  </a:lnTo>
                  <a:lnTo>
                    <a:pt x="469" y="59"/>
                  </a:lnTo>
                  <a:lnTo>
                    <a:pt x="472" y="59"/>
                  </a:lnTo>
                  <a:lnTo>
                    <a:pt x="475" y="59"/>
                  </a:lnTo>
                  <a:lnTo>
                    <a:pt x="477" y="59"/>
                  </a:lnTo>
                  <a:lnTo>
                    <a:pt x="480" y="59"/>
                  </a:lnTo>
                  <a:lnTo>
                    <a:pt x="477" y="56"/>
                  </a:lnTo>
                  <a:lnTo>
                    <a:pt x="477" y="54"/>
                  </a:lnTo>
                  <a:lnTo>
                    <a:pt x="475" y="54"/>
                  </a:lnTo>
                  <a:lnTo>
                    <a:pt x="472" y="56"/>
                  </a:lnTo>
                  <a:lnTo>
                    <a:pt x="469" y="56"/>
                  </a:lnTo>
                  <a:lnTo>
                    <a:pt x="467" y="56"/>
                  </a:lnTo>
                  <a:lnTo>
                    <a:pt x="469" y="59"/>
                  </a:lnTo>
                  <a:lnTo>
                    <a:pt x="467" y="62"/>
                  </a:lnTo>
                  <a:close/>
                  <a:moveTo>
                    <a:pt x="464" y="75"/>
                  </a:moveTo>
                  <a:lnTo>
                    <a:pt x="464" y="75"/>
                  </a:lnTo>
                  <a:lnTo>
                    <a:pt x="467" y="75"/>
                  </a:lnTo>
                  <a:lnTo>
                    <a:pt x="469" y="75"/>
                  </a:lnTo>
                  <a:lnTo>
                    <a:pt x="469" y="72"/>
                  </a:lnTo>
                  <a:lnTo>
                    <a:pt x="467" y="72"/>
                  </a:lnTo>
                  <a:lnTo>
                    <a:pt x="467" y="70"/>
                  </a:lnTo>
                  <a:lnTo>
                    <a:pt x="469" y="70"/>
                  </a:lnTo>
                  <a:lnTo>
                    <a:pt x="472" y="70"/>
                  </a:lnTo>
                  <a:lnTo>
                    <a:pt x="475" y="70"/>
                  </a:lnTo>
                  <a:lnTo>
                    <a:pt x="477" y="70"/>
                  </a:lnTo>
                  <a:lnTo>
                    <a:pt x="475" y="67"/>
                  </a:lnTo>
                  <a:lnTo>
                    <a:pt x="472" y="67"/>
                  </a:lnTo>
                  <a:lnTo>
                    <a:pt x="469" y="67"/>
                  </a:lnTo>
                  <a:lnTo>
                    <a:pt x="467" y="70"/>
                  </a:lnTo>
                  <a:lnTo>
                    <a:pt x="464" y="70"/>
                  </a:lnTo>
                  <a:lnTo>
                    <a:pt x="464" y="72"/>
                  </a:lnTo>
                  <a:lnTo>
                    <a:pt x="464" y="75"/>
                  </a:lnTo>
                  <a:close/>
                  <a:moveTo>
                    <a:pt x="845" y="354"/>
                  </a:moveTo>
                  <a:lnTo>
                    <a:pt x="847" y="354"/>
                  </a:lnTo>
                  <a:lnTo>
                    <a:pt x="845" y="354"/>
                  </a:lnTo>
                  <a:lnTo>
                    <a:pt x="845" y="351"/>
                  </a:lnTo>
                  <a:lnTo>
                    <a:pt x="847" y="349"/>
                  </a:lnTo>
                  <a:lnTo>
                    <a:pt x="845" y="349"/>
                  </a:lnTo>
                  <a:lnTo>
                    <a:pt x="845" y="346"/>
                  </a:lnTo>
                  <a:lnTo>
                    <a:pt x="845" y="343"/>
                  </a:lnTo>
                  <a:lnTo>
                    <a:pt x="847" y="343"/>
                  </a:lnTo>
                  <a:lnTo>
                    <a:pt x="847" y="341"/>
                  </a:lnTo>
                  <a:lnTo>
                    <a:pt x="850" y="341"/>
                  </a:lnTo>
                  <a:lnTo>
                    <a:pt x="847" y="341"/>
                  </a:lnTo>
                  <a:lnTo>
                    <a:pt x="845" y="341"/>
                  </a:lnTo>
                  <a:lnTo>
                    <a:pt x="842" y="341"/>
                  </a:lnTo>
                  <a:lnTo>
                    <a:pt x="842" y="343"/>
                  </a:lnTo>
                  <a:lnTo>
                    <a:pt x="839" y="346"/>
                  </a:lnTo>
                  <a:lnTo>
                    <a:pt x="836" y="346"/>
                  </a:lnTo>
                  <a:lnTo>
                    <a:pt x="831" y="341"/>
                  </a:lnTo>
                  <a:lnTo>
                    <a:pt x="828" y="341"/>
                  </a:lnTo>
                  <a:lnTo>
                    <a:pt x="828" y="343"/>
                  </a:lnTo>
                  <a:lnTo>
                    <a:pt x="826" y="346"/>
                  </a:lnTo>
                  <a:lnTo>
                    <a:pt x="823" y="343"/>
                  </a:lnTo>
                  <a:lnTo>
                    <a:pt x="820" y="343"/>
                  </a:lnTo>
                  <a:lnTo>
                    <a:pt x="820" y="338"/>
                  </a:lnTo>
                  <a:lnTo>
                    <a:pt x="820" y="335"/>
                  </a:lnTo>
                  <a:lnTo>
                    <a:pt x="820" y="332"/>
                  </a:lnTo>
                  <a:lnTo>
                    <a:pt x="823" y="330"/>
                  </a:lnTo>
                  <a:lnTo>
                    <a:pt x="823" y="332"/>
                  </a:lnTo>
                  <a:lnTo>
                    <a:pt x="826" y="332"/>
                  </a:lnTo>
                  <a:lnTo>
                    <a:pt x="826" y="330"/>
                  </a:lnTo>
                  <a:lnTo>
                    <a:pt x="828" y="330"/>
                  </a:lnTo>
                  <a:lnTo>
                    <a:pt x="828" y="327"/>
                  </a:lnTo>
                  <a:lnTo>
                    <a:pt x="831" y="327"/>
                  </a:lnTo>
                  <a:lnTo>
                    <a:pt x="828" y="327"/>
                  </a:lnTo>
                  <a:lnTo>
                    <a:pt x="828" y="324"/>
                  </a:lnTo>
                  <a:lnTo>
                    <a:pt x="826" y="324"/>
                  </a:lnTo>
                  <a:lnTo>
                    <a:pt x="826" y="322"/>
                  </a:lnTo>
                  <a:lnTo>
                    <a:pt x="826" y="319"/>
                  </a:lnTo>
                  <a:lnTo>
                    <a:pt x="828" y="316"/>
                  </a:lnTo>
                  <a:lnTo>
                    <a:pt x="831" y="314"/>
                  </a:lnTo>
                  <a:lnTo>
                    <a:pt x="836" y="316"/>
                  </a:lnTo>
                  <a:lnTo>
                    <a:pt x="839" y="308"/>
                  </a:lnTo>
                  <a:lnTo>
                    <a:pt x="842" y="306"/>
                  </a:lnTo>
                  <a:lnTo>
                    <a:pt x="845" y="303"/>
                  </a:lnTo>
                  <a:lnTo>
                    <a:pt x="842" y="303"/>
                  </a:lnTo>
                  <a:lnTo>
                    <a:pt x="842" y="300"/>
                  </a:lnTo>
                  <a:lnTo>
                    <a:pt x="842" y="298"/>
                  </a:lnTo>
                  <a:lnTo>
                    <a:pt x="839" y="298"/>
                  </a:lnTo>
                  <a:lnTo>
                    <a:pt x="836" y="298"/>
                  </a:lnTo>
                  <a:lnTo>
                    <a:pt x="834" y="298"/>
                  </a:lnTo>
                  <a:lnTo>
                    <a:pt x="834" y="303"/>
                  </a:lnTo>
                  <a:lnTo>
                    <a:pt x="831" y="303"/>
                  </a:lnTo>
                  <a:lnTo>
                    <a:pt x="834" y="303"/>
                  </a:lnTo>
                  <a:lnTo>
                    <a:pt x="834" y="306"/>
                  </a:lnTo>
                  <a:lnTo>
                    <a:pt x="834" y="308"/>
                  </a:lnTo>
                  <a:lnTo>
                    <a:pt x="831" y="308"/>
                  </a:lnTo>
                  <a:lnTo>
                    <a:pt x="828" y="308"/>
                  </a:lnTo>
                  <a:lnTo>
                    <a:pt x="823" y="308"/>
                  </a:lnTo>
                  <a:lnTo>
                    <a:pt x="820" y="306"/>
                  </a:lnTo>
                  <a:lnTo>
                    <a:pt x="820" y="303"/>
                  </a:lnTo>
                  <a:lnTo>
                    <a:pt x="820" y="300"/>
                  </a:lnTo>
                  <a:lnTo>
                    <a:pt x="823" y="300"/>
                  </a:lnTo>
                  <a:lnTo>
                    <a:pt x="820" y="300"/>
                  </a:lnTo>
                  <a:lnTo>
                    <a:pt x="818" y="298"/>
                  </a:lnTo>
                  <a:lnTo>
                    <a:pt x="818" y="295"/>
                  </a:lnTo>
                  <a:lnTo>
                    <a:pt x="820" y="292"/>
                  </a:lnTo>
                  <a:lnTo>
                    <a:pt x="823" y="292"/>
                  </a:lnTo>
                  <a:lnTo>
                    <a:pt x="823" y="290"/>
                  </a:lnTo>
                  <a:lnTo>
                    <a:pt x="820" y="287"/>
                  </a:lnTo>
                  <a:lnTo>
                    <a:pt x="818" y="287"/>
                  </a:lnTo>
                  <a:lnTo>
                    <a:pt x="818" y="290"/>
                  </a:lnTo>
                  <a:lnTo>
                    <a:pt x="815" y="292"/>
                  </a:lnTo>
                  <a:lnTo>
                    <a:pt x="812" y="292"/>
                  </a:lnTo>
                  <a:lnTo>
                    <a:pt x="812" y="295"/>
                  </a:lnTo>
                  <a:lnTo>
                    <a:pt x="810" y="295"/>
                  </a:lnTo>
                  <a:lnTo>
                    <a:pt x="810" y="292"/>
                  </a:lnTo>
                  <a:lnTo>
                    <a:pt x="810" y="290"/>
                  </a:lnTo>
                  <a:lnTo>
                    <a:pt x="807" y="290"/>
                  </a:lnTo>
                  <a:lnTo>
                    <a:pt x="804" y="292"/>
                  </a:lnTo>
                  <a:lnTo>
                    <a:pt x="807" y="292"/>
                  </a:lnTo>
                  <a:lnTo>
                    <a:pt x="807" y="295"/>
                  </a:lnTo>
                  <a:lnTo>
                    <a:pt x="810" y="298"/>
                  </a:lnTo>
                  <a:lnTo>
                    <a:pt x="810" y="300"/>
                  </a:lnTo>
                  <a:lnTo>
                    <a:pt x="812" y="300"/>
                  </a:lnTo>
                  <a:lnTo>
                    <a:pt x="812" y="303"/>
                  </a:lnTo>
                  <a:lnTo>
                    <a:pt x="810" y="303"/>
                  </a:lnTo>
                  <a:lnTo>
                    <a:pt x="807" y="300"/>
                  </a:lnTo>
                  <a:lnTo>
                    <a:pt x="807" y="306"/>
                  </a:lnTo>
                  <a:lnTo>
                    <a:pt x="807" y="303"/>
                  </a:lnTo>
                  <a:lnTo>
                    <a:pt x="804" y="306"/>
                  </a:lnTo>
                  <a:lnTo>
                    <a:pt x="804" y="303"/>
                  </a:lnTo>
                  <a:lnTo>
                    <a:pt x="802" y="303"/>
                  </a:lnTo>
                  <a:lnTo>
                    <a:pt x="802" y="300"/>
                  </a:lnTo>
                  <a:lnTo>
                    <a:pt x="799" y="303"/>
                  </a:lnTo>
                  <a:lnTo>
                    <a:pt x="799" y="306"/>
                  </a:lnTo>
                  <a:lnTo>
                    <a:pt x="796" y="306"/>
                  </a:lnTo>
                  <a:lnTo>
                    <a:pt x="794" y="308"/>
                  </a:lnTo>
                  <a:lnTo>
                    <a:pt x="791" y="306"/>
                  </a:lnTo>
                  <a:lnTo>
                    <a:pt x="791" y="303"/>
                  </a:lnTo>
                  <a:lnTo>
                    <a:pt x="788" y="306"/>
                  </a:lnTo>
                  <a:lnTo>
                    <a:pt x="788" y="308"/>
                  </a:lnTo>
                  <a:lnTo>
                    <a:pt x="791" y="311"/>
                  </a:lnTo>
                  <a:lnTo>
                    <a:pt x="791" y="314"/>
                  </a:lnTo>
                  <a:lnTo>
                    <a:pt x="788" y="322"/>
                  </a:lnTo>
                  <a:lnTo>
                    <a:pt x="788" y="324"/>
                  </a:lnTo>
                  <a:lnTo>
                    <a:pt x="788" y="330"/>
                  </a:lnTo>
                  <a:lnTo>
                    <a:pt x="791" y="332"/>
                  </a:lnTo>
                  <a:lnTo>
                    <a:pt x="791" y="335"/>
                  </a:lnTo>
                  <a:lnTo>
                    <a:pt x="791" y="338"/>
                  </a:lnTo>
                  <a:lnTo>
                    <a:pt x="791" y="341"/>
                  </a:lnTo>
                  <a:lnTo>
                    <a:pt x="788" y="343"/>
                  </a:lnTo>
                  <a:lnTo>
                    <a:pt x="783" y="343"/>
                  </a:lnTo>
                  <a:lnTo>
                    <a:pt x="783" y="346"/>
                  </a:lnTo>
                  <a:lnTo>
                    <a:pt x="780" y="346"/>
                  </a:lnTo>
                  <a:lnTo>
                    <a:pt x="780" y="349"/>
                  </a:lnTo>
                  <a:lnTo>
                    <a:pt x="783" y="349"/>
                  </a:lnTo>
                  <a:lnTo>
                    <a:pt x="786" y="346"/>
                  </a:lnTo>
                  <a:lnTo>
                    <a:pt x="788" y="346"/>
                  </a:lnTo>
                  <a:lnTo>
                    <a:pt x="791" y="346"/>
                  </a:lnTo>
                  <a:lnTo>
                    <a:pt x="794" y="346"/>
                  </a:lnTo>
                  <a:lnTo>
                    <a:pt x="794" y="349"/>
                  </a:lnTo>
                  <a:lnTo>
                    <a:pt x="812" y="354"/>
                  </a:lnTo>
                  <a:lnTo>
                    <a:pt x="818" y="354"/>
                  </a:lnTo>
                  <a:lnTo>
                    <a:pt x="820" y="351"/>
                  </a:lnTo>
                  <a:lnTo>
                    <a:pt x="823" y="351"/>
                  </a:lnTo>
                  <a:lnTo>
                    <a:pt x="826" y="351"/>
                  </a:lnTo>
                  <a:lnTo>
                    <a:pt x="831" y="354"/>
                  </a:lnTo>
                  <a:lnTo>
                    <a:pt x="834" y="354"/>
                  </a:lnTo>
                  <a:lnTo>
                    <a:pt x="836" y="354"/>
                  </a:lnTo>
                  <a:lnTo>
                    <a:pt x="842" y="357"/>
                  </a:lnTo>
                  <a:lnTo>
                    <a:pt x="842" y="354"/>
                  </a:lnTo>
                  <a:lnTo>
                    <a:pt x="845" y="354"/>
                  </a:lnTo>
                  <a:lnTo>
                    <a:pt x="845" y="357"/>
                  </a:lnTo>
                  <a:lnTo>
                    <a:pt x="845" y="354"/>
                  </a:lnTo>
                  <a:close/>
                  <a:moveTo>
                    <a:pt x="812" y="512"/>
                  </a:moveTo>
                  <a:lnTo>
                    <a:pt x="812" y="512"/>
                  </a:lnTo>
                  <a:lnTo>
                    <a:pt x="815" y="512"/>
                  </a:lnTo>
                  <a:lnTo>
                    <a:pt x="815" y="515"/>
                  </a:lnTo>
                  <a:lnTo>
                    <a:pt x="818" y="510"/>
                  </a:lnTo>
                  <a:lnTo>
                    <a:pt x="820" y="507"/>
                  </a:lnTo>
                  <a:lnTo>
                    <a:pt x="820" y="504"/>
                  </a:lnTo>
                  <a:lnTo>
                    <a:pt x="818" y="504"/>
                  </a:lnTo>
                  <a:lnTo>
                    <a:pt x="815" y="501"/>
                  </a:lnTo>
                  <a:lnTo>
                    <a:pt x="815" y="504"/>
                  </a:lnTo>
                  <a:lnTo>
                    <a:pt x="812" y="504"/>
                  </a:lnTo>
                  <a:lnTo>
                    <a:pt x="810" y="504"/>
                  </a:lnTo>
                  <a:lnTo>
                    <a:pt x="810" y="507"/>
                  </a:lnTo>
                  <a:lnTo>
                    <a:pt x="810" y="510"/>
                  </a:lnTo>
                  <a:lnTo>
                    <a:pt x="812" y="512"/>
                  </a:lnTo>
                  <a:close/>
                  <a:moveTo>
                    <a:pt x="764" y="265"/>
                  </a:moveTo>
                  <a:lnTo>
                    <a:pt x="767" y="268"/>
                  </a:lnTo>
                  <a:lnTo>
                    <a:pt x="767" y="265"/>
                  </a:lnTo>
                  <a:lnTo>
                    <a:pt x="764" y="265"/>
                  </a:lnTo>
                  <a:lnTo>
                    <a:pt x="761" y="263"/>
                  </a:lnTo>
                  <a:lnTo>
                    <a:pt x="761" y="260"/>
                  </a:lnTo>
                  <a:lnTo>
                    <a:pt x="759" y="257"/>
                  </a:lnTo>
                  <a:lnTo>
                    <a:pt x="756" y="257"/>
                  </a:lnTo>
                  <a:lnTo>
                    <a:pt x="759" y="257"/>
                  </a:lnTo>
                  <a:lnTo>
                    <a:pt x="759" y="260"/>
                  </a:lnTo>
                  <a:lnTo>
                    <a:pt x="759" y="265"/>
                  </a:lnTo>
                  <a:lnTo>
                    <a:pt x="759" y="271"/>
                  </a:lnTo>
                  <a:lnTo>
                    <a:pt x="761" y="271"/>
                  </a:lnTo>
                  <a:lnTo>
                    <a:pt x="761" y="273"/>
                  </a:lnTo>
                  <a:lnTo>
                    <a:pt x="761" y="271"/>
                  </a:lnTo>
                  <a:lnTo>
                    <a:pt x="761" y="268"/>
                  </a:lnTo>
                  <a:lnTo>
                    <a:pt x="764" y="268"/>
                  </a:lnTo>
                  <a:lnTo>
                    <a:pt x="764" y="265"/>
                  </a:lnTo>
                  <a:close/>
                  <a:moveTo>
                    <a:pt x="713" y="418"/>
                  </a:moveTo>
                  <a:lnTo>
                    <a:pt x="713" y="421"/>
                  </a:lnTo>
                  <a:lnTo>
                    <a:pt x="716" y="418"/>
                  </a:lnTo>
                  <a:lnTo>
                    <a:pt x="719" y="418"/>
                  </a:lnTo>
                  <a:lnTo>
                    <a:pt x="721" y="421"/>
                  </a:lnTo>
                  <a:lnTo>
                    <a:pt x="721" y="418"/>
                  </a:lnTo>
                  <a:lnTo>
                    <a:pt x="721" y="416"/>
                  </a:lnTo>
                  <a:lnTo>
                    <a:pt x="719" y="416"/>
                  </a:lnTo>
                  <a:lnTo>
                    <a:pt x="719" y="413"/>
                  </a:lnTo>
                  <a:lnTo>
                    <a:pt x="716" y="413"/>
                  </a:lnTo>
                  <a:lnTo>
                    <a:pt x="716" y="416"/>
                  </a:lnTo>
                  <a:lnTo>
                    <a:pt x="716" y="418"/>
                  </a:lnTo>
                  <a:lnTo>
                    <a:pt x="713" y="418"/>
                  </a:lnTo>
                  <a:close/>
                  <a:moveTo>
                    <a:pt x="839" y="493"/>
                  </a:moveTo>
                  <a:lnTo>
                    <a:pt x="839" y="493"/>
                  </a:lnTo>
                  <a:lnTo>
                    <a:pt x="839" y="488"/>
                  </a:lnTo>
                  <a:lnTo>
                    <a:pt x="839" y="485"/>
                  </a:lnTo>
                  <a:lnTo>
                    <a:pt x="836" y="485"/>
                  </a:lnTo>
                  <a:lnTo>
                    <a:pt x="834" y="488"/>
                  </a:lnTo>
                  <a:lnTo>
                    <a:pt x="834" y="491"/>
                  </a:lnTo>
                  <a:lnTo>
                    <a:pt x="836" y="491"/>
                  </a:lnTo>
                  <a:lnTo>
                    <a:pt x="836" y="493"/>
                  </a:lnTo>
                  <a:lnTo>
                    <a:pt x="834" y="493"/>
                  </a:lnTo>
                  <a:lnTo>
                    <a:pt x="834" y="496"/>
                  </a:lnTo>
                  <a:lnTo>
                    <a:pt x="834" y="499"/>
                  </a:lnTo>
                  <a:lnTo>
                    <a:pt x="836" y="499"/>
                  </a:lnTo>
                  <a:lnTo>
                    <a:pt x="839" y="496"/>
                  </a:lnTo>
                  <a:lnTo>
                    <a:pt x="836" y="496"/>
                  </a:lnTo>
                  <a:lnTo>
                    <a:pt x="839" y="493"/>
                  </a:lnTo>
                  <a:close/>
                  <a:moveTo>
                    <a:pt x="828" y="501"/>
                  </a:moveTo>
                  <a:lnTo>
                    <a:pt x="831" y="501"/>
                  </a:lnTo>
                  <a:lnTo>
                    <a:pt x="831" y="504"/>
                  </a:lnTo>
                  <a:lnTo>
                    <a:pt x="834" y="504"/>
                  </a:lnTo>
                  <a:lnTo>
                    <a:pt x="834" y="501"/>
                  </a:lnTo>
                  <a:lnTo>
                    <a:pt x="831" y="501"/>
                  </a:lnTo>
                  <a:lnTo>
                    <a:pt x="831" y="499"/>
                  </a:lnTo>
                  <a:lnTo>
                    <a:pt x="828" y="501"/>
                  </a:lnTo>
                  <a:lnTo>
                    <a:pt x="826" y="499"/>
                  </a:lnTo>
                  <a:lnTo>
                    <a:pt x="823" y="501"/>
                  </a:lnTo>
                  <a:lnTo>
                    <a:pt x="823" y="504"/>
                  </a:lnTo>
                  <a:lnTo>
                    <a:pt x="823" y="507"/>
                  </a:lnTo>
                  <a:lnTo>
                    <a:pt x="823" y="510"/>
                  </a:lnTo>
                  <a:lnTo>
                    <a:pt x="823" y="512"/>
                  </a:lnTo>
                  <a:lnTo>
                    <a:pt x="826" y="510"/>
                  </a:lnTo>
                  <a:lnTo>
                    <a:pt x="828" y="510"/>
                  </a:lnTo>
                  <a:lnTo>
                    <a:pt x="828" y="507"/>
                  </a:lnTo>
                  <a:lnTo>
                    <a:pt x="828" y="504"/>
                  </a:lnTo>
                  <a:lnTo>
                    <a:pt x="828" y="501"/>
                  </a:lnTo>
                  <a:close/>
                  <a:moveTo>
                    <a:pt x="799" y="499"/>
                  </a:moveTo>
                  <a:lnTo>
                    <a:pt x="799" y="499"/>
                  </a:lnTo>
                  <a:lnTo>
                    <a:pt x="802" y="499"/>
                  </a:lnTo>
                  <a:lnTo>
                    <a:pt x="804" y="499"/>
                  </a:lnTo>
                  <a:lnTo>
                    <a:pt x="807" y="499"/>
                  </a:lnTo>
                  <a:lnTo>
                    <a:pt x="810" y="496"/>
                  </a:lnTo>
                  <a:lnTo>
                    <a:pt x="810" y="491"/>
                  </a:lnTo>
                  <a:lnTo>
                    <a:pt x="810" y="488"/>
                  </a:lnTo>
                  <a:lnTo>
                    <a:pt x="810" y="485"/>
                  </a:lnTo>
                  <a:lnTo>
                    <a:pt x="807" y="485"/>
                  </a:lnTo>
                  <a:lnTo>
                    <a:pt x="804" y="488"/>
                  </a:lnTo>
                  <a:lnTo>
                    <a:pt x="802" y="488"/>
                  </a:lnTo>
                  <a:lnTo>
                    <a:pt x="802" y="491"/>
                  </a:lnTo>
                  <a:lnTo>
                    <a:pt x="799" y="493"/>
                  </a:lnTo>
                  <a:lnTo>
                    <a:pt x="799" y="496"/>
                  </a:lnTo>
                  <a:lnTo>
                    <a:pt x="799" y="499"/>
                  </a:lnTo>
                  <a:close/>
                  <a:moveTo>
                    <a:pt x="772" y="298"/>
                  </a:moveTo>
                  <a:lnTo>
                    <a:pt x="772" y="298"/>
                  </a:lnTo>
                  <a:lnTo>
                    <a:pt x="775" y="295"/>
                  </a:lnTo>
                  <a:lnTo>
                    <a:pt x="775" y="292"/>
                  </a:lnTo>
                  <a:lnTo>
                    <a:pt x="772" y="292"/>
                  </a:lnTo>
                  <a:lnTo>
                    <a:pt x="772" y="290"/>
                  </a:lnTo>
                  <a:lnTo>
                    <a:pt x="769" y="290"/>
                  </a:lnTo>
                  <a:lnTo>
                    <a:pt x="767" y="290"/>
                  </a:lnTo>
                  <a:lnTo>
                    <a:pt x="764" y="292"/>
                  </a:lnTo>
                  <a:lnTo>
                    <a:pt x="764" y="295"/>
                  </a:lnTo>
                  <a:lnTo>
                    <a:pt x="761" y="298"/>
                  </a:lnTo>
                  <a:lnTo>
                    <a:pt x="756" y="295"/>
                  </a:lnTo>
                  <a:lnTo>
                    <a:pt x="756" y="306"/>
                  </a:lnTo>
                  <a:lnTo>
                    <a:pt x="759" y="306"/>
                  </a:lnTo>
                  <a:lnTo>
                    <a:pt x="761" y="308"/>
                  </a:lnTo>
                  <a:lnTo>
                    <a:pt x="761" y="306"/>
                  </a:lnTo>
                  <a:lnTo>
                    <a:pt x="761" y="303"/>
                  </a:lnTo>
                  <a:lnTo>
                    <a:pt x="761" y="300"/>
                  </a:lnTo>
                  <a:lnTo>
                    <a:pt x="764" y="300"/>
                  </a:lnTo>
                  <a:lnTo>
                    <a:pt x="767" y="306"/>
                  </a:lnTo>
                  <a:lnTo>
                    <a:pt x="767" y="308"/>
                  </a:lnTo>
                  <a:lnTo>
                    <a:pt x="769" y="308"/>
                  </a:lnTo>
                  <a:lnTo>
                    <a:pt x="772" y="308"/>
                  </a:lnTo>
                  <a:lnTo>
                    <a:pt x="772" y="306"/>
                  </a:lnTo>
                  <a:lnTo>
                    <a:pt x="772" y="303"/>
                  </a:lnTo>
                  <a:lnTo>
                    <a:pt x="775" y="303"/>
                  </a:lnTo>
                  <a:lnTo>
                    <a:pt x="775" y="300"/>
                  </a:lnTo>
                  <a:lnTo>
                    <a:pt x="772" y="300"/>
                  </a:lnTo>
                  <a:lnTo>
                    <a:pt x="772" y="298"/>
                  </a:lnTo>
                  <a:close/>
                  <a:moveTo>
                    <a:pt x="952" y="593"/>
                  </a:moveTo>
                  <a:lnTo>
                    <a:pt x="949" y="587"/>
                  </a:lnTo>
                  <a:lnTo>
                    <a:pt x="944" y="585"/>
                  </a:lnTo>
                  <a:lnTo>
                    <a:pt x="941" y="582"/>
                  </a:lnTo>
                  <a:lnTo>
                    <a:pt x="941" y="579"/>
                  </a:lnTo>
                  <a:lnTo>
                    <a:pt x="936" y="571"/>
                  </a:lnTo>
                  <a:lnTo>
                    <a:pt x="930" y="566"/>
                  </a:lnTo>
                  <a:lnTo>
                    <a:pt x="930" y="563"/>
                  </a:lnTo>
                  <a:lnTo>
                    <a:pt x="925" y="563"/>
                  </a:lnTo>
                  <a:lnTo>
                    <a:pt x="922" y="560"/>
                  </a:lnTo>
                  <a:lnTo>
                    <a:pt x="909" y="555"/>
                  </a:lnTo>
                  <a:lnTo>
                    <a:pt x="906" y="555"/>
                  </a:lnTo>
                  <a:lnTo>
                    <a:pt x="903" y="558"/>
                  </a:lnTo>
                  <a:lnTo>
                    <a:pt x="903" y="555"/>
                  </a:lnTo>
                  <a:lnTo>
                    <a:pt x="901" y="555"/>
                  </a:lnTo>
                  <a:lnTo>
                    <a:pt x="898" y="552"/>
                  </a:lnTo>
                  <a:lnTo>
                    <a:pt x="895" y="552"/>
                  </a:lnTo>
                  <a:lnTo>
                    <a:pt x="893" y="552"/>
                  </a:lnTo>
                  <a:lnTo>
                    <a:pt x="890" y="550"/>
                  </a:lnTo>
                  <a:lnTo>
                    <a:pt x="882" y="544"/>
                  </a:lnTo>
                  <a:lnTo>
                    <a:pt x="879" y="542"/>
                  </a:lnTo>
                  <a:lnTo>
                    <a:pt x="877" y="539"/>
                  </a:lnTo>
                  <a:lnTo>
                    <a:pt x="871" y="536"/>
                  </a:lnTo>
                  <a:lnTo>
                    <a:pt x="869" y="536"/>
                  </a:lnTo>
                  <a:lnTo>
                    <a:pt x="869" y="534"/>
                  </a:lnTo>
                  <a:lnTo>
                    <a:pt x="866" y="534"/>
                  </a:lnTo>
                  <a:lnTo>
                    <a:pt x="861" y="531"/>
                  </a:lnTo>
                  <a:lnTo>
                    <a:pt x="855" y="528"/>
                  </a:lnTo>
                  <a:lnTo>
                    <a:pt x="853" y="526"/>
                  </a:lnTo>
                  <a:lnTo>
                    <a:pt x="850" y="523"/>
                  </a:lnTo>
                  <a:lnTo>
                    <a:pt x="845" y="526"/>
                  </a:lnTo>
                  <a:lnTo>
                    <a:pt x="842" y="528"/>
                  </a:lnTo>
                  <a:lnTo>
                    <a:pt x="845" y="531"/>
                  </a:lnTo>
                  <a:lnTo>
                    <a:pt x="842" y="531"/>
                  </a:lnTo>
                  <a:lnTo>
                    <a:pt x="839" y="528"/>
                  </a:lnTo>
                  <a:lnTo>
                    <a:pt x="836" y="528"/>
                  </a:lnTo>
                  <a:lnTo>
                    <a:pt x="834" y="528"/>
                  </a:lnTo>
                  <a:lnTo>
                    <a:pt x="828" y="528"/>
                  </a:lnTo>
                  <a:lnTo>
                    <a:pt x="826" y="528"/>
                  </a:lnTo>
                  <a:lnTo>
                    <a:pt x="826" y="531"/>
                  </a:lnTo>
                  <a:lnTo>
                    <a:pt x="823" y="531"/>
                  </a:lnTo>
                  <a:lnTo>
                    <a:pt x="820" y="531"/>
                  </a:lnTo>
                  <a:lnTo>
                    <a:pt x="820" y="528"/>
                  </a:lnTo>
                  <a:lnTo>
                    <a:pt x="820" y="526"/>
                  </a:lnTo>
                  <a:lnTo>
                    <a:pt x="823" y="523"/>
                  </a:lnTo>
                  <a:lnTo>
                    <a:pt x="820" y="523"/>
                  </a:lnTo>
                  <a:lnTo>
                    <a:pt x="820" y="520"/>
                  </a:lnTo>
                  <a:lnTo>
                    <a:pt x="815" y="515"/>
                  </a:lnTo>
                  <a:lnTo>
                    <a:pt x="810" y="512"/>
                  </a:lnTo>
                  <a:lnTo>
                    <a:pt x="810" y="510"/>
                  </a:lnTo>
                  <a:lnTo>
                    <a:pt x="810" y="507"/>
                  </a:lnTo>
                  <a:lnTo>
                    <a:pt x="807" y="507"/>
                  </a:lnTo>
                  <a:lnTo>
                    <a:pt x="804" y="507"/>
                  </a:lnTo>
                  <a:lnTo>
                    <a:pt x="804" y="510"/>
                  </a:lnTo>
                  <a:lnTo>
                    <a:pt x="802" y="507"/>
                  </a:lnTo>
                  <a:lnTo>
                    <a:pt x="799" y="507"/>
                  </a:lnTo>
                  <a:lnTo>
                    <a:pt x="796" y="504"/>
                  </a:lnTo>
                  <a:lnTo>
                    <a:pt x="794" y="504"/>
                  </a:lnTo>
                  <a:lnTo>
                    <a:pt x="788" y="496"/>
                  </a:lnTo>
                  <a:lnTo>
                    <a:pt x="783" y="496"/>
                  </a:lnTo>
                  <a:lnTo>
                    <a:pt x="780" y="496"/>
                  </a:lnTo>
                  <a:lnTo>
                    <a:pt x="775" y="491"/>
                  </a:lnTo>
                  <a:lnTo>
                    <a:pt x="772" y="488"/>
                  </a:lnTo>
                  <a:lnTo>
                    <a:pt x="772" y="480"/>
                  </a:lnTo>
                  <a:lnTo>
                    <a:pt x="769" y="477"/>
                  </a:lnTo>
                  <a:lnTo>
                    <a:pt x="769" y="475"/>
                  </a:lnTo>
                  <a:lnTo>
                    <a:pt x="767" y="472"/>
                  </a:lnTo>
                  <a:lnTo>
                    <a:pt x="761" y="472"/>
                  </a:lnTo>
                  <a:lnTo>
                    <a:pt x="759" y="469"/>
                  </a:lnTo>
                  <a:lnTo>
                    <a:pt x="756" y="469"/>
                  </a:lnTo>
                  <a:lnTo>
                    <a:pt x="753" y="467"/>
                  </a:lnTo>
                  <a:lnTo>
                    <a:pt x="751" y="464"/>
                  </a:lnTo>
                  <a:lnTo>
                    <a:pt x="745" y="461"/>
                  </a:lnTo>
                  <a:lnTo>
                    <a:pt x="743" y="461"/>
                  </a:lnTo>
                  <a:lnTo>
                    <a:pt x="740" y="459"/>
                  </a:lnTo>
                  <a:lnTo>
                    <a:pt x="737" y="456"/>
                  </a:lnTo>
                  <a:lnTo>
                    <a:pt x="732" y="453"/>
                  </a:lnTo>
                  <a:lnTo>
                    <a:pt x="729" y="451"/>
                  </a:lnTo>
                  <a:lnTo>
                    <a:pt x="724" y="448"/>
                  </a:lnTo>
                  <a:lnTo>
                    <a:pt x="721" y="445"/>
                  </a:lnTo>
                  <a:lnTo>
                    <a:pt x="719" y="442"/>
                  </a:lnTo>
                  <a:lnTo>
                    <a:pt x="716" y="442"/>
                  </a:lnTo>
                  <a:lnTo>
                    <a:pt x="713" y="442"/>
                  </a:lnTo>
                  <a:lnTo>
                    <a:pt x="713" y="440"/>
                  </a:lnTo>
                  <a:lnTo>
                    <a:pt x="711" y="437"/>
                  </a:lnTo>
                  <a:lnTo>
                    <a:pt x="708" y="434"/>
                  </a:lnTo>
                  <a:lnTo>
                    <a:pt x="705" y="437"/>
                  </a:lnTo>
                  <a:lnTo>
                    <a:pt x="702" y="437"/>
                  </a:lnTo>
                  <a:lnTo>
                    <a:pt x="700" y="434"/>
                  </a:lnTo>
                  <a:lnTo>
                    <a:pt x="697" y="432"/>
                  </a:lnTo>
                  <a:lnTo>
                    <a:pt x="689" y="426"/>
                  </a:lnTo>
                  <a:lnTo>
                    <a:pt x="686" y="421"/>
                  </a:lnTo>
                  <a:lnTo>
                    <a:pt x="681" y="410"/>
                  </a:lnTo>
                  <a:lnTo>
                    <a:pt x="681" y="408"/>
                  </a:lnTo>
                  <a:lnTo>
                    <a:pt x="681" y="402"/>
                  </a:lnTo>
                  <a:lnTo>
                    <a:pt x="678" y="402"/>
                  </a:lnTo>
                  <a:lnTo>
                    <a:pt x="678" y="400"/>
                  </a:lnTo>
                  <a:lnTo>
                    <a:pt x="681" y="400"/>
                  </a:lnTo>
                  <a:lnTo>
                    <a:pt x="681" y="402"/>
                  </a:lnTo>
                  <a:lnTo>
                    <a:pt x="684" y="402"/>
                  </a:lnTo>
                  <a:lnTo>
                    <a:pt x="686" y="400"/>
                  </a:lnTo>
                  <a:lnTo>
                    <a:pt x="686" y="397"/>
                  </a:lnTo>
                  <a:lnTo>
                    <a:pt x="689" y="397"/>
                  </a:lnTo>
                  <a:lnTo>
                    <a:pt x="692" y="394"/>
                  </a:lnTo>
                  <a:lnTo>
                    <a:pt x="694" y="394"/>
                  </a:lnTo>
                  <a:lnTo>
                    <a:pt x="694" y="391"/>
                  </a:lnTo>
                  <a:lnTo>
                    <a:pt x="697" y="386"/>
                  </a:lnTo>
                  <a:lnTo>
                    <a:pt x="697" y="383"/>
                  </a:lnTo>
                  <a:lnTo>
                    <a:pt x="702" y="373"/>
                  </a:lnTo>
                  <a:lnTo>
                    <a:pt x="705" y="370"/>
                  </a:lnTo>
                  <a:lnTo>
                    <a:pt x="708" y="370"/>
                  </a:lnTo>
                  <a:lnTo>
                    <a:pt x="711" y="367"/>
                  </a:lnTo>
                  <a:lnTo>
                    <a:pt x="716" y="357"/>
                  </a:lnTo>
                  <a:lnTo>
                    <a:pt x="719" y="354"/>
                  </a:lnTo>
                  <a:lnTo>
                    <a:pt x="721" y="351"/>
                  </a:lnTo>
                  <a:lnTo>
                    <a:pt x="724" y="349"/>
                  </a:lnTo>
                  <a:lnTo>
                    <a:pt x="727" y="349"/>
                  </a:lnTo>
                  <a:lnTo>
                    <a:pt x="729" y="346"/>
                  </a:lnTo>
                  <a:lnTo>
                    <a:pt x="732" y="346"/>
                  </a:lnTo>
                  <a:lnTo>
                    <a:pt x="735" y="346"/>
                  </a:lnTo>
                  <a:lnTo>
                    <a:pt x="735" y="338"/>
                  </a:lnTo>
                  <a:lnTo>
                    <a:pt x="737" y="319"/>
                  </a:lnTo>
                  <a:lnTo>
                    <a:pt x="740" y="316"/>
                  </a:lnTo>
                  <a:lnTo>
                    <a:pt x="743" y="314"/>
                  </a:lnTo>
                  <a:lnTo>
                    <a:pt x="743" y="311"/>
                  </a:lnTo>
                  <a:lnTo>
                    <a:pt x="745" y="308"/>
                  </a:lnTo>
                  <a:lnTo>
                    <a:pt x="745" y="306"/>
                  </a:lnTo>
                  <a:lnTo>
                    <a:pt x="745" y="303"/>
                  </a:lnTo>
                  <a:lnTo>
                    <a:pt x="748" y="298"/>
                  </a:lnTo>
                  <a:lnTo>
                    <a:pt x="751" y="292"/>
                  </a:lnTo>
                  <a:lnTo>
                    <a:pt x="753" y="290"/>
                  </a:lnTo>
                  <a:lnTo>
                    <a:pt x="753" y="287"/>
                  </a:lnTo>
                  <a:lnTo>
                    <a:pt x="751" y="287"/>
                  </a:lnTo>
                  <a:lnTo>
                    <a:pt x="748" y="287"/>
                  </a:lnTo>
                  <a:lnTo>
                    <a:pt x="748" y="290"/>
                  </a:lnTo>
                  <a:lnTo>
                    <a:pt x="745" y="295"/>
                  </a:lnTo>
                  <a:lnTo>
                    <a:pt x="743" y="298"/>
                  </a:lnTo>
                  <a:lnTo>
                    <a:pt x="737" y="298"/>
                  </a:lnTo>
                  <a:lnTo>
                    <a:pt x="735" y="298"/>
                  </a:lnTo>
                  <a:lnTo>
                    <a:pt x="732" y="295"/>
                  </a:lnTo>
                  <a:lnTo>
                    <a:pt x="735" y="292"/>
                  </a:lnTo>
                  <a:lnTo>
                    <a:pt x="737" y="290"/>
                  </a:lnTo>
                  <a:lnTo>
                    <a:pt x="737" y="287"/>
                  </a:lnTo>
                  <a:lnTo>
                    <a:pt x="735" y="287"/>
                  </a:lnTo>
                  <a:lnTo>
                    <a:pt x="735" y="290"/>
                  </a:lnTo>
                  <a:lnTo>
                    <a:pt x="732" y="287"/>
                  </a:lnTo>
                  <a:lnTo>
                    <a:pt x="729" y="282"/>
                  </a:lnTo>
                  <a:lnTo>
                    <a:pt x="729" y="279"/>
                  </a:lnTo>
                  <a:lnTo>
                    <a:pt x="729" y="276"/>
                  </a:lnTo>
                  <a:lnTo>
                    <a:pt x="732" y="276"/>
                  </a:lnTo>
                  <a:lnTo>
                    <a:pt x="729" y="271"/>
                  </a:lnTo>
                  <a:lnTo>
                    <a:pt x="729" y="268"/>
                  </a:lnTo>
                  <a:lnTo>
                    <a:pt x="729" y="265"/>
                  </a:lnTo>
                  <a:lnTo>
                    <a:pt x="732" y="263"/>
                  </a:lnTo>
                  <a:lnTo>
                    <a:pt x="735" y="265"/>
                  </a:lnTo>
                  <a:lnTo>
                    <a:pt x="737" y="268"/>
                  </a:lnTo>
                  <a:lnTo>
                    <a:pt x="737" y="265"/>
                  </a:lnTo>
                  <a:lnTo>
                    <a:pt x="740" y="265"/>
                  </a:lnTo>
                  <a:lnTo>
                    <a:pt x="743" y="265"/>
                  </a:lnTo>
                  <a:lnTo>
                    <a:pt x="743" y="263"/>
                  </a:lnTo>
                  <a:lnTo>
                    <a:pt x="740" y="263"/>
                  </a:lnTo>
                  <a:lnTo>
                    <a:pt x="737" y="263"/>
                  </a:lnTo>
                  <a:lnTo>
                    <a:pt x="737" y="260"/>
                  </a:lnTo>
                  <a:lnTo>
                    <a:pt x="737" y="257"/>
                  </a:lnTo>
                  <a:lnTo>
                    <a:pt x="735" y="257"/>
                  </a:lnTo>
                  <a:lnTo>
                    <a:pt x="732" y="257"/>
                  </a:lnTo>
                  <a:lnTo>
                    <a:pt x="735" y="255"/>
                  </a:lnTo>
                  <a:lnTo>
                    <a:pt x="735" y="249"/>
                  </a:lnTo>
                  <a:lnTo>
                    <a:pt x="737" y="249"/>
                  </a:lnTo>
                  <a:lnTo>
                    <a:pt x="737" y="247"/>
                  </a:lnTo>
                  <a:lnTo>
                    <a:pt x="740" y="247"/>
                  </a:lnTo>
                  <a:lnTo>
                    <a:pt x="743" y="249"/>
                  </a:lnTo>
                  <a:lnTo>
                    <a:pt x="743" y="244"/>
                  </a:lnTo>
                  <a:lnTo>
                    <a:pt x="745" y="241"/>
                  </a:lnTo>
                  <a:lnTo>
                    <a:pt x="748" y="244"/>
                  </a:lnTo>
                  <a:lnTo>
                    <a:pt x="748" y="247"/>
                  </a:lnTo>
                  <a:lnTo>
                    <a:pt x="748" y="249"/>
                  </a:lnTo>
                  <a:lnTo>
                    <a:pt x="751" y="252"/>
                  </a:lnTo>
                  <a:lnTo>
                    <a:pt x="751" y="249"/>
                  </a:lnTo>
                  <a:lnTo>
                    <a:pt x="751" y="244"/>
                  </a:lnTo>
                  <a:lnTo>
                    <a:pt x="751" y="241"/>
                  </a:lnTo>
                  <a:lnTo>
                    <a:pt x="753" y="241"/>
                  </a:lnTo>
                  <a:lnTo>
                    <a:pt x="759" y="231"/>
                  </a:lnTo>
                  <a:lnTo>
                    <a:pt x="761" y="231"/>
                  </a:lnTo>
                  <a:lnTo>
                    <a:pt x="761" y="233"/>
                  </a:lnTo>
                  <a:lnTo>
                    <a:pt x="761" y="236"/>
                  </a:lnTo>
                  <a:lnTo>
                    <a:pt x="761" y="239"/>
                  </a:lnTo>
                  <a:lnTo>
                    <a:pt x="761" y="241"/>
                  </a:lnTo>
                  <a:lnTo>
                    <a:pt x="761" y="244"/>
                  </a:lnTo>
                  <a:lnTo>
                    <a:pt x="764" y="244"/>
                  </a:lnTo>
                  <a:lnTo>
                    <a:pt x="767" y="241"/>
                  </a:lnTo>
                  <a:lnTo>
                    <a:pt x="767" y="239"/>
                  </a:lnTo>
                  <a:lnTo>
                    <a:pt x="769" y="239"/>
                  </a:lnTo>
                  <a:lnTo>
                    <a:pt x="769" y="241"/>
                  </a:lnTo>
                  <a:lnTo>
                    <a:pt x="772" y="239"/>
                  </a:lnTo>
                  <a:lnTo>
                    <a:pt x="769" y="236"/>
                  </a:lnTo>
                  <a:lnTo>
                    <a:pt x="769" y="233"/>
                  </a:lnTo>
                  <a:lnTo>
                    <a:pt x="772" y="231"/>
                  </a:lnTo>
                  <a:lnTo>
                    <a:pt x="775" y="236"/>
                  </a:lnTo>
                  <a:lnTo>
                    <a:pt x="778" y="236"/>
                  </a:lnTo>
                  <a:lnTo>
                    <a:pt x="780" y="233"/>
                  </a:lnTo>
                  <a:lnTo>
                    <a:pt x="780" y="231"/>
                  </a:lnTo>
                  <a:lnTo>
                    <a:pt x="778" y="228"/>
                  </a:lnTo>
                  <a:lnTo>
                    <a:pt x="778" y="225"/>
                  </a:lnTo>
                  <a:lnTo>
                    <a:pt x="780" y="223"/>
                  </a:lnTo>
                  <a:lnTo>
                    <a:pt x="783" y="223"/>
                  </a:lnTo>
                  <a:lnTo>
                    <a:pt x="786" y="225"/>
                  </a:lnTo>
                  <a:lnTo>
                    <a:pt x="783" y="228"/>
                  </a:lnTo>
                  <a:lnTo>
                    <a:pt x="783" y="231"/>
                  </a:lnTo>
                  <a:lnTo>
                    <a:pt x="786" y="233"/>
                  </a:lnTo>
                  <a:lnTo>
                    <a:pt x="786" y="236"/>
                  </a:lnTo>
                  <a:lnTo>
                    <a:pt x="788" y="241"/>
                  </a:lnTo>
                  <a:lnTo>
                    <a:pt x="786" y="241"/>
                  </a:lnTo>
                  <a:lnTo>
                    <a:pt x="786" y="244"/>
                  </a:lnTo>
                  <a:lnTo>
                    <a:pt x="783" y="244"/>
                  </a:lnTo>
                  <a:lnTo>
                    <a:pt x="783" y="247"/>
                  </a:lnTo>
                  <a:lnTo>
                    <a:pt x="780" y="247"/>
                  </a:lnTo>
                  <a:lnTo>
                    <a:pt x="780" y="249"/>
                  </a:lnTo>
                  <a:lnTo>
                    <a:pt x="783" y="249"/>
                  </a:lnTo>
                  <a:lnTo>
                    <a:pt x="780" y="252"/>
                  </a:lnTo>
                  <a:lnTo>
                    <a:pt x="783" y="252"/>
                  </a:lnTo>
                  <a:lnTo>
                    <a:pt x="783" y="249"/>
                  </a:lnTo>
                  <a:lnTo>
                    <a:pt x="786" y="247"/>
                  </a:lnTo>
                  <a:lnTo>
                    <a:pt x="788" y="244"/>
                  </a:lnTo>
                  <a:lnTo>
                    <a:pt x="791" y="241"/>
                  </a:lnTo>
                  <a:lnTo>
                    <a:pt x="794" y="241"/>
                  </a:lnTo>
                  <a:lnTo>
                    <a:pt x="794" y="244"/>
                  </a:lnTo>
                  <a:lnTo>
                    <a:pt x="796" y="244"/>
                  </a:lnTo>
                  <a:lnTo>
                    <a:pt x="796" y="241"/>
                  </a:lnTo>
                  <a:lnTo>
                    <a:pt x="796" y="239"/>
                  </a:lnTo>
                  <a:lnTo>
                    <a:pt x="796" y="236"/>
                  </a:lnTo>
                  <a:lnTo>
                    <a:pt x="799" y="233"/>
                  </a:lnTo>
                  <a:lnTo>
                    <a:pt x="802" y="233"/>
                  </a:lnTo>
                  <a:lnTo>
                    <a:pt x="804" y="231"/>
                  </a:lnTo>
                  <a:lnTo>
                    <a:pt x="804" y="225"/>
                  </a:lnTo>
                  <a:lnTo>
                    <a:pt x="802" y="223"/>
                  </a:lnTo>
                  <a:lnTo>
                    <a:pt x="802" y="220"/>
                  </a:lnTo>
                  <a:lnTo>
                    <a:pt x="799" y="220"/>
                  </a:lnTo>
                  <a:lnTo>
                    <a:pt x="796" y="217"/>
                  </a:lnTo>
                  <a:lnTo>
                    <a:pt x="796" y="214"/>
                  </a:lnTo>
                  <a:lnTo>
                    <a:pt x="799" y="214"/>
                  </a:lnTo>
                  <a:lnTo>
                    <a:pt x="802" y="214"/>
                  </a:lnTo>
                  <a:lnTo>
                    <a:pt x="804" y="214"/>
                  </a:lnTo>
                  <a:lnTo>
                    <a:pt x="804" y="217"/>
                  </a:lnTo>
                  <a:lnTo>
                    <a:pt x="807" y="217"/>
                  </a:lnTo>
                  <a:lnTo>
                    <a:pt x="810" y="217"/>
                  </a:lnTo>
                  <a:lnTo>
                    <a:pt x="810" y="214"/>
                  </a:lnTo>
                  <a:lnTo>
                    <a:pt x="810" y="217"/>
                  </a:lnTo>
                  <a:lnTo>
                    <a:pt x="812" y="217"/>
                  </a:lnTo>
                  <a:lnTo>
                    <a:pt x="812" y="220"/>
                  </a:lnTo>
                  <a:lnTo>
                    <a:pt x="815" y="220"/>
                  </a:lnTo>
                  <a:lnTo>
                    <a:pt x="815" y="217"/>
                  </a:lnTo>
                  <a:lnTo>
                    <a:pt x="815" y="214"/>
                  </a:lnTo>
                  <a:lnTo>
                    <a:pt x="812" y="212"/>
                  </a:lnTo>
                  <a:lnTo>
                    <a:pt x="804" y="209"/>
                  </a:lnTo>
                  <a:lnTo>
                    <a:pt x="802" y="209"/>
                  </a:lnTo>
                  <a:lnTo>
                    <a:pt x="804" y="206"/>
                  </a:lnTo>
                  <a:lnTo>
                    <a:pt x="802" y="204"/>
                  </a:lnTo>
                  <a:lnTo>
                    <a:pt x="796" y="201"/>
                  </a:lnTo>
                  <a:lnTo>
                    <a:pt x="796" y="198"/>
                  </a:lnTo>
                  <a:lnTo>
                    <a:pt x="796" y="196"/>
                  </a:lnTo>
                  <a:lnTo>
                    <a:pt x="796" y="193"/>
                  </a:lnTo>
                  <a:lnTo>
                    <a:pt x="799" y="193"/>
                  </a:lnTo>
                  <a:lnTo>
                    <a:pt x="802" y="198"/>
                  </a:lnTo>
                  <a:lnTo>
                    <a:pt x="804" y="198"/>
                  </a:lnTo>
                  <a:lnTo>
                    <a:pt x="804" y="196"/>
                  </a:lnTo>
                  <a:lnTo>
                    <a:pt x="804" y="193"/>
                  </a:lnTo>
                  <a:lnTo>
                    <a:pt x="802" y="193"/>
                  </a:lnTo>
                  <a:lnTo>
                    <a:pt x="802" y="190"/>
                  </a:lnTo>
                  <a:lnTo>
                    <a:pt x="804" y="190"/>
                  </a:lnTo>
                  <a:lnTo>
                    <a:pt x="804" y="193"/>
                  </a:lnTo>
                  <a:lnTo>
                    <a:pt x="807" y="196"/>
                  </a:lnTo>
                  <a:lnTo>
                    <a:pt x="807" y="198"/>
                  </a:lnTo>
                  <a:lnTo>
                    <a:pt x="810" y="201"/>
                  </a:lnTo>
                  <a:lnTo>
                    <a:pt x="810" y="198"/>
                  </a:lnTo>
                  <a:lnTo>
                    <a:pt x="812" y="198"/>
                  </a:lnTo>
                  <a:lnTo>
                    <a:pt x="810" y="196"/>
                  </a:lnTo>
                  <a:lnTo>
                    <a:pt x="812" y="196"/>
                  </a:lnTo>
                  <a:lnTo>
                    <a:pt x="812" y="193"/>
                  </a:lnTo>
                  <a:lnTo>
                    <a:pt x="810" y="190"/>
                  </a:lnTo>
                  <a:lnTo>
                    <a:pt x="810" y="188"/>
                  </a:lnTo>
                  <a:lnTo>
                    <a:pt x="812" y="185"/>
                  </a:lnTo>
                  <a:lnTo>
                    <a:pt x="815" y="185"/>
                  </a:lnTo>
                  <a:lnTo>
                    <a:pt x="818" y="185"/>
                  </a:lnTo>
                  <a:lnTo>
                    <a:pt x="818" y="180"/>
                  </a:lnTo>
                  <a:lnTo>
                    <a:pt x="820" y="177"/>
                  </a:lnTo>
                  <a:lnTo>
                    <a:pt x="823" y="172"/>
                  </a:lnTo>
                  <a:lnTo>
                    <a:pt x="828" y="172"/>
                  </a:lnTo>
                  <a:lnTo>
                    <a:pt x="826" y="169"/>
                  </a:lnTo>
                  <a:lnTo>
                    <a:pt x="823" y="166"/>
                  </a:lnTo>
                  <a:lnTo>
                    <a:pt x="823" y="161"/>
                  </a:lnTo>
                  <a:lnTo>
                    <a:pt x="826" y="161"/>
                  </a:lnTo>
                  <a:lnTo>
                    <a:pt x="828" y="161"/>
                  </a:lnTo>
                  <a:lnTo>
                    <a:pt x="828" y="158"/>
                  </a:lnTo>
                  <a:lnTo>
                    <a:pt x="831" y="158"/>
                  </a:lnTo>
                  <a:lnTo>
                    <a:pt x="831" y="161"/>
                  </a:lnTo>
                  <a:lnTo>
                    <a:pt x="831" y="164"/>
                  </a:lnTo>
                  <a:lnTo>
                    <a:pt x="828" y="166"/>
                  </a:lnTo>
                  <a:lnTo>
                    <a:pt x="828" y="169"/>
                  </a:lnTo>
                  <a:lnTo>
                    <a:pt x="828" y="166"/>
                  </a:lnTo>
                  <a:lnTo>
                    <a:pt x="842" y="153"/>
                  </a:lnTo>
                  <a:lnTo>
                    <a:pt x="845" y="153"/>
                  </a:lnTo>
                  <a:lnTo>
                    <a:pt x="845" y="150"/>
                  </a:lnTo>
                  <a:lnTo>
                    <a:pt x="847" y="150"/>
                  </a:lnTo>
                  <a:lnTo>
                    <a:pt x="850" y="147"/>
                  </a:lnTo>
                  <a:lnTo>
                    <a:pt x="847" y="147"/>
                  </a:lnTo>
                  <a:lnTo>
                    <a:pt x="845" y="147"/>
                  </a:lnTo>
                  <a:lnTo>
                    <a:pt x="845" y="145"/>
                  </a:lnTo>
                  <a:lnTo>
                    <a:pt x="845" y="142"/>
                  </a:lnTo>
                  <a:lnTo>
                    <a:pt x="839" y="137"/>
                  </a:lnTo>
                  <a:lnTo>
                    <a:pt x="839" y="134"/>
                  </a:lnTo>
                  <a:lnTo>
                    <a:pt x="831" y="131"/>
                  </a:lnTo>
                  <a:lnTo>
                    <a:pt x="828" y="129"/>
                  </a:lnTo>
                  <a:lnTo>
                    <a:pt x="826" y="129"/>
                  </a:lnTo>
                  <a:lnTo>
                    <a:pt x="826" y="131"/>
                  </a:lnTo>
                  <a:lnTo>
                    <a:pt x="818" y="131"/>
                  </a:lnTo>
                  <a:lnTo>
                    <a:pt x="818" y="134"/>
                  </a:lnTo>
                  <a:lnTo>
                    <a:pt x="820" y="134"/>
                  </a:lnTo>
                  <a:lnTo>
                    <a:pt x="823" y="134"/>
                  </a:lnTo>
                  <a:lnTo>
                    <a:pt x="826" y="134"/>
                  </a:lnTo>
                  <a:lnTo>
                    <a:pt x="826" y="137"/>
                  </a:lnTo>
                  <a:lnTo>
                    <a:pt x="823" y="139"/>
                  </a:lnTo>
                  <a:lnTo>
                    <a:pt x="820" y="142"/>
                  </a:lnTo>
                  <a:lnTo>
                    <a:pt x="818" y="142"/>
                  </a:lnTo>
                  <a:lnTo>
                    <a:pt x="815" y="139"/>
                  </a:lnTo>
                  <a:lnTo>
                    <a:pt x="815" y="137"/>
                  </a:lnTo>
                  <a:lnTo>
                    <a:pt x="812" y="134"/>
                  </a:lnTo>
                  <a:lnTo>
                    <a:pt x="810" y="131"/>
                  </a:lnTo>
                  <a:lnTo>
                    <a:pt x="810" y="129"/>
                  </a:lnTo>
                  <a:lnTo>
                    <a:pt x="807" y="126"/>
                  </a:lnTo>
                  <a:lnTo>
                    <a:pt x="810" y="123"/>
                  </a:lnTo>
                  <a:lnTo>
                    <a:pt x="807" y="121"/>
                  </a:lnTo>
                  <a:lnTo>
                    <a:pt x="804" y="118"/>
                  </a:lnTo>
                  <a:lnTo>
                    <a:pt x="802" y="113"/>
                  </a:lnTo>
                  <a:lnTo>
                    <a:pt x="799" y="110"/>
                  </a:lnTo>
                  <a:lnTo>
                    <a:pt x="799" y="113"/>
                  </a:lnTo>
                  <a:lnTo>
                    <a:pt x="796" y="110"/>
                  </a:lnTo>
                  <a:lnTo>
                    <a:pt x="796" y="107"/>
                  </a:lnTo>
                  <a:lnTo>
                    <a:pt x="799" y="107"/>
                  </a:lnTo>
                  <a:lnTo>
                    <a:pt x="804" y="107"/>
                  </a:lnTo>
                  <a:lnTo>
                    <a:pt x="807" y="105"/>
                  </a:lnTo>
                  <a:lnTo>
                    <a:pt x="807" y="102"/>
                  </a:lnTo>
                  <a:lnTo>
                    <a:pt x="810" y="102"/>
                  </a:lnTo>
                  <a:lnTo>
                    <a:pt x="807" y="99"/>
                  </a:lnTo>
                  <a:lnTo>
                    <a:pt x="807" y="102"/>
                  </a:lnTo>
                  <a:lnTo>
                    <a:pt x="804" y="105"/>
                  </a:lnTo>
                  <a:lnTo>
                    <a:pt x="802" y="105"/>
                  </a:lnTo>
                  <a:lnTo>
                    <a:pt x="796" y="105"/>
                  </a:lnTo>
                  <a:lnTo>
                    <a:pt x="794" y="105"/>
                  </a:lnTo>
                  <a:lnTo>
                    <a:pt x="791" y="107"/>
                  </a:lnTo>
                  <a:lnTo>
                    <a:pt x="788" y="107"/>
                  </a:lnTo>
                  <a:lnTo>
                    <a:pt x="786" y="113"/>
                  </a:lnTo>
                  <a:lnTo>
                    <a:pt x="783" y="113"/>
                  </a:lnTo>
                  <a:lnTo>
                    <a:pt x="780" y="115"/>
                  </a:lnTo>
                  <a:lnTo>
                    <a:pt x="780" y="118"/>
                  </a:lnTo>
                  <a:lnTo>
                    <a:pt x="780" y="115"/>
                  </a:lnTo>
                  <a:lnTo>
                    <a:pt x="778" y="115"/>
                  </a:lnTo>
                  <a:lnTo>
                    <a:pt x="775" y="118"/>
                  </a:lnTo>
                  <a:lnTo>
                    <a:pt x="769" y="126"/>
                  </a:lnTo>
                  <a:lnTo>
                    <a:pt x="769" y="129"/>
                  </a:lnTo>
                  <a:lnTo>
                    <a:pt x="767" y="129"/>
                  </a:lnTo>
                  <a:lnTo>
                    <a:pt x="764" y="129"/>
                  </a:lnTo>
                  <a:lnTo>
                    <a:pt x="764" y="131"/>
                  </a:lnTo>
                  <a:lnTo>
                    <a:pt x="767" y="131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72" y="134"/>
                  </a:lnTo>
                  <a:lnTo>
                    <a:pt x="775" y="134"/>
                  </a:lnTo>
                  <a:lnTo>
                    <a:pt x="778" y="134"/>
                  </a:lnTo>
                  <a:lnTo>
                    <a:pt x="778" y="131"/>
                  </a:lnTo>
                  <a:lnTo>
                    <a:pt x="780" y="134"/>
                  </a:lnTo>
                  <a:lnTo>
                    <a:pt x="783" y="134"/>
                  </a:lnTo>
                  <a:lnTo>
                    <a:pt x="783" y="137"/>
                  </a:lnTo>
                  <a:lnTo>
                    <a:pt x="783" y="139"/>
                  </a:lnTo>
                  <a:lnTo>
                    <a:pt x="780" y="145"/>
                  </a:lnTo>
                  <a:lnTo>
                    <a:pt x="778" y="153"/>
                  </a:lnTo>
                  <a:lnTo>
                    <a:pt x="775" y="155"/>
                  </a:lnTo>
                  <a:lnTo>
                    <a:pt x="772" y="158"/>
                  </a:lnTo>
                  <a:lnTo>
                    <a:pt x="767" y="161"/>
                  </a:lnTo>
                  <a:lnTo>
                    <a:pt x="764" y="161"/>
                  </a:lnTo>
                  <a:lnTo>
                    <a:pt x="761" y="158"/>
                  </a:lnTo>
                  <a:lnTo>
                    <a:pt x="759" y="158"/>
                  </a:lnTo>
                  <a:lnTo>
                    <a:pt x="756" y="158"/>
                  </a:lnTo>
                  <a:lnTo>
                    <a:pt x="753" y="158"/>
                  </a:lnTo>
                  <a:lnTo>
                    <a:pt x="753" y="155"/>
                  </a:lnTo>
                  <a:lnTo>
                    <a:pt x="751" y="158"/>
                  </a:lnTo>
                  <a:lnTo>
                    <a:pt x="751" y="161"/>
                  </a:lnTo>
                  <a:lnTo>
                    <a:pt x="748" y="161"/>
                  </a:lnTo>
                  <a:lnTo>
                    <a:pt x="745" y="158"/>
                  </a:lnTo>
                  <a:lnTo>
                    <a:pt x="745" y="155"/>
                  </a:lnTo>
                  <a:lnTo>
                    <a:pt x="745" y="153"/>
                  </a:lnTo>
                  <a:lnTo>
                    <a:pt x="743" y="153"/>
                  </a:lnTo>
                  <a:lnTo>
                    <a:pt x="743" y="150"/>
                  </a:lnTo>
                  <a:lnTo>
                    <a:pt x="748" y="145"/>
                  </a:lnTo>
                  <a:lnTo>
                    <a:pt x="748" y="142"/>
                  </a:lnTo>
                  <a:lnTo>
                    <a:pt x="748" y="139"/>
                  </a:lnTo>
                  <a:lnTo>
                    <a:pt x="751" y="139"/>
                  </a:lnTo>
                  <a:lnTo>
                    <a:pt x="751" y="137"/>
                  </a:lnTo>
                  <a:lnTo>
                    <a:pt x="748" y="137"/>
                  </a:lnTo>
                  <a:lnTo>
                    <a:pt x="745" y="137"/>
                  </a:lnTo>
                  <a:lnTo>
                    <a:pt x="745" y="139"/>
                  </a:lnTo>
                  <a:lnTo>
                    <a:pt x="743" y="139"/>
                  </a:lnTo>
                  <a:lnTo>
                    <a:pt x="740" y="139"/>
                  </a:lnTo>
                  <a:lnTo>
                    <a:pt x="740" y="137"/>
                  </a:lnTo>
                  <a:lnTo>
                    <a:pt x="740" y="134"/>
                  </a:lnTo>
                  <a:lnTo>
                    <a:pt x="737" y="134"/>
                  </a:lnTo>
                  <a:lnTo>
                    <a:pt x="737" y="131"/>
                  </a:lnTo>
                  <a:lnTo>
                    <a:pt x="740" y="131"/>
                  </a:lnTo>
                  <a:lnTo>
                    <a:pt x="743" y="129"/>
                  </a:lnTo>
                  <a:lnTo>
                    <a:pt x="743" y="126"/>
                  </a:lnTo>
                  <a:lnTo>
                    <a:pt x="745" y="126"/>
                  </a:lnTo>
                  <a:lnTo>
                    <a:pt x="745" y="123"/>
                  </a:lnTo>
                  <a:lnTo>
                    <a:pt x="748" y="123"/>
                  </a:lnTo>
                  <a:lnTo>
                    <a:pt x="751" y="121"/>
                  </a:lnTo>
                  <a:lnTo>
                    <a:pt x="751" y="118"/>
                  </a:lnTo>
                  <a:lnTo>
                    <a:pt x="748" y="121"/>
                  </a:lnTo>
                  <a:lnTo>
                    <a:pt x="740" y="126"/>
                  </a:lnTo>
                  <a:lnTo>
                    <a:pt x="737" y="126"/>
                  </a:lnTo>
                  <a:lnTo>
                    <a:pt x="737" y="129"/>
                  </a:lnTo>
                  <a:lnTo>
                    <a:pt x="735" y="131"/>
                  </a:lnTo>
                  <a:lnTo>
                    <a:pt x="735" y="129"/>
                  </a:lnTo>
                  <a:lnTo>
                    <a:pt x="735" y="126"/>
                  </a:lnTo>
                  <a:lnTo>
                    <a:pt x="732" y="126"/>
                  </a:lnTo>
                  <a:lnTo>
                    <a:pt x="729" y="131"/>
                  </a:lnTo>
                  <a:lnTo>
                    <a:pt x="724" y="134"/>
                  </a:lnTo>
                  <a:lnTo>
                    <a:pt x="724" y="137"/>
                  </a:lnTo>
                  <a:lnTo>
                    <a:pt x="721" y="139"/>
                  </a:lnTo>
                  <a:lnTo>
                    <a:pt x="719" y="139"/>
                  </a:lnTo>
                  <a:lnTo>
                    <a:pt x="716" y="145"/>
                  </a:lnTo>
                  <a:lnTo>
                    <a:pt x="716" y="139"/>
                  </a:lnTo>
                  <a:lnTo>
                    <a:pt x="711" y="137"/>
                  </a:lnTo>
                  <a:lnTo>
                    <a:pt x="711" y="134"/>
                  </a:lnTo>
                  <a:lnTo>
                    <a:pt x="711" y="131"/>
                  </a:lnTo>
                  <a:lnTo>
                    <a:pt x="711" y="129"/>
                  </a:lnTo>
                  <a:lnTo>
                    <a:pt x="711" y="126"/>
                  </a:lnTo>
                  <a:lnTo>
                    <a:pt x="713" y="126"/>
                  </a:lnTo>
                  <a:lnTo>
                    <a:pt x="716" y="123"/>
                  </a:lnTo>
                  <a:lnTo>
                    <a:pt x="719" y="118"/>
                  </a:lnTo>
                  <a:lnTo>
                    <a:pt x="724" y="115"/>
                  </a:lnTo>
                  <a:lnTo>
                    <a:pt x="727" y="113"/>
                  </a:lnTo>
                  <a:lnTo>
                    <a:pt x="729" y="110"/>
                  </a:lnTo>
                  <a:lnTo>
                    <a:pt x="735" y="110"/>
                  </a:lnTo>
                  <a:lnTo>
                    <a:pt x="735" y="107"/>
                  </a:lnTo>
                  <a:lnTo>
                    <a:pt x="729" y="110"/>
                  </a:lnTo>
                  <a:lnTo>
                    <a:pt x="721" y="110"/>
                  </a:lnTo>
                  <a:lnTo>
                    <a:pt x="719" y="110"/>
                  </a:lnTo>
                  <a:lnTo>
                    <a:pt x="719" y="107"/>
                  </a:lnTo>
                  <a:lnTo>
                    <a:pt x="724" y="107"/>
                  </a:lnTo>
                  <a:lnTo>
                    <a:pt x="727" y="102"/>
                  </a:lnTo>
                  <a:lnTo>
                    <a:pt x="735" y="94"/>
                  </a:lnTo>
                  <a:lnTo>
                    <a:pt x="737" y="91"/>
                  </a:lnTo>
                  <a:lnTo>
                    <a:pt x="737" y="88"/>
                  </a:lnTo>
                  <a:lnTo>
                    <a:pt x="737" y="86"/>
                  </a:lnTo>
                  <a:lnTo>
                    <a:pt x="735" y="86"/>
                  </a:lnTo>
                  <a:lnTo>
                    <a:pt x="732" y="86"/>
                  </a:lnTo>
                  <a:lnTo>
                    <a:pt x="732" y="88"/>
                  </a:lnTo>
                  <a:lnTo>
                    <a:pt x="732" y="91"/>
                  </a:lnTo>
                  <a:lnTo>
                    <a:pt x="732" y="94"/>
                  </a:lnTo>
                  <a:lnTo>
                    <a:pt x="729" y="94"/>
                  </a:lnTo>
                  <a:lnTo>
                    <a:pt x="729" y="96"/>
                  </a:lnTo>
                  <a:lnTo>
                    <a:pt x="727" y="96"/>
                  </a:lnTo>
                  <a:lnTo>
                    <a:pt x="724" y="99"/>
                  </a:lnTo>
                  <a:lnTo>
                    <a:pt x="721" y="102"/>
                  </a:lnTo>
                  <a:lnTo>
                    <a:pt x="716" y="105"/>
                  </a:lnTo>
                  <a:lnTo>
                    <a:pt x="713" y="105"/>
                  </a:lnTo>
                  <a:lnTo>
                    <a:pt x="711" y="105"/>
                  </a:lnTo>
                  <a:lnTo>
                    <a:pt x="708" y="107"/>
                  </a:lnTo>
                  <a:lnTo>
                    <a:pt x="705" y="107"/>
                  </a:lnTo>
                  <a:lnTo>
                    <a:pt x="702" y="107"/>
                  </a:lnTo>
                  <a:lnTo>
                    <a:pt x="700" y="110"/>
                  </a:lnTo>
                  <a:lnTo>
                    <a:pt x="700" y="115"/>
                  </a:lnTo>
                  <a:lnTo>
                    <a:pt x="700" y="118"/>
                  </a:lnTo>
                  <a:lnTo>
                    <a:pt x="702" y="118"/>
                  </a:lnTo>
                  <a:lnTo>
                    <a:pt x="705" y="113"/>
                  </a:lnTo>
                  <a:lnTo>
                    <a:pt x="708" y="113"/>
                  </a:lnTo>
                  <a:lnTo>
                    <a:pt x="711" y="115"/>
                  </a:lnTo>
                  <a:lnTo>
                    <a:pt x="708" y="115"/>
                  </a:lnTo>
                  <a:lnTo>
                    <a:pt x="708" y="118"/>
                  </a:lnTo>
                  <a:lnTo>
                    <a:pt x="705" y="118"/>
                  </a:lnTo>
                  <a:lnTo>
                    <a:pt x="700" y="121"/>
                  </a:lnTo>
                  <a:lnTo>
                    <a:pt x="697" y="121"/>
                  </a:lnTo>
                  <a:lnTo>
                    <a:pt x="697" y="118"/>
                  </a:lnTo>
                  <a:lnTo>
                    <a:pt x="694" y="121"/>
                  </a:lnTo>
                  <a:lnTo>
                    <a:pt x="692" y="121"/>
                  </a:lnTo>
                  <a:lnTo>
                    <a:pt x="689" y="123"/>
                  </a:lnTo>
                  <a:lnTo>
                    <a:pt x="686" y="123"/>
                  </a:lnTo>
                  <a:lnTo>
                    <a:pt x="684" y="123"/>
                  </a:lnTo>
                  <a:lnTo>
                    <a:pt x="684" y="121"/>
                  </a:lnTo>
                  <a:lnTo>
                    <a:pt x="678" y="121"/>
                  </a:lnTo>
                  <a:lnTo>
                    <a:pt x="673" y="123"/>
                  </a:lnTo>
                  <a:lnTo>
                    <a:pt x="673" y="126"/>
                  </a:lnTo>
                  <a:lnTo>
                    <a:pt x="670" y="129"/>
                  </a:lnTo>
                  <a:lnTo>
                    <a:pt x="665" y="129"/>
                  </a:lnTo>
                  <a:lnTo>
                    <a:pt x="665" y="131"/>
                  </a:lnTo>
                  <a:lnTo>
                    <a:pt x="670" y="134"/>
                  </a:lnTo>
                  <a:lnTo>
                    <a:pt x="673" y="134"/>
                  </a:lnTo>
                  <a:lnTo>
                    <a:pt x="676" y="134"/>
                  </a:lnTo>
                  <a:lnTo>
                    <a:pt x="676" y="137"/>
                  </a:lnTo>
                  <a:lnTo>
                    <a:pt x="673" y="137"/>
                  </a:lnTo>
                  <a:lnTo>
                    <a:pt x="670" y="137"/>
                  </a:lnTo>
                  <a:lnTo>
                    <a:pt x="668" y="137"/>
                  </a:lnTo>
                  <a:lnTo>
                    <a:pt x="665" y="134"/>
                  </a:lnTo>
                  <a:lnTo>
                    <a:pt x="660" y="137"/>
                  </a:lnTo>
                  <a:lnTo>
                    <a:pt x="662" y="139"/>
                  </a:lnTo>
                  <a:lnTo>
                    <a:pt x="662" y="142"/>
                  </a:lnTo>
                  <a:lnTo>
                    <a:pt x="660" y="139"/>
                  </a:lnTo>
                  <a:lnTo>
                    <a:pt x="657" y="137"/>
                  </a:lnTo>
                  <a:lnTo>
                    <a:pt x="654" y="137"/>
                  </a:lnTo>
                  <a:lnTo>
                    <a:pt x="652" y="137"/>
                  </a:lnTo>
                  <a:lnTo>
                    <a:pt x="649" y="139"/>
                  </a:lnTo>
                  <a:lnTo>
                    <a:pt x="646" y="139"/>
                  </a:lnTo>
                  <a:lnTo>
                    <a:pt x="644" y="137"/>
                  </a:lnTo>
                  <a:lnTo>
                    <a:pt x="644" y="134"/>
                  </a:lnTo>
                  <a:lnTo>
                    <a:pt x="638" y="134"/>
                  </a:lnTo>
                  <a:lnTo>
                    <a:pt x="638" y="131"/>
                  </a:lnTo>
                  <a:lnTo>
                    <a:pt x="635" y="129"/>
                  </a:lnTo>
                  <a:lnTo>
                    <a:pt x="635" y="126"/>
                  </a:lnTo>
                  <a:lnTo>
                    <a:pt x="633" y="126"/>
                  </a:lnTo>
                  <a:lnTo>
                    <a:pt x="630" y="126"/>
                  </a:lnTo>
                  <a:lnTo>
                    <a:pt x="625" y="126"/>
                  </a:lnTo>
                  <a:lnTo>
                    <a:pt x="625" y="123"/>
                  </a:lnTo>
                  <a:lnTo>
                    <a:pt x="622" y="123"/>
                  </a:lnTo>
                  <a:lnTo>
                    <a:pt x="622" y="121"/>
                  </a:lnTo>
                  <a:lnTo>
                    <a:pt x="622" y="115"/>
                  </a:lnTo>
                  <a:lnTo>
                    <a:pt x="619" y="115"/>
                  </a:lnTo>
                  <a:lnTo>
                    <a:pt x="617" y="115"/>
                  </a:lnTo>
                  <a:lnTo>
                    <a:pt x="617" y="113"/>
                  </a:lnTo>
                  <a:lnTo>
                    <a:pt x="614" y="113"/>
                  </a:lnTo>
                  <a:lnTo>
                    <a:pt x="614" y="110"/>
                  </a:lnTo>
                  <a:lnTo>
                    <a:pt x="614" y="107"/>
                  </a:lnTo>
                  <a:lnTo>
                    <a:pt x="614" y="105"/>
                  </a:lnTo>
                  <a:lnTo>
                    <a:pt x="611" y="105"/>
                  </a:lnTo>
                  <a:lnTo>
                    <a:pt x="609" y="107"/>
                  </a:lnTo>
                  <a:lnTo>
                    <a:pt x="606" y="107"/>
                  </a:lnTo>
                  <a:lnTo>
                    <a:pt x="598" y="115"/>
                  </a:lnTo>
                  <a:lnTo>
                    <a:pt x="595" y="115"/>
                  </a:lnTo>
                  <a:lnTo>
                    <a:pt x="595" y="118"/>
                  </a:lnTo>
                  <a:lnTo>
                    <a:pt x="593" y="115"/>
                  </a:lnTo>
                  <a:lnTo>
                    <a:pt x="593" y="118"/>
                  </a:lnTo>
                  <a:lnTo>
                    <a:pt x="587" y="118"/>
                  </a:lnTo>
                  <a:lnTo>
                    <a:pt x="577" y="118"/>
                  </a:lnTo>
                  <a:lnTo>
                    <a:pt x="571" y="115"/>
                  </a:lnTo>
                  <a:lnTo>
                    <a:pt x="568" y="113"/>
                  </a:lnTo>
                  <a:lnTo>
                    <a:pt x="563" y="107"/>
                  </a:lnTo>
                  <a:lnTo>
                    <a:pt x="560" y="110"/>
                  </a:lnTo>
                  <a:lnTo>
                    <a:pt x="560" y="113"/>
                  </a:lnTo>
                  <a:lnTo>
                    <a:pt x="558" y="115"/>
                  </a:lnTo>
                  <a:lnTo>
                    <a:pt x="555" y="118"/>
                  </a:lnTo>
                  <a:lnTo>
                    <a:pt x="552" y="118"/>
                  </a:lnTo>
                  <a:lnTo>
                    <a:pt x="552" y="121"/>
                  </a:lnTo>
                  <a:lnTo>
                    <a:pt x="552" y="118"/>
                  </a:lnTo>
                  <a:lnTo>
                    <a:pt x="552" y="115"/>
                  </a:lnTo>
                  <a:lnTo>
                    <a:pt x="552" y="113"/>
                  </a:lnTo>
                  <a:lnTo>
                    <a:pt x="552" y="110"/>
                  </a:lnTo>
                  <a:lnTo>
                    <a:pt x="550" y="110"/>
                  </a:lnTo>
                  <a:lnTo>
                    <a:pt x="550" y="107"/>
                  </a:lnTo>
                  <a:lnTo>
                    <a:pt x="552" y="107"/>
                  </a:lnTo>
                  <a:lnTo>
                    <a:pt x="552" y="105"/>
                  </a:lnTo>
                  <a:lnTo>
                    <a:pt x="550" y="105"/>
                  </a:lnTo>
                  <a:lnTo>
                    <a:pt x="550" y="102"/>
                  </a:lnTo>
                  <a:lnTo>
                    <a:pt x="547" y="99"/>
                  </a:lnTo>
                  <a:lnTo>
                    <a:pt x="542" y="105"/>
                  </a:lnTo>
                  <a:lnTo>
                    <a:pt x="542" y="102"/>
                  </a:lnTo>
                  <a:lnTo>
                    <a:pt x="542" y="99"/>
                  </a:lnTo>
                  <a:lnTo>
                    <a:pt x="539" y="99"/>
                  </a:lnTo>
                  <a:lnTo>
                    <a:pt x="539" y="96"/>
                  </a:lnTo>
                  <a:lnTo>
                    <a:pt x="539" y="94"/>
                  </a:lnTo>
                  <a:lnTo>
                    <a:pt x="536" y="94"/>
                  </a:lnTo>
                  <a:lnTo>
                    <a:pt x="534" y="94"/>
                  </a:lnTo>
                  <a:lnTo>
                    <a:pt x="534" y="96"/>
                  </a:lnTo>
                  <a:lnTo>
                    <a:pt x="534" y="99"/>
                  </a:lnTo>
                  <a:lnTo>
                    <a:pt x="531" y="99"/>
                  </a:lnTo>
                  <a:lnTo>
                    <a:pt x="526" y="102"/>
                  </a:lnTo>
                  <a:lnTo>
                    <a:pt x="520" y="99"/>
                  </a:lnTo>
                  <a:lnTo>
                    <a:pt x="515" y="96"/>
                  </a:lnTo>
                  <a:lnTo>
                    <a:pt x="515" y="94"/>
                  </a:lnTo>
                  <a:lnTo>
                    <a:pt x="515" y="91"/>
                  </a:lnTo>
                  <a:lnTo>
                    <a:pt x="518" y="88"/>
                  </a:lnTo>
                  <a:lnTo>
                    <a:pt x="520" y="88"/>
                  </a:lnTo>
                  <a:lnTo>
                    <a:pt x="523" y="86"/>
                  </a:lnTo>
                  <a:lnTo>
                    <a:pt x="526" y="86"/>
                  </a:lnTo>
                  <a:lnTo>
                    <a:pt x="526" y="83"/>
                  </a:lnTo>
                  <a:lnTo>
                    <a:pt x="523" y="80"/>
                  </a:lnTo>
                  <a:lnTo>
                    <a:pt x="520" y="83"/>
                  </a:lnTo>
                  <a:lnTo>
                    <a:pt x="518" y="83"/>
                  </a:lnTo>
                  <a:lnTo>
                    <a:pt x="515" y="83"/>
                  </a:lnTo>
                  <a:lnTo>
                    <a:pt x="515" y="80"/>
                  </a:lnTo>
                  <a:lnTo>
                    <a:pt x="510" y="80"/>
                  </a:lnTo>
                  <a:lnTo>
                    <a:pt x="507" y="86"/>
                  </a:lnTo>
                  <a:lnTo>
                    <a:pt x="504" y="86"/>
                  </a:lnTo>
                  <a:lnTo>
                    <a:pt x="504" y="88"/>
                  </a:lnTo>
                  <a:lnTo>
                    <a:pt x="501" y="88"/>
                  </a:lnTo>
                  <a:lnTo>
                    <a:pt x="499" y="88"/>
                  </a:lnTo>
                  <a:lnTo>
                    <a:pt x="499" y="86"/>
                  </a:lnTo>
                  <a:lnTo>
                    <a:pt x="496" y="91"/>
                  </a:lnTo>
                  <a:lnTo>
                    <a:pt x="493" y="91"/>
                  </a:lnTo>
                  <a:lnTo>
                    <a:pt x="491" y="94"/>
                  </a:lnTo>
                  <a:lnTo>
                    <a:pt x="491" y="91"/>
                  </a:lnTo>
                  <a:lnTo>
                    <a:pt x="488" y="91"/>
                  </a:lnTo>
                  <a:lnTo>
                    <a:pt x="488" y="88"/>
                  </a:lnTo>
                  <a:lnTo>
                    <a:pt x="488" y="91"/>
                  </a:lnTo>
                  <a:lnTo>
                    <a:pt x="485" y="91"/>
                  </a:lnTo>
                  <a:lnTo>
                    <a:pt x="483" y="91"/>
                  </a:lnTo>
                  <a:lnTo>
                    <a:pt x="483" y="96"/>
                  </a:lnTo>
                  <a:lnTo>
                    <a:pt x="480" y="96"/>
                  </a:lnTo>
                  <a:lnTo>
                    <a:pt x="483" y="94"/>
                  </a:lnTo>
                  <a:lnTo>
                    <a:pt x="483" y="91"/>
                  </a:lnTo>
                  <a:lnTo>
                    <a:pt x="483" y="86"/>
                  </a:lnTo>
                  <a:lnTo>
                    <a:pt x="483" y="83"/>
                  </a:lnTo>
                  <a:lnTo>
                    <a:pt x="480" y="86"/>
                  </a:lnTo>
                  <a:lnTo>
                    <a:pt x="477" y="88"/>
                  </a:lnTo>
                  <a:lnTo>
                    <a:pt x="475" y="88"/>
                  </a:lnTo>
                  <a:lnTo>
                    <a:pt x="472" y="86"/>
                  </a:lnTo>
                  <a:lnTo>
                    <a:pt x="469" y="86"/>
                  </a:lnTo>
                  <a:lnTo>
                    <a:pt x="469" y="83"/>
                  </a:lnTo>
                  <a:lnTo>
                    <a:pt x="469" y="80"/>
                  </a:lnTo>
                  <a:lnTo>
                    <a:pt x="467" y="83"/>
                  </a:lnTo>
                  <a:lnTo>
                    <a:pt x="464" y="86"/>
                  </a:lnTo>
                  <a:lnTo>
                    <a:pt x="461" y="86"/>
                  </a:lnTo>
                  <a:lnTo>
                    <a:pt x="459" y="86"/>
                  </a:lnTo>
                  <a:lnTo>
                    <a:pt x="459" y="83"/>
                  </a:lnTo>
                  <a:lnTo>
                    <a:pt x="461" y="80"/>
                  </a:lnTo>
                  <a:lnTo>
                    <a:pt x="464" y="80"/>
                  </a:lnTo>
                  <a:lnTo>
                    <a:pt x="464" y="78"/>
                  </a:lnTo>
                  <a:lnTo>
                    <a:pt x="461" y="78"/>
                  </a:lnTo>
                  <a:lnTo>
                    <a:pt x="459" y="78"/>
                  </a:lnTo>
                  <a:lnTo>
                    <a:pt x="456" y="78"/>
                  </a:lnTo>
                  <a:lnTo>
                    <a:pt x="456" y="80"/>
                  </a:lnTo>
                  <a:lnTo>
                    <a:pt x="453" y="83"/>
                  </a:lnTo>
                  <a:lnTo>
                    <a:pt x="448" y="80"/>
                  </a:lnTo>
                  <a:lnTo>
                    <a:pt x="445" y="80"/>
                  </a:lnTo>
                  <a:lnTo>
                    <a:pt x="443" y="80"/>
                  </a:lnTo>
                  <a:lnTo>
                    <a:pt x="443" y="78"/>
                  </a:lnTo>
                  <a:lnTo>
                    <a:pt x="440" y="78"/>
                  </a:lnTo>
                  <a:lnTo>
                    <a:pt x="434" y="67"/>
                  </a:lnTo>
                  <a:lnTo>
                    <a:pt x="432" y="64"/>
                  </a:lnTo>
                  <a:lnTo>
                    <a:pt x="432" y="62"/>
                  </a:lnTo>
                  <a:lnTo>
                    <a:pt x="434" y="59"/>
                  </a:lnTo>
                  <a:lnTo>
                    <a:pt x="432" y="59"/>
                  </a:lnTo>
                  <a:lnTo>
                    <a:pt x="432" y="56"/>
                  </a:lnTo>
                  <a:lnTo>
                    <a:pt x="429" y="56"/>
                  </a:lnTo>
                  <a:lnTo>
                    <a:pt x="429" y="54"/>
                  </a:lnTo>
                  <a:lnTo>
                    <a:pt x="426" y="51"/>
                  </a:lnTo>
                  <a:lnTo>
                    <a:pt x="424" y="48"/>
                  </a:lnTo>
                  <a:lnTo>
                    <a:pt x="421" y="45"/>
                  </a:lnTo>
                  <a:lnTo>
                    <a:pt x="418" y="43"/>
                  </a:lnTo>
                  <a:lnTo>
                    <a:pt x="416" y="40"/>
                  </a:lnTo>
                  <a:lnTo>
                    <a:pt x="413" y="40"/>
                  </a:lnTo>
                  <a:lnTo>
                    <a:pt x="410" y="40"/>
                  </a:lnTo>
                  <a:lnTo>
                    <a:pt x="413" y="43"/>
                  </a:lnTo>
                  <a:lnTo>
                    <a:pt x="416" y="43"/>
                  </a:lnTo>
                  <a:lnTo>
                    <a:pt x="416" y="45"/>
                  </a:lnTo>
                  <a:lnTo>
                    <a:pt x="413" y="48"/>
                  </a:lnTo>
                  <a:lnTo>
                    <a:pt x="410" y="48"/>
                  </a:lnTo>
                  <a:lnTo>
                    <a:pt x="408" y="48"/>
                  </a:lnTo>
                  <a:lnTo>
                    <a:pt x="405" y="51"/>
                  </a:lnTo>
                  <a:lnTo>
                    <a:pt x="402" y="51"/>
                  </a:lnTo>
                  <a:lnTo>
                    <a:pt x="402" y="54"/>
                  </a:lnTo>
                  <a:lnTo>
                    <a:pt x="400" y="56"/>
                  </a:lnTo>
                  <a:lnTo>
                    <a:pt x="397" y="59"/>
                  </a:lnTo>
                  <a:lnTo>
                    <a:pt x="394" y="59"/>
                  </a:lnTo>
                  <a:lnTo>
                    <a:pt x="392" y="59"/>
                  </a:lnTo>
                  <a:lnTo>
                    <a:pt x="389" y="56"/>
                  </a:lnTo>
                  <a:lnTo>
                    <a:pt x="386" y="51"/>
                  </a:lnTo>
                  <a:lnTo>
                    <a:pt x="384" y="48"/>
                  </a:lnTo>
                  <a:lnTo>
                    <a:pt x="378" y="45"/>
                  </a:lnTo>
                  <a:lnTo>
                    <a:pt x="378" y="43"/>
                  </a:lnTo>
                  <a:lnTo>
                    <a:pt x="376" y="40"/>
                  </a:lnTo>
                  <a:lnTo>
                    <a:pt x="373" y="40"/>
                  </a:lnTo>
                  <a:lnTo>
                    <a:pt x="373" y="37"/>
                  </a:lnTo>
                  <a:lnTo>
                    <a:pt x="373" y="35"/>
                  </a:lnTo>
                  <a:lnTo>
                    <a:pt x="370" y="29"/>
                  </a:lnTo>
                  <a:lnTo>
                    <a:pt x="365" y="27"/>
                  </a:lnTo>
                  <a:lnTo>
                    <a:pt x="365" y="29"/>
                  </a:lnTo>
                  <a:lnTo>
                    <a:pt x="362" y="32"/>
                  </a:lnTo>
                  <a:lnTo>
                    <a:pt x="362" y="35"/>
                  </a:lnTo>
                  <a:lnTo>
                    <a:pt x="359" y="35"/>
                  </a:lnTo>
                  <a:lnTo>
                    <a:pt x="359" y="29"/>
                  </a:lnTo>
                  <a:lnTo>
                    <a:pt x="359" y="27"/>
                  </a:lnTo>
                  <a:lnTo>
                    <a:pt x="357" y="21"/>
                  </a:lnTo>
                  <a:lnTo>
                    <a:pt x="357" y="19"/>
                  </a:lnTo>
                  <a:lnTo>
                    <a:pt x="354" y="19"/>
                  </a:lnTo>
                  <a:lnTo>
                    <a:pt x="354" y="21"/>
                  </a:lnTo>
                  <a:lnTo>
                    <a:pt x="351" y="21"/>
                  </a:lnTo>
                  <a:lnTo>
                    <a:pt x="349" y="21"/>
                  </a:lnTo>
                  <a:lnTo>
                    <a:pt x="349" y="24"/>
                  </a:lnTo>
                  <a:lnTo>
                    <a:pt x="349" y="27"/>
                  </a:lnTo>
                  <a:lnTo>
                    <a:pt x="349" y="32"/>
                  </a:lnTo>
                  <a:lnTo>
                    <a:pt x="346" y="32"/>
                  </a:lnTo>
                  <a:lnTo>
                    <a:pt x="346" y="29"/>
                  </a:lnTo>
                  <a:lnTo>
                    <a:pt x="343" y="27"/>
                  </a:lnTo>
                  <a:lnTo>
                    <a:pt x="343" y="24"/>
                  </a:lnTo>
                  <a:lnTo>
                    <a:pt x="341" y="24"/>
                  </a:lnTo>
                  <a:lnTo>
                    <a:pt x="341" y="21"/>
                  </a:lnTo>
                  <a:lnTo>
                    <a:pt x="338" y="19"/>
                  </a:lnTo>
                  <a:lnTo>
                    <a:pt x="335" y="19"/>
                  </a:lnTo>
                  <a:lnTo>
                    <a:pt x="335" y="21"/>
                  </a:lnTo>
                  <a:lnTo>
                    <a:pt x="335" y="24"/>
                  </a:lnTo>
                  <a:lnTo>
                    <a:pt x="338" y="27"/>
                  </a:lnTo>
                  <a:lnTo>
                    <a:pt x="338" y="29"/>
                  </a:lnTo>
                  <a:lnTo>
                    <a:pt x="341" y="32"/>
                  </a:lnTo>
                  <a:lnTo>
                    <a:pt x="341" y="35"/>
                  </a:lnTo>
                  <a:lnTo>
                    <a:pt x="338" y="35"/>
                  </a:lnTo>
                  <a:lnTo>
                    <a:pt x="338" y="37"/>
                  </a:lnTo>
                  <a:lnTo>
                    <a:pt x="341" y="37"/>
                  </a:lnTo>
                  <a:lnTo>
                    <a:pt x="343" y="40"/>
                  </a:lnTo>
                  <a:lnTo>
                    <a:pt x="343" y="43"/>
                  </a:lnTo>
                  <a:lnTo>
                    <a:pt x="341" y="43"/>
                  </a:lnTo>
                  <a:lnTo>
                    <a:pt x="338" y="43"/>
                  </a:lnTo>
                  <a:lnTo>
                    <a:pt x="341" y="45"/>
                  </a:lnTo>
                  <a:lnTo>
                    <a:pt x="341" y="48"/>
                  </a:lnTo>
                  <a:lnTo>
                    <a:pt x="338" y="48"/>
                  </a:lnTo>
                  <a:lnTo>
                    <a:pt x="335" y="45"/>
                  </a:lnTo>
                  <a:lnTo>
                    <a:pt x="335" y="43"/>
                  </a:lnTo>
                  <a:lnTo>
                    <a:pt x="335" y="40"/>
                  </a:lnTo>
                  <a:lnTo>
                    <a:pt x="333" y="37"/>
                  </a:lnTo>
                  <a:lnTo>
                    <a:pt x="333" y="40"/>
                  </a:lnTo>
                  <a:lnTo>
                    <a:pt x="330" y="40"/>
                  </a:lnTo>
                  <a:lnTo>
                    <a:pt x="330" y="37"/>
                  </a:lnTo>
                  <a:lnTo>
                    <a:pt x="330" y="35"/>
                  </a:lnTo>
                  <a:lnTo>
                    <a:pt x="330" y="32"/>
                  </a:lnTo>
                  <a:lnTo>
                    <a:pt x="330" y="29"/>
                  </a:lnTo>
                  <a:lnTo>
                    <a:pt x="333" y="29"/>
                  </a:lnTo>
                  <a:lnTo>
                    <a:pt x="330" y="27"/>
                  </a:lnTo>
                  <a:lnTo>
                    <a:pt x="330" y="29"/>
                  </a:lnTo>
                  <a:lnTo>
                    <a:pt x="327" y="29"/>
                  </a:lnTo>
                  <a:lnTo>
                    <a:pt x="327" y="27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22" y="21"/>
                  </a:lnTo>
                  <a:lnTo>
                    <a:pt x="319" y="19"/>
                  </a:lnTo>
                  <a:lnTo>
                    <a:pt x="317" y="19"/>
                  </a:lnTo>
                  <a:lnTo>
                    <a:pt x="317" y="21"/>
                  </a:lnTo>
                  <a:lnTo>
                    <a:pt x="317" y="24"/>
                  </a:lnTo>
                  <a:lnTo>
                    <a:pt x="317" y="21"/>
                  </a:lnTo>
                  <a:lnTo>
                    <a:pt x="317" y="24"/>
                  </a:lnTo>
                  <a:lnTo>
                    <a:pt x="317" y="27"/>
                  </a:lnTo>
                  <a:lnTo>
                    <a:pt x="317" y="29"/>
                  </a:lnTo>
                  <a:lnTo>
                    <a:pt x="314" y="29"/>
                  </a:lnTo>
                  <a:lnTo>
                    <a:pt x="314" y="32"/>
                  </a:lnTo>
                  <a:lnTo>
                    <a:pt x="311" y="32"/>
                  </a:lnTo>
                  <a:lnTo>
                    <a:pt x="309" y="27"/>
                  </a:lnTo>
                  <a:lnTo>
                    <a:pt x="306" y="24"/>
                  </a:lnTo>
                  <a:lnTo>
                    <a:pt x="306" y="27"/>
                  </a:lnTo>
                  <a:lnTo>
                    <a:pt x="303" y="27"/>
                  </a:lnTo>
                  <a:lnTo>
                    <a:pt x="300" y="27"/>
                  </a:lnTo>
                  <a:lnTo>
                    <a:pt x="300" y="29"/>
                  </a:lnTo>
                  <a:lnTo>
                    <a:pt x="303" y="32"/>
                  </a:lnTo>
                  <a:lnTo>
                    <a:pt x="300" y="35"/>
                  </a:lnTo>
                  <a:lnTo>
                    <a:pt x="298" y="32"/>
                  </a:lnTo>
                  <a:lnTo>
                    <a:pt x="295" y="32"/>
                  </a:lnTo>
                  <a:lnTo>
                    <a:pt x="298" y="35"/>
                  </a:lnTo>
                  <a:lnTo>
                    <a:pt x="295" y="35"/>
                  </a:lnTo>
                  <a:lnTo>
                    <a:pt x="295" y="37"/>
                  </a:lnTo>
                  <a:lnTo>
                    <a:pt x="292" y="37"/>
                  </a:lnTo>
                  <a:lnTo>
                    <a:pt x="295" y="37"/>
                  </a:lnTo>
                  <a:lnTo>
                    <a:pt x="298" y="37"/>
                  </a:lnTo>
                  <a:lnTo>
                    <a:pt x="300" y="37"/>
                  </a:lnTo>
                  <a:lnTo>
                    <a:pt x="303" y="37"/>
                  </a:lnTo>
                  <a:lnTo>
                    <a:pt x="306" y="37"/>
                  </a:lnTo>
                  <a:lnTo>
                    <a:pt x="309" y="37"/>
                  </a:lnTo>
                  <a:lnTo>
                    <a:pt x="311" y="37"/>
                  </a:lnTo>
                  <a:lnTo>
                    <a:pt x="311" y="40"/>
                  </a:lnTo>
                  <a:lnTo>
                    <a:pt x="311" y="43"/>
                  </a:lnTo>
                  <a:lnTo>
                    <a:pt x="314" y="40"/>
                  </a:lnTo>
                  <a:lnTo>
                    <a:pt x="317" y="43"/>
                  </a:lnTo>
                  <a:lnTo>
                    <a:pt x="317" y="45"/>
                  </a:lnTo>
                  <a:lnTo>
                    <a:pt x="314" y="45"/>
                  </a:lnTo>
                  <a:lnTo>
                    <a:pt x="314" y="48"/>
                  </a:lnTo>
                  <a:lnTo>
                    <a:pt x="317" y="48"/>
                  </a:lnTo>
                  <a:lnTo>
                    <a:pt x="317" y="51"/>
                  </a:lnTo>
                  <a:lnTo>
                    <a:pt x="319" y="51"/>
                  </a:lnTo>
                  <a:lnTo>
                    <a:pt x="322" y="48"/>
                  </a:lnTo>
                  <a:lnTo>
                    <a:pt x="325" y="51"/>
                  </a:lnTo>
                  <a:lnTo>
                    <a:pt x="322" y="51"/>
                  </a:lnTo>
                  <a:lnTo>
                    <a:pt x="322" y="54"/>
                  </a:lnTo>
                  <a:lnTo>
                    <a:pt x="322" y="56"/>
                  </a:lnTo>
                  <a:lnTo>
                    <a:pt x="325" y="56"/>
                  </a:lnTo>
                  <a:lnTo>
                    <a:pt x="327" y="59"/>
                  </a:lnTo>
                  <a:lnTo>
                    <a:pt x="330" y="62"/>
                  </a:lnTo>
                  <a:lnTo>
                    <a:pt x="333" y="59"/>
                  </a:lnTo>
                  <a:lnTo>
                    <a:pt x="338" y="56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6" y="54"/>
                  </a:lnTo>
                  <a:lnTo>
                    <a:pt x="349" y="54"/>
                  </a:lnTo>
                  <a:lnTo>
                    <a:pt x="351" y="54"/>
                  </a:lnTo>
                  <a:lnTo>
                    <a:pt x="357" y="51"/>
                  </a:lnTo>
                  <a:lnTo>
                    <a:pt x="362" y="51"/>
                  </a:lnTo>
                  <a:lnTo>
                    <a:pt x="365" y="51"/>
                  </a:lnTo>
                  <a:lnTo>
                    <a:pt x="370" y="56"/>
                  </a:lnTo>
                  <a:lnTo>
                    <a:pt x="373" y="59"/>
                  </a:lnTo>
                  <a:lnTo>
                    <a:pt x="376" y="59"/>
                  </a:lnTo>
                  <a:lnTo>
                    <a:pt x="376" y="62"/>
                  </a:lnTo>
                  <a:lnTo>
                    <a:pt x="378" y="62"/>
                  </a:lnTo>
                  <a:lnTo>
                    <a:pt x="378" y="64"/>
                  </a:lnTo>
                  <a:lnTo>
                    <a:pt x="378" y="67"/>
                  </a:lnTo>
                  <a:lnTo>
                    <a:pt x="378" y="70"/>
                  </a:lnTo>
                  <a:lnTo>
                    <a:pt x="381" y="70"/>
                  </a:lnTo>
                  <a:lnTo>
                    <a:pt x="384" y="72"/>
                  </a:lnTo>
                  <a:lnTo>
                    <a:pt x="389" y="72"/>
                  </a:lnTo>
                  <a:lnTo>
                    <a:pt x="392" y="75"/>
                  </a:lnTo>
                  <a:lnTo>
                    <a:pt x="389" y="78"/>
                  </a:lnTo>
                  <a:lnTo>
                    <a:pt x="389" y="80"/>
                  </a:lnTo>
                  <a:lnTo>
                    <a:pt x="386" y="83"/>
                  </a:lnTo>
                  <a:lnTo>
                    <a:pt x="384" y="86"/>
                  </a:lnTo>
                  <a:lnTo>
                    <a:pt x="381" y="88"/>
                  </a:lnTo>
                  <a:lnTo>
                    <a:pt x="384" y="88"/>
                  </a:lnTo>
                  <a:lnTo>
                    <a:pt x="386" y="91"/>
                  </a:lnTo>
                  <a:lnTo>
                    <a:pt x="389" y="94"/>
                  </a:lnTo>
                  <a:lnTo>
                    <a:pt x="389" y="96"/>
                  </a:lnTo>
                  <a:lnTo>
                    <a:pt x="386" y="113"/>
                  </a:lnTo>
                  <a:lnTo>
                    <a:pt x="386" y="115"/>
                  </a:lnTo>
                  <a:lnTo>
                    <a:pt x="386" y="118"/>
                  </a:lnTo>
                  <a:lnTo>
                    <a:pt x="389" y="121"/>
                  </a:lnTo>
                  <a:lnTo>
                    <a:pt x="392" y="123"/>
                  </a:lnTo>
                  <a:lnTo>
                    <a:pt x="394" y="123"/>
                  </a:lnTo>
                  <a:lnTo>
                    <a:pt x="397" y="126"/>
                  </a:lnTo>
                  <a:lnTo>
                    <a:pt x="400" y="126"/>
                  </a:lnTo>
                  <a:lnTo>
                    <a:pt x="394" y="126"/>
                  </a:lnTo>
                  <a:lnTo>
                    <a:pt x="392" y="126"/>
                  </a:lnTo>
                  <a:lnTo>
                    <a:pt x="386" y="123"/>
                  </a:lnTo>
                  <a:lnTo>
                    <a:pt x="384" y="123"/>
                  </a:lnTo>
                  <a:lnTo>
                    <a:pt x="381" y="121"/>
                  </a:lnTo>
                  <a:lnTo>
                    <a:pt x="378" y="121"/>
                  </a:lnTo>
                  <a:lnTo>
                    <a:pt x="376" y="121"/>
                  </a:lnTo>
                  <a:lnTo>
                    <a:pt x="370" y="126"/>
                  </a:lnTo>
                  <a:lnTo>
                    <a:pt x="367" y="126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37"/>
                  </a:lnTo>
                  <a:lnTo>
                    <a:pt x="367" y="142"/>
                  </a:lnTo>
                  <a:lnTo>
                    <a:pt x="365" y="147"/>
                  </a:lnTo>
                  <a:lnTo>
                    <a:pt x="362" y="150"/>
                  </a:lnTo>
                  <a:lnTo>
                    <a:pt x="359" y="153"/>
                  </a:lnTo>
                  <a:lnTo>
                    <a:pt x="359" y="150"/>
                  </a:lnTo>
                  <a:lnTo>
                    <a:pt x="359" y="147"/>
                  </a:lnTo>
                  <a:lnTo>
                    <a:pt x="362" y="147"/>
                  </a:lnTo>
                  <a:lnTo>
                    <a:pt x="362" y="145"/>
                  </a:lnTo>
                  <a:lnTo>
                    <a:pt x="365" y="145"/>
                  </a:lnTo>
                  <a:lnTo>
                    <a:pt x="362" y="142"/>
                  </a:lnTo>
                  <a:lnTo>
                    <a:pt x="362" y="139"/>
                  </a:lnTo>
                  <a:lnTo>
                    <a:pt x="359" y="134"/>
                  </a:lnTo>
                  <a:lnTo>
                    <a:pt x="357" y="134"/>
                  </a:lnTo>
                  <a:lnTo>
                    <a:pt x="357" y="131"/>
                  </a:lnTo>
                  <a:lnTo>
                    <a:pt x="354" y="134"/>
                  </a:lnTo>
                  <a:lnTo>
                    <a:pt x="351" y="134"/>
                  </a:lnTo>
                  <a:lnTo>
                    <a:pt x="349" y="137"/>
                  </a:lnTo>
                  <a:lnTo>
                    <a:pt x="349" y="131"/>
                  </a:lnTo>
                  <a:lnTo>
                    <a:pt x="346" y="131"/>
                  </a:lnTo>
                  <a:lnTo>
                    <a:pt x="346" y="129"/>
                  </a:lnTo>
                  <a:lnTo>
                    <a:pt x="343" y="129"/>
                  </a:lnTo>
                  <a:lnTo>
                    <a:pt x="343" y="131"/>
                  </a:lnTo>
                  <a:lnTo>
                    <a:pt x="341" y="134"/>
                  </a:lnTo>
                  <a:lnTo>
                    <a:pt x="338" y="134"/>
                  </a:lnTo>
                  <a:lnTo>
                    <a:pt x="335" y="134"/>
                  </a:lnTo>
                  <a:lnTo>
                    <a:pt x="335" y="137"/>
                  </a:lnTo>
                  <a:lnTo>
                    <a:pt x="330" y="139"/>
                  </a:lnTo>
                  <a:lnTo>
                    <a:pt x="327" y="142"/>
                  </a:lnTo>
                  <a:lnTo>
                    <a:pt x="325" y="145"/>
                  </a:lnTo>
                  <a:lnTo>
                    <a:pt x="322" y="142"/>
                  </a:lnTo>
                  <a:lnTo>
                    <a:pt x="319" y="142"/>
                  </a:lnTo>
                  <a:lnTo>
                    <a:pt x="317" y="142"/>
                  </a:lnTo>
                  <a:lnTo>
                    <a:pt x="311" y="139"/>
                  </a:lnTo>
                  <a:lnTo>
                    <a:pt x="309" y="137"/>
                  </a:lnTo>
                  <a:lnTo>
                    <a:pt x="309" y="134"/>
                  </a:lnTo>
                  <a:lnTo>
                    <a:pt x="306" y="134"/>
                  </a:lnTo>
                  <a:lnTo>
                    <a:pt x="303" y="134"/>
                  </a:lnTo>
                  <a:lnTo>
                    <a:pt x="300" y="137"/>
                  </a:lnTo>
                  <a:lnTo>
                    <a:pt x="300" y="139"/>
                  </a:lnTo>
                  <a:lnTo>
                    <a:pt x="295" y="139"/>
                  </a:lnTo>
                  <a:lnTo>
                    <a:pt x="287" y="142"/>
                  </a:lnTo>
                  <a:lnTo>
                    <a:pt x="279" y="142"/>
                  </a:lnTo>
                  <a:lnTo>
                    <a:pt x="276" y="142"/>
                  </a:lnTo>
                  <a:lnTo>
                    <a:pt x="274" y="142"/>
                  </a:lnTo>
                  <a:lnTo>
                    <a:pt x="271" y="142"/>
                  </a:lnTo>
                  <a:lnTo>
                    <a:pt x="266" y="142"/>
                  </a:lnTo>
                  <a:lnTo>
                    <a:pt x="263" y="142"/>
                  </a:lnTo>
                  <a:lnTo>
                    <a:pt x="260" y="142"/>
                  </a:lnTo>
                  <a:lnTo>
                    <a:pt x="258" y="142"/>
                  </a:lnTo>
                  <a:lnTo>
                    <a:pt x="255" y="139"/>
                  </a:lnTo>
                  <a:lnTo>
                    <a:pt x="252" y="137"/>
                  </a:lnTo>
                  <a:lnTo>
                    <a:pt x="250" y="134"/>
                  </a:lnTo>
                  <a:lnTo>
                    <a:pt x="247" y="131"/>
                  </a:lnTo>
                  <a:lnTo>
                    <a:pt x="247" y="126"/>
                  </a:lnTo>
                  <a:lnTo>
                    <a:pt x="247" y="121"/>
                  </a:lnTo>
                  <a:lnTo>
                    <a:pt x="244" y="118"/>
                  </a:lnTo>
                  <a:lnTo>
                    <a:pt x="244" y="115"/>
                  </a:lnTo>
                  <a:lnTo>
                    <a:pt x="242" y="115"/>
                  </a:lnTo>
                  <a:lnTo>
                    <a:pt x="242" y="118"/>
                  </a:lnTo>
                  <a:lnTo>
                    <a:pt x="242" y="121"/>
                  </a:lnTo>
                  <a:lnTo>
                    <a:pt x="239" y="126"/>
                  </a:lnTo>
                  <a:lnTo>
                    <a:pt x="239" y="129"/>
                  </a:lnTo>
                  <a:lnTo>
                    <a:pt x="239" y="131"/>
                  </a:lnTo>
                  <a:lnTo>
                    <a:pt x="236" y="131"/>
                  </a:lnTo>
                  <a:lnTo>
                    <a:pt x="239" y="134"/>
                  </a:lnTo>
                  <a:lnTo>
                    <a:pt x="239" y="137"/>
                  </a:lnTo>
                  <a:lnTo>
                    <a:pt x="236" y="137"/>
                  </a:lnTo>
                  <a:lnTo>
                    <a:pt x="236" y="134"/>
                  </a:lnTo>
                  <a:lnTo>
                    <a:pt x="233" y="134"/>
                  </a:lnTo>
                  <a:lnTo>
                    <a:pt x="231" y="131"/>
                  </a:lnTo>
                  <a:lnTo>
                    <a:pt x="228" y="129"/>
                  </a:lnTo>
                  <a:lnTo>
                    <a:pt x="225" y="131"/>
                  </a:lnTo>
                  <a:lnTo>
                    <a:pt x="225" y="129"/>
                  </a:lnTo>
                  <a:lnTo>
                    <a:pt x="223" y="126"/>
                  </a:lnTo>
                  <a:lnTo>
                    <a:pt x="220" y="129"/>
                  </a:lnTo>
                  <a:lnTo>
                    <a:pt x="217" y="126"/>
                  </a:lnTo>
                  <a:lnTo>
                    <a:pt x="215" y="126"/>
                  </a:lnTo>
                  <a:lnTo>
                    <a:pt x="212" y="129"/>
                  </a:lnTo>
                  <a:lnTo>
                    <a:pt x="212" y="131"/>
                  </a:lnTo>
                  <a:lnTo>
                    <a:pt x="212" y="134"/>
                  </a:lnTo>
                  <a:lnTo>
                    <a:pt x="215" y="137"/>
                  </a:lnTo>
                  <a:lnTo>
                    <a:pt x="215" y="139"/>
                  </a:lnTo>
                  <a:lnTo>
                    <a:pt x="215" y="145"/>
                  </a:lnTo>
                  <a:lnTo>
                    <a:pt x="217" y="147"/>
                  </a:lnTo>
                  <a:lnTo>
                    <a:pt x="217" y="150"/>
                  </a:lnTo>
                  <a:lnTo>
                    <a:pt x="215" y="150"/>
                  </a:lnTo>
                  <a:lnTo>
                    <a:pt x="204" y="147"/>
                  </a:lnTo>
                  <a:lnTo>
                    <a:pt x="201" y="147"/>
                  </a:lnTo>
                  <a:lnTo>
                    <a:pt x="199" y="147"/>
                  </a:lnTo>
                  <a:lnTo>
                    <a:pt x="196" y="150"/>
                  </a:lnTo>
                  <a:lnTo>
                    <a:pt x="196" y="153"/>
                  </a:lnTo>
                  <a:lnTo>
                    <a:pt x="193" y="153"/>
                  </a:lnTo>
                  <a:lnTo>
                    <a:pt x="193" y="155"/>
                  </a:lnTo>
                  <a:lnTo>
                    <a:pt x="193" y="158"/>
                  </a:lnTo>
                  <a:lnTo>
                    <a:pt x="196" y="161"/>
                  </a:lnTo>
                  <a:lnTo>
                    <a:pt x="196" y="158"/>
                  </a:lnTo>
                  <a:lnTo>
                    <a:pt x="199" y="158"/>
                  </a:lnTo>
                  <a:lnTo>
                    <a:pt x="201" y="161"/>
                  </a:lnTo>
                  <a:lnTo>
                    <a:pt x="201" y="164"/>
                  </a:lnTo>
                  <a:lnTo>
                    <a:pt x="204" y="164"/>
                  </a:lnTo>
                  <a:lnTo>
                    <a:pt x="207" y="166"/>
                  </a:lnTo>
                  <a:lnTo>
                    <a:pt x="209" y="166"/>
                  </a:lnTo>
                  <a:lnTo>
                    <a:pt x="209" y="169"/>
                  </a:lnTo>
                  <a:lnTo>
                    <a:pt x="207" y="169"/>
                  </a:lnTo>
                  <a:lnTo>
                    <a:pt x="204" y="166"/>
                  </a:lnTo>
                  <a:lnTo>
                    <a:pt x="201" y="166"/>
                  </a:lnTo>
                  <a:lnTo>
                    <a:pt x="199" y="166"/>
                  </a:lnTo>
                  <a:lnTo>
                    <a:pt x="199" y="169"/>
                  </a:lnTo>
                  <a:lnTo>
                    <a:pt x="201" y="172"/>
                  </a:lnTo>
                  <a:lnTo>
                    <a:pt x="204" y="174"/>
                  </a:lnTo>
                  <a:lnTo>
                    <a:pt x="207" y="174"/>
                  </a:lnTo>
                  <a:lnTo>
                    <a:pt x="209" y="177"/>
                  </a:lnTo>
                  <a:lnTo>
                    <a:pt x="204" y="174"/>
                  </a:lnTo>
                  <a:lnTo>
                    <a:pt x="201" y="174"/>
                  </a:lnTo>
                  <a:lnTo>
                    <a:pt x="201" y="177"/>
                  </a:lnTo>
                  <a:lnTo>
                    <a:pt x="201" y="180"/>
                  </a:lnTo>
                  <a:lnTo>
                    <a:pt x="199" y="177"/>
                  </a:lnTo>
                  <a:lnTo>
                    <a:pt x="196" y="172"/>
                  </a:lnTo>
                  <a:lnTo>
                    <a:pt x="193" y="169"/>
                  </a:lnTo>
                  <a:lnTo>
                    <a:pt x="191" y="169"/>
                  </a:lnTo>
                  <a:lnTo>
                    <a:pt x="191" y="172"/>
                  </a:lnTo>
                  <a:lnTo>
                    <a:pt x="191" y="174"/>
                  </a:lnTo>
                  <a:lnTo>
                    <a:pt x="188" y="172"/>
                  </a:lnTo>
                  <a:lnTo>
                    <a:pt x="188" y="164"/>
                  </a:lnTo>
                  <a:lnTo>
                    <a:pt x="188" y="161"/>
                  </a:lnTo>
                  <a:lnTo>
                    <a:pt x="188" y="158"/>
                  </a:lnTo>
                  <a:lnTo>
                    <a:pt x="188" y="155"/>
                  </a:lnTo>
                  <a:lnTo>
                    <a:pt x="185" y="155"/>
                  </a:lnTo>
                  <a:lnTo>
                    <a:pt x="183" y="155"/>
                  </a:lnTo>
                  <a:lnTo>
                    <a:pt x="180" y="155"/>
                  </a:lnTo>
                  <a:lnTo>
                    <a:pt x="177" y="153"/>
                  </a:lnTo>
                  <a:lnTo>
                    <a:pt x="175" y="153"/>
                  </a:lnTo>
                  <a:lnTo>
                    <a:pt x="169" y="153"/>
                  </a:lnTo>
                  <a:lnTo>
                    <a:pt x="166" y="153"/>
                  </a:lnTo>
                  <a:lnTo>
                    <a:pt x="166" y="155"/>
                  </a:lnTo>
                  <a:lnTo>
                    <a:pt x="169" y="155"/>
                  </a:lnTo>
                  <a:lnTo>
                    <a:pt x="172" y="155"/>
                  </a:lnTo>
                  <a:lnTo>
                    <a:pt x="172" y="158"/>
                  </a:lnTo>
                  <a:lnTo>
                    <a:pt x="169" y="158"/>
                  </a:lnTo>
                  <a:lnTo>
                    <a:pt x="169" y="161"/>
                  </a:lnTo>
                  <a:lnTo>
                    <a:pt x="169" y="164"/>
                  </a:lnTo>
                  <a:lnTo>
                    <a:pt x="169" y="166"/>
                  </a:lnTo>
                  <a:lnTo>
                    <a:pt x="166" y="172"/>
                  </a:lnTo>
                  <a:lnTo>
                    <a:pt x="166" y="174"/>
                  </a:lnTo>
                  <a:lnTo>
                    <a:pt x="169" y="174"/>
                  </a:lnTo>
                  <a:lnTo>
                    <a:pt x="172" y="174"/>
                  </a:lnTo>
                  <a:lnTo>
                    <a:pt x="172" y="177"/>
                  </a:lnTo>
                  <a:lnTo>
                    <a:pt x="169" y="177"/>
                  </a:lnTo>
                  <a:lnTo>
                    <a:pt x="166" y="177"/>
                  </a:lnTo>
                  <a:lnTo>
                    <a:pt x="164" y="177"/>
                  </a:lnTo>
                  <a:lnTo>
                    <a:pt x="166" y="177"/>
                  </a:lnTo>
                  <a:lnTo>
                    <a:pt x="166" y="180"/>
                  </a:lnTo>
                  <a:lnTo>
                    <a:pt x="169" y="182"/>
                  </a:lnTo>
                  <a:lnTo>
                    <a:pt x="172" y="182"/>
                  </a:lnTo>
                  <a:lnTo>
                    <a:pt x="180" y="185"/>
                  </a:lnTo>
                  <a:lnTo>
                    <a:pt x="180" y="188"/>
                  </a:lnTo>
                  <a:lnTo>
                    <a:pt x="177" y="188"/>
                  </a:lnTo>
                  <a:lnTo>
                    <a:pt x="175" y="188"/>
                  </a:lnTo>
                  <a:lnTo>
                    <a:pt x="175" y="185"/>
                  </a:lnTo>
                  <a:lnTo>
                    <a:pt x="172" y="188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9" y="188"/>
                  </a:lnTo>
                  <a:lnTo>
                    <a:pt x="169" y="185"/>
                  </a:lnTo>
                  <a:lnTo>
                    <a:pt x="166" y="185"/>
                  </a:lnTo>
                  <a:lnTo>
                    <a:pt x="164" y="185"/>
                  </a:lnTo>
                  <a:lnTo>
                    <a:pt x="161" y="174"/>
                  </a:lnTo>
                  <a:lnTo>
                    <a:pt x="158" y="174"/>
                  </a:lnTo>
                  <a:lnTo>
                    <a:pt x="158" y="177"/>
                  </a:lnTo>
                  <a:lnTo>
                    <a:pt x="158" y="180"/>
                  </a:lnTo>
                  <a:lnTo>
                    <a:pt x="161" y="180"/>
                  </a:lnTo>
                  <a:lnTo>
                    <a:pt x="158" y="180"/>
                  </a:lnTo>
                  <a:lnTo>
                    <a:pt x="156" y="180"/>
                  </a:lnTo>
                  <a:lnTo>
                    <a:pt x="153" y="177"/>
                  </a:lnTo>
                  <a:lnTo>
                    <a:pt x="153" y="180"/>
                  </a:lnTo>
                  <a:lnTo>
                    <a:pt x="150" y="180"/>
                  </a:lnTo>
                  <a:lnTo>
                    <a:pt x="148" y="180"/>
                  </a:lnTo>
                  <a:lnTo>
                    <a:pt x="148" y="182"/>
                  </a:lnTo>
                  <a:lnTo>
                    <a:pt x="148" y="185"/>
                  </a:lnTo>
                  <a:lnTo>
                    <a:pt x="145" y="185"/>
                  </a:lnTo>
                  <a:lnTo>
                    <a:pt x="145" y="182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2" y="188"/>
                  </a:lnTo>
                  <a:lnTo>
                    <a:pt x="142" y="190"/>
                  </a:lnTo>
                  <a:lnTo>
                    <a:pt x="145" y="190"/>
                  </a:lnTo>
                  <a:lnTo>
                    <a:pt x="142" y="196"/>
                  </a:lnTo>
                  <a:lnTo>
                    <a:pt x="142" y="201"/>
                  </a:lnTo>
                  <a:lnTo>
                    <a:pt x="142" y="204"/>
                  </a:lnTo>
                  <a:lnTo>
                    <a:pt x="142" y="206"/>
                  </a:lnTo>
                  <a:lnTo>
                    <a:pt x="140" y="206"/>
                  </a:lnTo>
                  <a:lnTo>
                    <a:pt x="137" y="209"/>
                  </a:lnTo>
                  <a:lnTo>
                    <a:pt x="132" y="212"/>
                  </a:lnTo>
                  <a:lnTo>
                    <a:pt x="129" y="212"/>
                  </a:lnTo>
                  <a:lnTo>
                    <a:pt x="126" y="212"/>
                  </a:lnTo>
                  <a:lnTo>
                    <a:pt x="126" y="209"/>
                  </a:lnTo>
                  <a:lnTo>
                    <a:pt x="124" y="206"/>
                  </a:lnTo>
                  <a:lnTo>
                    <a:pt x="124" y="209"/>
                  </a:lnTo>
                  <a:lnTo>
                    <a:pt x="121" y="209"/>
                  </a:lnTo>
                  <a:lnTo>
                    <a:pt x="118" y="212"/>
                  </a:lnTo>
                  <a:lnTo>
                    <a:pt x="118" y="214"/>
                  </a:lnTo>
                  <a:lnTo>
                    <a:pt x="121" y="217"/>
                  </a:lnTo>
                  <a:lnTo>
                    <a:pt x="118" y="220"/>
                  </a:lnTo>
                  <a:lnTo>
                    <a:pt x="118" y="223"/>
                  </a:lnTo>
                  <a:lnTo>
                    <a:pt x="118" y="233"/>
                  </a:lnTo>
                  <a:lnTo>
                    <a:pt x="118" y="236"/>
                  </a:lnTo>
                  <a:lnTo>
                    <a:pt x="121" y="236"/>
                  </a:lnTo>
                  <a:lnTo>
                    <a:pt x="124" y="236"/>
                  </a:lnTo>
                  <a:lnTo>
                    <a:pt x="129" y="244"/>
                  </a:lnTo>
                  <a:lnTo>
                    <a:pt x="129" y="247"/>
                  </a:lnTo>
                  <a:lnTo>
                    <a:pt x="132" y="247"/>
                  </a:lnTo>
                  <a:lnTo>
                    <a:pt x="132" y="249"/>
                  </a:lnTo>
                  <a:lnTo>
                    <a:pt x="134" y="249"/>
                  </a:lnTo>
                  <a:lnTo>
                    <a:pt x="137" y="249"/>
                  </a:lnTo>
                  <a:lnTo>
                    <a:pt x="140" y="249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7" y="252"/>
                  </a:lnTo>
                  <a:lnTo>
                    <a:pt x="134" y="252"/>
                  </a:lnTo>
                  <a:lnTo>
                    <a:pt x="132" y="252"/>
                  </a:lnTo>
                  <a:lnTo>
                    <a:pt x="132" y="255"/>
                  </a:lnTo>
                  <a:lnTo>
                    <a:pt x="129" y="257"/>
                  </a:lnTo>
                  <a:lnTo>
                    <a:pt x="124" y="263"/>
                  </a:lnTo>
                  <a:lnTo>
                    <a:pt x="121" y="268"/>
                  </a:lnTo>
                  <a:lnTo>
                    <a:pt x="118" y="265"/>
                  </a:lnTo>
                  <a:lnTo>
                    <a:pt x="113" y="271"/>
                  </a:lnTo>
                  <a:lnTo>
                    <a:pt x="110" y="271"/>
                  </a:lnTo>
                  <a:lnTo>
                    <a:pt x="105" y="273"/>
                  </a:lnTo>
                  <a:lnTo>
                    <a:pt x="102" y="273"/>
                  </a:lnTo>
                  <a:lnTo>
                    <a:pt x="99" y="273"/>
                  </a:lnTo>
                  <a:lnTo>
                    <a:pt x="97" y="273"/>
                  </a:lnTo>
                  <a:lnTo>
                    <a:pt x="97" y="271"/>
                  </a:lnTo>
                  <a:lnTo>
                    <a:pt x="97" y="268"/>
                  </a:lnTo>
                  <a:lnTo>
                    <a:pt x="97" y="265"/>
                  </a:lnTo>
                  <a:lnTo>
                    <a:pt x="94" y="265"/>
                  </a:lnTo>
                  <a:lnTo>
                    <a:pt x="91" y="268"/>
                  </a:lnTo>
                  <a:lnTo>
                    <a:pt x="91" y="271"/>
                  </a:lnTo>
                  <a:lnTo>
                    <a:pt x="89" y="271"/>
                  </a:lnTo>
                  <a:lnTo>
                    <a:pt x="89" y="273"/>
                  </a:lnTo>
                  <a:lnTo>
                    <a:pt x="89" y="276"/>
                  </a:lnTo>
                  <a:lnTo>
                    <a:pt x="89" y="279"/>
                  </a:lnTo>
                  <a:lnTo>
                    <a:pt x="86" y="279"/>
                  </a:lnTo>
                  <a:lnTo>
                    <a:pt x="86" y="284"/>
                  </a:lnTo>
                  <a:lnTo>
                    <a:pt x="83" y="290"/>
                  </a:lnTo>
                  <a:lnTo>
                    <a:pt x="83" y="292"/>
                  </a:lnTo>
                  <a:lnTo>
                    <a:pt x="83" y="295"/>
                  </a:lnTo>
                  <a:lnTo>
                    <a:pt x="83" y="298"/>
                  </a:lnTo>
                  <a:lnTo>
                    <a:pt x="83" y="300"/>
                  </a:lnTo>
                  <a:lnTo>
                    <a:pt x="83" y="298"/>
                  </a:lnTo>
                  <a:lnTo>
                    <a:pt x="86" y="300"/>
                  </a:lnTo>
                  <a:lnTo>
                    <a:pt x="83" y="300"/>
                  </a:lnTo>
                  <a:lnTo>
                    <a:pt x="78" y="306"/>
                  </a:lnTo>
                  <a:lnTo>
                    <a:pt x="75" y="308"/>
                  </a:lnTo>
                  <a:lnTo>
                    <a:pt x="75" y="311"/>
                  </a:lnTo>
                  <a:lnTo>
                    <a:pt x="75" y="314"/>
                  </a:lnTo>
                  <a:lnTo>
                    <a:pt x="78" y="314"/>
                  </a:lnTo>
                  <a:lnTo>
                    <a:pt x="78" y="316"/>
                  </a:lnTo>
                  <a:lnTo>
                    <a:pt x="78" y="319"/>
                  </a:lnTo>
                  <a:lnTo>
                    <a:pt x="78" y="324"/>
                  </a:lnTo>
                  <a:lnTo>
                    <a:pt x="75" y="327"/>
                  </a:lnTo>
                  <a:lnTo>
                    <a:pt x="73" y="327"/>
                  </a:lnTo>
                  <a:lnTo>
                    <a:pt x="67" y="327"/>
                  </a:lnTo>
                  <a:lnTo>
                    <a:pt x="65" y="327"/>
                  </a:lnTo>
                  <a:lnTo>
                    <a:pt x="65" y="324"/>
                  </a:lnTo>
                  <a:lnTo>
                    <a:pt x="62" y="324"/>
                  </a:lnTo>
                  <a:lnTo>
                    <a:pt x="62" y="327"/>
                  </a:lnTo>
                  <a:lnTo>
                    <a:pt x="65" y="332"/>
                  </a:lnTo>
                  <a:lnTo>
                    <a:pt x="62" y="335"/>
                  </a:lnTo>
                  <a:lnTo>
                    <a:pt x="62" y="332"/>
                  </a:lnTo>
                  <a:lnTo>
                    <a:pt x="59" y="332"/>
                  </a:lnTo>
                  <a:lnTo>
                    <a:pt x="57" y="332"/>
                  </a:lnTo>
                  <a:lnTo>
                    <a:pt x="57" y="330"/>
                  </a:lnTo>
                  <a:lnTo>
                    <a:pt x="54" y="330"/>
                  </a:lnTo>
                  <a:lnTo>
                    <a:pt x="51" y="330"/>
                  </a:lnTo>
                  <a:lnTo>
                    <a:pt x="51" y="332"/>
                  </a:lnTo>
                  <a:lnTo>
                    <a:pt x="51" y="335"/>
                  </a:lnTo>
                  <a:lnTo>
                    <a:pt x="51" y="338"/>
                  </a:lnTo>
                  <a:lnTo>
                    <a:pt x="51" y="341"/>
                  </a:lnTo>
                  <a:lnTo>
                    <a:pt x="49" y="343"/>
                  </a:lnTo>
                  <a:lnTo>
                    <a:pt x="46" y="349"/>
                  </a:lnTo>
                  <a:lnTo>
                    <a:pt x="43" y="349"/>
                  </a:lnTo>
                  <a:lnTo>
                    <a:pt x="43" y="351"/>
                  </a:lnTo>
                  <a:lnTo>
                    <a:pt x="43" y="354"/>
                  </a:lnTo>
                  <a:lnTo>
                    <a:pt x="43" y="357"/>
                  </a:lnTo>
                  <a:lnTo>
                    <a:pt x="38" y="359"/>
                  </a:lnTo>
                  <a:lnTo>
                    <a:pt x="38" y="367"/>
                  </a:lnTo>
                  <a:lnTo>
                    <a:pt x="38" y="370"/>
                  </a:lnTo>
                  <a:lnTo>
                    <a:pt x="43" y="373"/>
                  </a:lnTo>
                  <a:lnTo>
                    <a:pt x="43" y="375"/>
                  </a:lnTo>
                  <a:lnTo>
                    <a:pt x="46" y="375"/>
                  </a:lnTo>
                  <a:lnTo>
                    <a:pt x="49" y="378"/>
                  </a:lnTo>
                  <a:lnTo>
                    <a:pt x="57" y="383"/>
                  </a:lnTo>
                  <a:lnTo>
                    <a:pt x="59" y="383"/>
                  </a:lnTo>
                  <a:lnTo>
                    <a:pt x="62" y="383"/>
                  </a:lnTo>
                  <a:lnTo>
                    <a:pt x="62" y="386"/>
                  </a:lnTo>
                  <a:lnTo>
                    <a:pt x="65" y="383"/>
                  </a:lnTo>
                  <a:lnTo>
                    <a:pt x="70" y="386"/>
                  </a:lnTo>
                  <a:lnTo>
                    <a:pt x="73" y="386"/>
                  </a:lnTo>
                  <a:lnTo>
                    <a:pt x="75" y="383"/>
                  </a:lnTo>
                  <a:lnTo>
                    <a:pt x="78" y="381"/>
                  </a:lnTo>
                  <a:lnTo>
                    <a:pt x="81" y="381"/>
                  </a:lnTo>
                  <a:lnTo>
                    <a:pt x="83" y="381"/>
                  </a:lnTo>
                  <a:lnTo>
                    <a:pt x="81" y="383"/>
                  </a:lnTo>
                  <a:lnTo>
                    <a:pt x="78" y="386"/>
                  </a:lnTo>
                  <a:lnTo>
                    <a:pt x="75" y="386"/>
                  </a:lnTo>
                  <a:lnTo>
                    <a:pt x="75" y="389"/>
                  </a:lnTo>
                  <a:lnTo>
                    <a:pt x="73" y="389"/>
                  </a:lnTo>
                  <a:lnTo>
                    <a:pt x="67" y="389"/>
                  </a:lnTo>
                  <a:lnTo>
                    <a:pt x="65" y="389"/>
                  </a:lnTo>
                  <a:lnTo>
                    <a:pt x="62" y="389"/>
                  </a:lnTo>
                  <a:lnTo>
                    <a:pt x="62" y="391"/>
                  </a:lnTo>
                  <a:lnTo>
                    <a:pt x="65" y="397"/>
                  </a:lnTo>
                  <a:lnTo>
                    <a:pt x="67" y="400"/>
                  </a:lnTo>
                  <a:lnTo>
                    <a:pt x="70" y="402"/>
                  </a:lnTo>
                  <a:lnTo>
                    <a:pt x="70" y="405"/>
                  </a:lnTo>
                  <a:lnTo>
                    <a:pt x="75" y="408"/>
                  </a:lnTo>
                  <a:lnTo>
                    <a:pt x="78" y="408"/>
                  </a:lnTo>
                  <a:lnTo>
                    <a:pt x="81" y="408"/>
                  </a:lnTo>
                  <a:lnTo>
                    <a:pt x="83" y="405"/>
                  </a:lnTo>
                  <a:lnTo>
                    <a:pt x="83" y="408"/>
                  </a:lnTo>
                  <a:lnTo>
                    <a:pt x="81" y="413"/>
                  </a:lnTo>
                  <a:lnTo>
                    <a:pt x="83" y="410"/>
                  </a:lnTo>
                  <a:lnTo>
                    <a:pt x="94" y="408"/>
                  </a:lnTo>
                  <a:lnTo>
                    <a:pt x="99" y="405"/>
                  </a:lnTo>
                  <a:lnTo>
                    <a:pt x="102" y="402"/>
                  </a:lnTo>
                  <a:lnTo>
                    <a:pt x="105" y="400"/>
                  </a:lnTo>
                  <a:lnTo>
                    <a:pt x="105" y="402"/>
                  </a:lnTo>
                  <a:lnTo>
                    <a:pt x="102" y="408"/>
                  </a:lnTo>
                  <a:lnTo>
                    <a:pt x="105" y="410"/>
                  </a:lnTo>
                  <a:lnTo>
                    <a:pt x="99" y="408"/>
                  </a:lnTo>
                  <a:lnTo>
                    <a:pt x="97" y="408"/>
                  </a:lnTo>
                  <a:lnTo>
                    <a:pt x="91" y="413"/>
                  </a:lnTo>
                  <a:lnTo>
                    <a:pt x="89" y="413"/>
                  </a:lnTo>
                  <a:lnTo>
                    <a:pt x="86" y="416"/>
                  </a:lnTo>
                  <a:lnTo>
                    <a:pt x="83" y="416"/>
                  </a:lnTo>
                  <a:lnTo>
                    <a:pt x="81" y="416"/>
                  </a:lnTo>
                  <a:lnTo>
                    <a:pt x="78" y="416"/>
                  </a:lnTo>
                  <a:lnTo>
                    <a:pt x="73" y="416"/>
                  </a:lnTo>
                  <a:lnTo>
                    <a:pt x="70" y="413"/>
                  </a:lnTo>
                  <a:lnTo>
                    <a:pt x="67" y="413"/>
                  </a:lnTo>
                  <a:lnTo>
                    <a:pt x="67" y="421"/>
                  </a:lnTo>
                  <a:lnTo>
                    <a:pt x="65" y="424"/>
                  </a:lnTo>
                  <a:lnTo>
                    <a:pt x="65" y="426"/>
                  </a:lnTo>
                  <a:lnTo>
                    <a:pt x="67" y="432"/>
                  </a:lnTo>
                  <a:lnTo>
                    <a:pt x="67" y="440"/>
                  </a:lnTo>
                  <a:lnTo>
                    <a:pt x="70" y="440"/>
                  </a:lnTo>
                  <a:lnTo>
                    <a:pt x="75" y="448"/>
                  </a:lnTo>
                  <a:lnTo>
                    <a:pt x="78" y="451"/>
                  </a:lnTo>
                  <a:lnTo>
                    <a:pt x="75" y="451"/>
                  </a:lnTo>
                  <a:lnTo>
                    <a:pt x="73" y="451"/>
                  </a:lnTo>
                  <a:lnTo>
                    <a:pt x="70" y="453"/>
                  </a:lnTo>
                  <a:lnTo>
                    <a:pt x="70" y="451"/>
                  </a:lnTo>
                  <a:lnTo>
                    <a:pt x="70" y="448"/>
                  </a:lnTo>
                  <a:lnTo>
                    <a:pt x="70" y="445"/>
                  </a:lnTo>
                  <a:lnTo>
                    <a:pt x="67" y="445"/>
                  </a:lnTo>
                  <a:lnTo>
                    <a:pt x="62" y="448"/>
                  </a:lnTo>
                  <a:lnTo>
                    <a:pt x="62" y="442"/>
                  </a:lnTo>
                  <a:lnTo>
                    <a:pt x="62" y="440"/>
                  </a:lnTo>
                  <a:lnTo>
                    <a:pt x="59" y="437"/>
                  </a:lnTo>
                  <a:lnTo>
                    <a:pt x="59" y="434"/>
                  </a:lnTo>
                  <a:lnTo>
                    <a:pt x="54" y="432"/>
                  </a:lnTo>
                  <a:lnTo>
                    <a:pt x="51" y="426"/>
                  </a:lnTo>
                  <a:lnTo>
                    <a:pt x="49" y="424"/>
                  </a:lnTo>
                  <a:lnTo>
                    <a:pt x="38" y="421"/>
                  </a:lnTo>
                  <a:lnTo>
                    <a:pt x="38" y="418"/>
                  </a:lnTo>
                  <a:lnTo>
                    <a:pt x="32" y="416"/>
                  </a:lnTo>
                  <a:lnTo>
                    <a:pt x="30" y="416"/>
                  </a:lnTo>
                  <a:lnTo>
                    <a:pt x="27" y="418"/>
                  </a:lnTo>
                  <a:lnTo>
                    <a:pt x="27" y="416"/>
                  </a:lnTo>
                  <a:lnTo>
                    <a:pt x="24" y="416"/>
                  </a:lnTo>
                  <a:lnTo>
                    <a:pt x="24" y="413"/>
                  </a:lnTo>
                  <a:lnTo>
                    <a:pt x="22" y="416"/>
                  </a:lnTo>
                  <a:lnTo>
                    <a:pt x="24" y="424"/>
                  </a:lnTo>
                  <a:lnTo>
                    <a:pt x="24" y="429"/>
                  </a:lnTo>
                  <a:lnTo>
                    <a:pt x="24" y="432"/>
                  </a:lnTo>
                  <a:lnTo>
                    <a:pt x="27" y="432"/>
                  </a:lnTo>
                  <a:lnTo>
                    <a:pt x="27" y="434"/>
                  </a:lnTo>
                  <a:lnTo>
                    <a:pt x="27" y="440"/>
                  </a:lnTo>
                  <a:lnTo>
                    <a:pt x="27" y="442"/>
                  </a:lnTo>
                  <a:lnTo>
                    <a:pt x="24" y="442"/>
                  </a:lnTo>
                  <a:lnTo>
                    <a:pt x="22" y="456"/>
                  </a:lnTo>
                  <a:lnTo>
                    <a:pt x="22" y="453"/>
                  </a:lnTo>
                  <a:lnTo>
                    <a:pt x="22" y="451"/>
                  </a:lnTo>
                  <a:lnTo>
                    <a:pt x="22" y="448"/>
                  </a:lnTo>
                  <a:lnTo>
                    <a:pt x="19" y="448"/>
                  </a:lnTo>
                  <a:lnTo>
                    <a:pt x="16" y="456"/>
                  </a:lnTo>
                  <a:lnTo>
                    <a:pt x="16" y="451"/>
                  </a:lnTo>
                  <a:lnTo>
                    <a:pt x="19" y="445"/>
                  </a:lnTo>
                  <a:lnTo>
                    <a:pt x="19" y="442"/>
                  </a:lnTo>
                  <a:lnTo>
                    <a:pt x="19" y="440"/>
                  </a:lnTo>
                  <a:lnTo>
                    <a:pt x="16" y="437"/>
                  </a:lnTo>
                  <a:lnTo>
                    <a:pt x="19" y="434"/>
                  </a:lnTo>
                  <a:lnTo>
                    <a:pt x="19" y="432"/>
                  </a:lnTo>
                  <a:lnTo>
                    <a:pt x="19" y="429"/>
                  </a:lnTo>
                  <a:lnTo>
                    <a:pt x="16" y="426"/>
                  </a:lnTo>
                  <a:lnTo>
                    <a:pt x="14" y="426"/>
                  </a:lnTo>
                  <a:lnTo>
                    <a:pt x="11" y="426"/>
                  </a:lnTo>
                  <a:lnTo>
                    <a:pt x="11" y="424"/>
                  </a:lnTo>
                  <a:lnTo>
                    <a:pt x="11" y="421"/>
                  </a:lnTo>
                  <a:lnTo>
                    <a:pt x="8" y="421"/>
                  </a:lnTo>
                  <a:lnTo>
                    <a:pt x="6" y="418"/>
                  </a:lnTo>
                  <a:lnTo>
                    <a:pt x="0" y="418"/>
                  </a:lnTo>
                  <a:lnTo>
                    <a:pt x="0" y="416"/>
                  </a:lnTo>
                  <a:lnTo>
                    <a:pt x="0" y="550"/>
                  </a:lnTo>
                  <a:lnTo>
                    <a:pt x="3" y="550"/>
                  </a:lnTo>
                  <a:lnTo>
                    <a:pt x="3" y="552"/>
                  </a:lnTo>
                  <a:lnTo>
                    <a:pt x="3" y="555"/>
                  </a:lnTo>
                  <a:lnTo>
                    <a:pt x="0" y="555"/>
                  </a:lnTo>
                  <a:lnTo>
                    <a:pt x="0" y="558"/>
                  </a:lnTo>
                  <a:lnTo>
                    <a:pt x="0" y="560"/>
                  </a:lnTo>
                  <a:lnTo>
                    <a:pt x="0" y="1604"/>
                  </a:lnTo>
                  <a:lnTo>
                    <a:pt x="957" y="1604"/>
                  </a:lnTo>
                  <a:lnTo>
                    <a:pt x="957" y="595"/>
                  </a:lnTo>
                  <a:lnTo>
                    <a:pt x="952" y="593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5" name="Google Shape;981;p22">
              <a:extLst>
                <a:ext uri="{FF2B5EF4-FFF2-40B4-BE49-F238E27FC236}">
                  <a16:creationId xmlns:a16="http://schemas.microsoft.com/office/drawing/2014/main" id="{1BB4E332-4012-8241-B347-DBA5AC5EB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917" y="3701521"/>
              <a:ext cx="2135188" cy="1587500"/>
            </a:xfrm>
            <a:custGeom>
              <a:avLst/>
              <a:gdLst>
                <a:gd name="T0" fmla="*/ 2495549 w 1345"/>
                <a:gd name="T1" fmla="*/ 20955 h 1000"/>
                <a:gd name="T2" fmla="*/ 2409824 w 1345"/>
                <a:gd name="T3" fmla="*/ 36195 h 1000"/>
                <a:gd name="T4" fmla="*/ 2337434 w 1345"/>
                <a:gd name="T5" fmla="*/ 30480 h 1000"/>
                <a:gd name="T6" fmla="*/ 2234564 w 1345"/>
                <a:gd name="T7" fmla="*/ 70485 h 1000"/>
                <a:gd name="T8" fmla="*/ 2240279 w 1345"/>
                <a:gd name="T9" fmla="*/ 133350 h 1000"/>
                <a:gd name="T10" fmla="*/ 2188844 w 1345"/>
                <a:gd name="T11" fmla="*/ 167640 h 1000"/>
                <a:gd name="T12" fmla="*/ 2127884 w 1345"/>
                <a:gd name="T13" fmla="*/ 188595 h 1000"/>
                <a:gd name="T14" fmla="*/ 2072639 w 1345"/>
                <a:gd name="T15" fmla="*/ 152400 h 1000"/>
                <a:gd name="T16" fmla="*/ 2000249 w 1345"/>
                <a:gd name="T17" fmla="*/ 106680 h 1000"/>
                <a:gd name="T18" fmla="*/ 1857374 w 1345"/>
                <a:gd name="T19" fmla="*/ 85725 h 1000"/>
                <a:gd name="T20" fmla="*/ 1744979 w 1345"/>
                <a:gd name="T21" fmla="*/ 91440 h 1000"/>
                <a:gd name="T22" fmla="*/ 1644014 w 1345"/>
                <a:gd name="T23" fmla="*/ 142875 h 1000"/>
                <a:gd name="T24" fmla="*/ 34290 w 1345"/>
                <a:gd name="T25" fmla="*/ 1211580 h 1000"/>
                <a:gd name="T26" fmla="*/ 106680 w 1345"/>
                <a:gd name="T27" fmla="*/ 1230630 h 1000"/>
                <a:gd name="T28" fmla="*/ 203835 w 1345"/>
                <a:gd name="T29" fmla="*/ 1211580 h 1000"/>
                <a:gd name="T30" fmla="*/ 259080 w 1345"/>
                <a:gd name="T31" fmla="*/ 1257300 h 1000"/>
                <a:gd name="T32" fmla="*/ 300990 w 1345"/>
                <a:gd name="T33" fmla="*/ 1323975 h 1000"/>
                <a:gd name="T34" fmla="*/ 340995 w 1345"/>
                <a:gd name="T35" fmla="*/ 1323975 h 1000"/>
                <a:gd name="T36" fmla="*/ 407670 w 1345"/>
                <a:gd name="T37" fmla="*/ 1327785 h 1000"/>
                <a:gd name="T38" fmla="*/ 468630 w 1345"/>
                <a:gd name="T39" fmla="*/ 1373505 h 1000"/>
                <a:gd name="T40" fmla="*/ 525780 w 1345"/>
                <a:gd name="T41" fmla="*/ 1455420 h 1000"/>
                <a:gd name="T42" fmla="*/ 607695 w 1345"/>
                <a:gd name="T43" fmla="*/ 1506855 h 1000"/>
                <a:gd name="T44" fmla="*/ 699135 w 1345"/>
                <a:gd name="T45" fmla="*/ 1583055 h 1000"/>
                <a:gd name="T46" fmla="*/ 800100 w 1345"/>
                <a:gd name="T47" fmla="*/ 1613535 h 1000"/>
                <a:gd name="T48" fmla="*/ 882015 w 1345"/>
                <a:gd name="T49" fmla="*/ 1567815 h 1000"/>
                <a:gd name="T50" fmla="*/ 1015365 w 1345"/>
                <a:gd name="T51" fmla="*/ 1594485 h 1000"/>
                <a:gd name="T52" fmla="*/ 1102995 w 1345"/>
                <a:gd name="T53" fmla="*/ 1594485 h 1000"/>
                <a:gd name="T54" fmla="*/ 1188720 w 1345"/>
                <a:gd name="T55" fmla="*/ 1613535 h 1000"/>
                <a:gd name="T56" fmla="*/ 1255395 w 1345"/>
                <a:gd name="T57" fmla="*/ 1604010 h 1000"/>
                <a:gd name="T58" fmla="*/ 1301114 w 1345"/>
                <a:gd name="T59" fmla="*/ 1588770 h 1000"/>
                <a:gd name="T60" fmla="*/ 1419224 w 1345"/>
                <a:gd name="T61" fmla="*/ 1609725 h 1000"/>
                <a:gd name="T62" fmla="*/ 1443989 w 1345"/>
                <a:gd name="T63" fmla="*/ 1695450 h 1000"/>
                <a:gd name="T64" fmla="*/ 1556384 w 1345"/>
                <a:gd name="T65" fmla="*/ 1798320 h 1000"/>
                <a:gd name="T66" fmla="*/ 1826894 w 1345"/>
                <a:gd name="T67" fmla="*/ 1838325 h 1000"/>
                <a:gd name="T68" fmla="*/ 1811654 w 1345"/>
                <a:gd name="T69" fmla="*/ 1788795 h 1000"/>
                <a:gd name="T70" fmla="*/ 1832609 w 1345"/>
                <a:gd name="T71" fmla="*/ 1695450 h 1000"/>
                <a:gd name="T72" fmla="*/ 1847849 w 1345"/>
                <a:gd name="T73" fmla="*/ 1613535 h 1000"/>
                <a:gd name="T74" fmla="*/ 1866899 w 1345"/>
                <a:gd name="T75" fmla="*/ 1548765 h 1000"/>
                <a:gd name="T76" fmla="*/ 1924049 w 1345"/>
                <a:gd name="T77" fmla="*/ 1470660 h 1000"/>
                <a:gd name="T78" fmla="*/ 1975484 w 1345"/>
                <a:gd name="T79" fmla="*/ 1430655 h 1000"/>
                <a:gd name="T80" fmla="*/ 1985009 w 1345"/>
                <a:gd name="T81" fmla="*/ 1403985 h 1000"/>
                <a:gd name="T82" fmla="*/ 1979294 w 1345"/>
                <a:gd name="T83" fmla="*/ 1379220 h 1000"/>
                <a:gd name="T84" fmla="*/ 2000249 w 1345"/>
                <a:gd name="T85" fmla="*/ 1312545 h 1000"/>
                <a:gd name="T86" fmla="*/ 2030729 w 1345"/>
                <a:gd name="T87" fmla="*/ 1230630 h 1000"/>
                <a:gd name="T88" fmla="*/ 2051684 w 1345"/>
                <a:gd name="T89" fmla="*/ 1190625 h 1000"/>
                <a:gd name="T90" fmla="*/ 2082164 w 1345"/>
                <a:gd name="T91" fmla="*/ 1154430 h 1000"/>
                <a:gd name="T92" fmla="*/ 2087879 w 1345"/>
                <a:gd name="T93" fmla="*/ 1102995 h 1000"/>
                <a:gd name="T94" fmla="*/ 2106929 w 1345"/>
                <a:gd name="T95" fmla="*/ 1099185 h 1000"/>
                <a:gd name="T96" fmla="*/ 2133599 w 1345"/>
                <a:gd name="T97" fmla="*/ 1042035 h 1000"/>
                <a:gd name="T98" fmla="*/ 2169794 w 1345"/>
                <a:gd name="T99" fmla="*/ 996315 h 1000"/>
                <a:gd name="T100" fmla="*/ 2255519 w 1345"/>
                <a:gd name="T101" fmla="*/ 939165 h 1000"/>
                <a:gd name="T102" fmla="*/ 2270759 w 1345"/>
                <a:gd name="T103" fmla="*/ 920115 h 1000"/>
                <a:gd name="T104" fmla="*/ 2337434 w 1345"/>
                <a:gd name="T105" fmla="*/ 842010 h 1000"/>
                <a:gd name="T106" fmla="*/ 2388869 w 1345"/>
                <a:gd name="T107" fmla="*/ 750570 h 1000"/>
                <a:gd name="T108" fmla="*/ 2425064 w 1345"/>
                <a:gd name="T109" fmla="*/ 674370 h 1000"/>
                <a:gd name="T110" fmla="*/ 2449829 w 1345"/>
                <a:gd name="T111" fmla="*/ 567690 h 1000"/>
                <a:gd name="T112" fmla="*/ 2459354 w 1345"/>
                <a:gd name="T113" fmla="*/ 434340 h 1000"/>
                <a:gd name="T114" fmla="*/ 2489834 w 1345"/>
                <a:gd name="T115" fmla="*/ 331470 h 1000"/>
                <a:gd name="T116" fmla="*/ 2505074 w 1345"/>
                <a:gd name="T117" fmla="*/ 249555 h 1000"/>
                <a:gd name="T118" fmla="*/ 2552699 w 1345"/>
                <a:gd name="T119" fmla="*/ 127635 h 1000"/>
                <a:gd name="T120" fmla="*/ 1628774 w 1345"/>
                <a:gd name="T121" fmla="*/ 1190625 h 1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5" h="1000" extrusionOk="0">
                  <a:moveTo>
                    <a:pt x="1342" y="53"/>
                  </a:moveTo>
                  <a:lnTo>
                    <a:pt x="1340" y="51"/>
                  </a:lnTo>
                  <a:lnTo>
                    <a:pt x="1337" y="48"/>
                  </a:lnTo>
                  <a:lnTo>
                    <a:pt x="1337" y="40"/>
                  </a:lnTo>
                  <a:lnTo>
                    <a:pt x="1337" y="35"/>
                  </a:lnTo>
                  <a:lnTo>
                    <a:pt x="1340" y="19"/>
                  </a:lnTo>
                  <a:lnTo>
                    <a:pt x="1340" y="13"/>
                  </a:lnTo>
                  <a:lnTo>
                    <a:pt x="1340" y="11"/>
                  </a:lnTo>
                  <a:lnTo>
                    <a:pt x="1337" y="5"/>
                  </a:lnTo>
                  <a:lnTo>
                    <a:pt x="1337" y="3"/>
                  </a:lnTo>
                  <a:lnTo>
                    <a:pt x="1334" y="5"/>
                  </a:lnTo>
                  <a:lnTo>
                    <a:pt x="1332" y="0"/>
                  </a:lnTo>
                  <a:lnTo>
                    <a:pt x="1326" y="3"/>
                  </a:lnTo>
                  <a:lnTo>
                    <a:pt x="1318" y="11"/>
                  </a:lnTo>
                  <a:lnTo>
                    <a:pt x="1315" y="11"/>
                  </a:lnTo>
                  <a:lnTo>
                    <a:pt x="1310" y="11"/>
                  </a:lnTo>
                  <a:lnTo>
                    <a:pt x="1302" y="13"/>
                  </a:lnTo>
                  <a:lnTo>
                    <a:pt x="1299" y="13"/>
                  </a:lnTo>
                  <a:lnTo>
                    <a:pt x="1297" y="13"/>
                  </a:lnTo>
                  <a:lnTo>
                    <a:pt x="1297" y="16"/>
                  </a:lnTo>
                  <a:lnTo>
                    <a:pt x="1294" y="16"/>
                  </a:lnTo>
                  <a:lnTo>
                    <a:pt x="1294" y="19"/>
                  </a:lnTo>
                  <a:lnTo>
                    <a:pt x="1291" y="21"/>
                  </a:lnTo>
                  <a:lnTo>
                    <a:pt x="1289" y="21"/>
                  </a:lnTo>
                  <a:lnTo>
                    <a:pt x="1289" y="24"/>
                  </a:lnTo>
                  <a:lnTo>
                    <a:pt x="1286" y="24"/>
                  </a:lnTo>
                  <a:lnTo>
                    <a:pt x="1286" y="21"/>
                  </a:lnTo>
                  <a:lnTo>
                    <a:pt x="1283" y="21"/>
                  </a:lnTo>
                  <a:lnTo>
                    <a:pt x="1278" y="21"/>
                  </a:lnTo>
                  <a:lnTo>
                    <a:pt x="1270" y="21"/>
                  </a:lnTo>
                  <a:lnTo>
                    <a:pt x="1267" y="21"/>
                  </a:lnTo>
                  <a:lnTo>
                    <a:pt x="1265" y="19"/>
                  </a:lnTo>
                  <a:lnTo>
                    <a:pt x="1262" y="19"/>
                  </a:lnTo>
                  <a:lnTo>
                    <a:pt x="1259" y="19"/>
                  </a:lnTo>
                  <a:lnTo>
                    <a:pt x="1259" y="21"/>
                  </a:lnTo>
                  <a:lnTo>
                    <a:pt x="1257" y="24"/>
                  </a:lnTo>
                  <a:lnTo>
                    <a:pt x="1254" y="24"/>
                  </a:lnTo>
                  <a:lnTo>
                    <a:pt x="1251" y="24"/>
                  </a:lnTo>
                  <a:lnTo>
                    <a:pt x="1240" y="19"/>
                  </a:lnTo>
                  <a:lnTo>
                    <a:pt x="1238" y="16"/>
                  </a:lnTo>
                  <a:lnTo>
                    <a:pt x="1235" y="16"/>
                  </a:lnTo>
                  <a:lnTo>
                    <a:pt x="1235" y="19"/>
                  </a:lnTo>
                  <a:lnTo>
                    <a:pt x="1232" y="19"/>
                  </a:lnTo>
                  <a:lnTo>
                    <a:pt x="1232" y="21"/>
                  </a:lnTo>
                  <a:lnTo>
                    <a:pt x="1230" y="21"/>
                  </a:lnTo>
                  <a:lnTo>
                    <a:pt x="1230" y="19"/>
                  </a:lnTo>
                  <a:lnTo>
                    <a:pt x="1227" y="19"/>
                  </a:lnTo>
                  <a:lnTo>
                    <a:pt x="1227" y="16"/>
                  </a:lnTo>
                  <a:lnTo>
                    <a:pt x="1224" y="13"/>
                  </a:lnTo>
                  <a:lnTo>
                    <a:pt x="1222" y="13"/>
                  </a:lnTo>
                  <a:lnTo>
                    <a:pt x="1219" y="16"/>
                  </a:lnTo>
                  <a:lnTo>
                    <a:pt x="1216" y="19"/>
                  </a:lnTo>
                  <a:lnTo>
                    <a:pt x="1214" y="21"/>
                  </a:lnTo>
                  <a:lnTo>
                    <a:pt x="1214" y="24"/>
                  </a:lnTo>
                  <a:lnTo>
                    <a:pt x="1211" y="24"/>
                  </a:lnTo>
                  <a:lnTo>
                    <a:pt x="1208" y="24"/>
                  </a:lnTo>
                  <a:lnTo>
                    <a:pt x="1203" y="27"/>
                  </a:lnTo>
                  <a:lnTo>
                    <a:pt x="1200" y="27"/>
                  </a:lnTo>
                  <a:lnTo>
                    <a:pt x="1198" y="29"/>
                  </a:lnTo>
                  <a:lnTo>
                    <a:pt x="1195" y="32"/>
                  </a:lnTo>
                  <a:lnTo>
                    <a:pt x="1190" y="32"/>
                  </a:lnTo>
                  <a:lnTo>
                    <a:pt x="1187" y="32"/>
                  </a:lnTo>
                  <a:lnTo>
                    <a:pt x="1176" y="37"/>
                  </a:lnTo>
                  <a:lnTo>
                    <a:pt x="1173" y="37"/>
                  </a:lnTo>
                  <a:lnTo>
                    <a:pt x="1173" y="40"/>
                  </a:lnTo>
                  <a:lnTo>
                    <a:pt x="1171" y="40"/>
                  </a:lnTo>
                  <a:lnTo>
                    <a:pt x="1171" y="43"/>
                  </a:lnTo>
                  <a:lnTo>
                    <a:pt x="1168" y="43"/>
                  </a:lnTo>
                  <a:lnTo>
                    <a:pt x="1165" y="43"/>
                  </a:lnTo>
                  <a:lnTo>
                    <a:pt x="1165" y="45"/>
                  </a:lnTo>
                  <a:lnTo>
                    <a:pt x="1168" y="48"/>
                  </a:lnTo>
                  <a:lnTo>
                    <a:pt x="1171" y="48"/>
                  </a:lnTo>
                  <a:lnTo>
                    <a:pt x="1171" y="51"/>
                  </a:lnTo>
                  <a:lnTo>
                    <a:pt x="1171" y="53"/>
                  </a:lnTo>
                  <a:lnTo>
                    <a:pt x="1173" y="56"/>
                  </a:lnTo>
                  <a:lnTo>
                    <a:pt x="1176" y="59"/>
                  </a:lnTo>
                  <a:lnTo>
                    <a:pt x="1176" y="62"/>
                  </a:lnTo>
                  <a:lnTo>
                    <a:pt x="1176" y="64"/>
                  </a:lnTo>
                  <a:lnTo>
                    <a:pt x="1176" y="67"/>
                  </a:lnTo>
                  <a:lnTo>
                    <a:pt x="1176" y="70"/>
                  </a:lnTo>
                  <a:lnTo>
                    <a:pt x="1176" y="72"/>
                  </a:lnTo>
                  <a:lnTo>
                    <a:pt x="1173" y="72"/>
                  </a:lnTo>
                  <a:lnTo>
                    <a:pt x="1173" y="75"/>
                  </a:lnTo>
                  <a:lnTo>
                    <a:pt x="1173" y="78"/>
                  </a:lnTo>
                  <a:lnTo>
                    <a:pt x="1173" y="80"/>
                  </a:lnTo>
                  <a:lnTo>
                    <a:pt x="1171" y="80"/>
                  </a:lnTo>
                  <a:lnTo>
                    <a:pt x="1171" y="83"/>
                  </a:lnTo>
                  <a:lnTo>
                    <a:pt x="1168" y="83"/>
                  </a:lnTo>
                  <a:lnTo>
                    <a:pt x="1165" y="83"/>
                  </a:lnTo>
                  <a:lnTo>
                    <a:pt x="1163" y="83"/>
                  </a:lnTo>
                  <a:lnTo>
                    <a:pt x="1160" y="83"/>
                  </a:lnTo>
                  <a:lnTo>
                    <a:pt x="1157" y="83"/>
                  </a:lnTo>
                  <a:lnTo>
                    <a:pt x="1155" y="83"/>
                  </a:lnTo>
                  <a:lnTo>
                    <a:pt x="1152" y="86"/>
                  </a:lnTo>
                  <a:lnTo>
                    <a:pt x="1152" y="88"/>
                  </a:lnTo>
                  <a:lnTo>
                    <a:pt x="1149" y="88"/>
                  </a:lnTo>
                  <a:lnTo>
                    <a:pt x="1147" y="88"/>
                  </a:lnTo>
                  <a:lnTo>
                    <a:pt x="1147" y="86"/>
                  </a:lnTo>
                  <a:lnTo>
                    <a:pt x="1144" y="86"/>
                  </a:lnTo>
                  <a:lnTo>
                    <a:pt x="1141" y="80"/>
                  </a:lnTo>
                  <a:lnTo>
                    <a:pt x="1139" y="80"/>
                  </a:lnTo>
                  <a:lnTo>
                    <a:pt x="1133" y="83"/>
                  </a:lnTo>
                  <a:lnTo>
                    <a:pt x="1131" y="83"/>
                  </a:lnTo>
                  <a:lnTo>
                    <a:pt x="1131" y="86"/>
                  </a:lnTo>
                  <a:lnTo>
                    <a:pt x="1128" y="86"/>
                  </a:lnTo>
                  <a:lnTo>
                    <a:pt x="1125" y="86"/>
                  </a:lnTo>
                  <a:lnTo>
                    <a:pt x="1123" y="86"/>
                  </a:lnTo>
                  <a:lnTo>
                    <a:pt x="1123" y="88"/>
                  </a:lnTo>
                  <a:lnTo>
                    <a:pt x="1120" y="94"/>
                  </a:lnTo>
                  <a:lnTo>
                    <a:pt x="1120" y="96"/>
                  </a:lnTo>
                  <a:lnTo>
                    <a:pt x="1120" y="99"/>
                  </a:lnTo>
                  <a:lnTo>
                    <a:pt x="1117" y="99"/>
                  </a:lnTo>
                  <a:lnTo>
                    <a:pt x="1114" y="102"/>
                  </a:lnTo>
                  <a:lnTo>
                    <a:pt x="1114" y="104"/>
                  </a:lnTo>
                  <a:lnTo>
                    <a:pt x="1112" y="104"/>
                  </a:lnTo>
                  <a:lnTo>
                    <a:pt x="1109" y="107"/>
                  </a:lnTo>
                  <a:lnTo>
                    <a:pt x="1106" y="110"/>
                  </a:lnTo>
                  <a:lnTo>
                    <a:pt x="1104" y="110"/>
                  </a:lnTo>
                  <a:lnTo>
                    <a:pt x="1101" y="110"/>
                  </a:lnTo>
                  <a:lnTo>
                    <a:pt x="1101" y="107"/>
                  </a:lnTo>
                  <a:lnTo>
                    <a:pt x="1101" y="104"/>
                  </a:lnTo>
                  <a:lnTo>
                    <a:pt x="1098" y="104"/>
                  </a:lnTo>
                  <a:lnTo>
                    <a:pt x="1098" y="102"/>
                  </a:lnTo>
                  <a:lnTo>
                    <a:pt x="1096" y="99"/>
                  </a:lnTo>
                  <a:lnTo>
                    <a:pt x="1096" y="94"/>
                  </a:lnTo>
                  <a:lnTo>
                    <a:pt x="1096" y="91"/>
                  </a:lnTo>
                  <a:lnTo>
                    <a:pt x="1096" y="83"/>
                  </a:lnTo>
                  <a:lnTo>
                    <a:pt x="1088" y="80"/>
                  </a:lnTo>
                  <a:lnTo>
                    <a:pt x="1082" y="78"/>
                  </a:lnTo>
                  <a:lnTo>
                    <a:pt x="1080" y="75"/>
                  </a:lnTo>
                  <a:lnTo>
                    <a:pt x="1074" y="75"/>
                  </a:lnTo>
                  <a:lnTo>
                    <a:pt x="1072" y="75"/>
                  </a:lnTo>
                  <a:lnTo>
                    <a:pt x="1072" y="72"/>
                  </a:lnTo>
                  <a:lnTo>
                    <a:pt x="1069" y="72"/>
                  </a:lnTo>
                  <a:lnTo>
                    <a:pt x="1069" y="70"/>
                  </a:lnTo>
                  <a:lnTo>
                    <a:pt x="1069" y="67"/>
                  </a:lnTo>
                  <a:lnTo>
                    <a:pt x="1069" y="64"/>
                  </a:lnTo>
                  <a:lnTo>
                    <a:pt x="1066" y="62"/>
                  </a:lnTo>
                  <a:lnTo>
                    <a:pt x="1064" y="62"/>
                  </a:lnTo>
                  <a:lnTo>
                    <a:pt x="1061" y="62"/>
                  </a:lnTo>
                  <a:lnTo>
                    <a:pt x="1058" y="59"/>
                  </a:lnTo>
                  <a:lnTo>
                    <a:pt x="1056" y="59"/>
                  </a:lnTo>
                  <a:lnTo>
                    <a:pt x="1053" y="56"/>
                  </a:lnTo>
                  <a:lnTo>
                    <a:pt x="1050" y="56"/>
                  </a:lnTo>
                  <a:lnTo>
                    <a:pt x="1047" y="53"/>
                  </a:lnTo>
                  <a:lnTo>
                    <a:pt x="1042" y="53"/>
                  </a:lnTo>
                  <a:lnTo>
                    <a:pt x="1037" y="53"/>
                  </a:lnTo>
                  <a:lnTo>
                    <a:pt x="1029" y="56"/>
                  </a:lnTo>
                  <a:lnTo>
                    <a:pt x="1023" y="56"/>
                  </a:lnTo>
                  <a:lnTo>
                    <a:pt x="1010" y="56"/>
                  </a:lnTo>
                  <a:lnTo>
                    <a:pt x="1005" y="53"/>
                  </a:lnTo>
                  <a:lnTo>
                    <a:pt x="1002" y="51"/>
                  </a:lnTo>
                  <a:lnTo>
                    <a:pt x="997" y="45"/>
                  </a:lnTo>
                  <a:lnTo>
                    <a:pt x="991" y="43"/>
                  </a:lnTo>
                  <a:lnTo>
                    <a:pt x="989" y="43"/>
                  </a:lnTo>
                  <a:lnTo>
                    <a:pt x="986" y="43"/>
                  </a:lnTo>
                  <a:lnTo>
                    <a:pt x="986" y="45"/>
                  </a:lnTo>
                  <a:lnTo>
                    <a:pt x="983" y="45"/>
                  </a:lnTo>
                  <a:lnTo>
                    <a:pt x="975" y="43"/>
                  </a:lnTo>
                  <a:lnTo>
                    <a:pt x="975" y="45"/>
                  </a:lnTo>
                  <a:lnTo>
                    <a:pt x="967" y="45"/>
                  </a:lnTo>
                  <a:lnTo>
                    <a:pt x="964" y="48"/>
                  </a:lnTo>
                  <a:lnTo>
                    <a:pt x="959" y="48"/>
                  </a:lnTo>
                  <a:lnTo>
                    <a:pt x="956" y="48"/>
                  </a:lnTo>
                  <a:lnTo>
                    <a:pt x="954" y="48"/>
                  </a:lnTo>
                  <a:lnTo>
                    <a:pt x="951" y="48"/>
                  </a:lnTo>
                  <a:lnTo>
                    <a:pt x="948" y="51"/>
                  </a:lnTo>
                  <a:lnTo>
                    <a:pt x="943" y="51"/>
                  </a:lnTo>
                  <a:lnTo>
                    <a:pt x="932" y="51"/>
                  </a:lnTo>
                  <a:lnTo>
                    <a:pt x="930" y="51"/>
                  </a:lnTo>
                  <a:lnTo>
                    <a:pt x="927" y="51"/>
                  </a:lnTo>
                  <a:lnTo>
                    <a:pt x="924" y="51"/>
                  </a:lnTo>
                  <a:lnTo>
                    <a:pt x="922" y="51"/>
                  </a:lnTo>
                  <a:lnTo>
                    <a:pt x="919" y="51"/>
                  </a:lnTo>
                  <a:lnTo>
                    <a:pt x="916" y="51"/>
                  </a:lnTo>
                  <a:lnTo>
                    <a:pt x="916" y="48"/>
                  </a:lnTo>
                  <a:lnTo>
                    <a:pt x="916" y="45"/>
                  </a:lnTo>
                  <a:lnTo>
                    <a:pt x="913" y="45"/>
                  </a:lnTo>
                  <a:lnTo>
                    <a:pt x="903" y="48"/>
                  </a:lnTo>
                  <a:lnTo>
                    <a:pt x="900" y="48"/>
                  </a:lnTo>
                  <a:lnTo>
                    <a:pt x="897" y="56"/>
                  </a:lnTo>
                  <a:lnTo>
                    <a:pt x="895" y="59"/>
                  </a:lnTo>
                  <a:lnTo>
                    <a:pt x="892" y="59"/>
                  </a:lnTo>
                  <a:lnTo>
                    <a:pt x="881" y="64"/>
                  </a:lnTo>
                  <a:lnTo>
                    <a:pt x="879" y="64"/>
                  </a:lnTo>
                  <a:lnTo>
                    <a:pt x="876" y="67"/>
                  </a:lnTo>
                  <a:lnTo>
                    <a:pt x="873" y="67"/>
                  </a:lnTo>
                  <a:lnTo>
                    <a:pt x="873" y="70"/>
                  </a:lnTo>
                  <a:lnTo>
                    <a:pt x="871" y="72"/>
                  </a:lnTo>
                  <a:lnTo>
                    <a:pt x="868" y="72"/>
                  </a:lnTo>
                  <a:lnTo>
                    <a:pt x="865" y="75"/>
                  </a:lnTo>
                  <a:lnTo>
                    <a:pt x="863" y="75"/>
                  </a:lnTo>
                  <a:lnTo>
                    <a:pt x="860" y="75"/>
                  </a:lnTo>
                  <a:lnTo>
                    <a:pt x="860" y="78"/>
                  </a:lnTo>
                  <a:lnTo>
                    <a:pt x="860" y="83"/>
                  </a:lnTo>
                  <a:lnTo>
                    <a:pt x="857" y="86"/>
                  </a:lnTo>
                  <a:lnTo>
                    <a:pt x="855" y="86"/>
                  </a:lnTo>
                  <a:lnTo>
                    <a:pt x="855" y="88"/>
                  </a:lnTo>
                  <a:lnTo>
                    <a:pt x="849" y="88"/>
                  </a:lnTo>
                  <a:lnTo>
                    <a:pt x="846" y="91"/>
                  </a:lnTo>
                  <a:lnTo>
                    <a:pt x="0" y="91"/>
                  </a:lnTo>
                  <a:lnTo>
                    <a:pt x="0" y="627"/>
                  </a:lnTo>
                  <a:lnTo>
                    <a:pt x="0" y="630"/>
                  </a:lnTo>
                  <a:lnTo>
                    <a:pt x="2" y="633"/>
                  </a:lnTo>
                  <a:lnTo>
                    <a:pt x="13" y="633"/>
                  </a:lnTo>
                  <a:lnTo>
                    <a:pt x="16" y="633"/>
                  </a:lnTo>
                  <a:lnTo>
                    <a:pt x="18" y="633"/>
                  </a:lnTo>
                  <a:lnTo>
                    <a:pt x="18" y="636"/>
                  </a:lnTo>
                  <a:lnTo>
                    <a:pt x="21" y="636"/>
                  </a:lnTo>
                  <a:lnTo>
                    <a:pt x="21" y="633"/>
                  </a:lnTo>
                  <a:lnTo>
                    <a:pt x="24" y="633"/>
                  </a:lnTo>
                  <a:lnTo>
                    <a:pt x="26" y="633"/>
                  </a:lnTo>
                  <a:lnTo>
                    <a:pt x="26" y="636"/>
                  </a:lnTo>
                  <a:lnTo>
                    <a:pt x="29" y="636"/>
                  </a:lnTo>
                  <a:lnTo>
                    <a:pt x="32" y="638"/>
                  </a:lnTo>
                  <a:lnTo>
                    <a:pt x="34" y="641"/>
                  </a:lnTo>
                  <a:lnTo>
                    <a:pt x="37" y="638"/>
                  </a:lnTo>
                  <a:lnTo>
                    <a:pt x="40" y="638"/>
                  </a:lnTo>
                  <a:lnTo>
                    <a:pt x="43" y="641"/>
                  </a:lnTo>
                  <a:lnTo>
                    <a:pt x="45" y="644"/>
                  </a:lnTo>
                  <a:lnTo>
                    <a:pt x="48" y="644"/>
                  </a:lnTo>
                  <a:lnTo>
                    <a:pt x="53" y="644"/>
                  </a:lnTo>
                  <a:lnTo>
                    <a:pt x="53" y="646"/>
                  </a:lnTo>
                  <a:lnTo>
                    <a:pt x="56" y="646"/>
                  </a:lnTo>
                  <a:lnTo>
                    <a:pt x="56" y="649"/>
                  </a:lnTo>
                  <a:lnTo>
                    <a:pt x="59" y="649"/>
                  </a:lnTo>
                  <a:lnTo>
                    <a:pt x="61" y="646"/>
                  </a:lnTo>
                  <a:lnTo>
                    <a:pt x="64" y="644"/>
                  </a:lnTo>
                  <a:lnTo>
                    <a:pt x="67" y="641"/>
                  </a:lnTo>
                  <a:lnTo>
                    <a:pt x="69" y="638"/>
                  </a:lnTo>
                  <a:lnTo>
                    <a:pt x="75" y="636"/>
                  </a:lnTo>
                  <a:lnTo>
                    <a:pt x="77" y="636"/>
                  </a:lnTo>
                  <a:lnTo>
                    <a:pt x="80" y="636"/>
                  </a:lnTo>
                  <a:lnTo>
                    <a:pt x="85" y="638"/>
                  </a:lnTo>
                  <a:lnTo>
                    <a:pt x="88" y="638"/>
                  </a:lnTo>
                  <a:lnTo>
                    <a:pt x="93" y="638"/>
                  </a:lnTo>
                  <a:lnTo>
                    <a:pt x="96" y="638"/>
                  </a:lnTo>
                  <a:lnTo>
                    <a:pt x="99" y="638"/>
                  </a:lnTo>
                  <a:lnTo>
                    <a:pt x="101" y="638"/>
                  </a:lnTo>
                  <a:lnTo>
                    <a:pt x="107" y="636"/>
                  </a:lnTo>
                  <a:lnTo>
                    <a:pt x="110" y="638"/>
                  </a:lnTo>
                  <a:lnTo>
                    <a:pt x="112" y="638"/>
                  </a:lnTo>
                  <a:lnTo>
                    <a:pt x="115" y="644"/>
                  </a:lnTo>
                  <a:lnTo>
                    <a:pt x="118" y="641"/>
                  </a:lnTo>
                  <a:lnTo>
                    <a:pt x="120" y="641"/>
                  </a:lnTo>
                  <a:lnTo>
                    <a:pt x="123" y="641"/>
                  </a:lnTo>
                  <a:lnTo>
                    <a:pt x="123" y="644"/>
                  </a:lnTo>
                  <a:lnTo>
                    <a:pt x="126" y="646"/>
                  </a:lnTo>
                  <a:lnTo>
                    <a:pt x="128" y="646"/>
                  </a:lnTo>
                  <a:lnTo>
                    <a:pt x="131" y="646"/>
                  </a:lnTo>
                  <a:lnTo>
                    <a:pt x="131" y="649"/>
                  </a:lnTo>
                  <a:lnTo>
                    <a:pt x="131" y="652"/>
                  </a:lnTo>
                  <a:lnTo>
                    <a:pt x="131" y="654"/>
                  </a:lnTo>
                  <a:lnTo>
                    <a:pt x="134" y="654"/>
                  </a:lnTo>
                  <a:lnTo>
                    <a:pt x="136" y="657"/>
                  </a:lnTo>
                  <a:lnTo>
                    <a:pt x="136" y="660"/>
                  </a:lnTo>
                  <a:lnTo>
                    <a:pt x="139" y="660"/>
                  </a:lnTo>
                  <a:lnTo>
                    <a:pt x="142" y="662"/>
                  </a:lnTo>
                  <a:lnTo>
                    <a:pt x="144" y="662"/>
                  </a:lnTo>
                  <a:lnTo>
                    <a:pt x="144" y="660"/>
                  </a:lnTo>
                  <a:lnTo>
                    <a:pt x="147" y="660"/>
                  </a:lnTo>
                  <a:lnTo>
                    <a:pt x="147" y="662"/>
                  </a:lnTo>
                  <a:lnTo>
                    <a:pt x="147" y="665"/>
                  </a:lnTo>
                  <a:lnTo>
                    <a:pt x="144" y="668"/>
                  </a:lnTo>
                  <a:lnTo>
                    <a:pt x="144" y="670"/>
                  </a:lnTo>
                  <a:lnTo>
                    <a:pt x="144" y="673"/>
                  </a:lnTo>
                  <a:lnTo>
                    <a:pt x="147" y="681"/>
                  </a:lnTo>
                  <a:lnTo>
                    <a:pt x="147" y="684"/>
                  </a:lnTo>
                  <a:lnTo>
                    <a:pt x="155" y="689"/>
                  </a:lnTo>
                  <a:lnTo>
                    <a:pt x="155" y="692"/>
                  </a:lnTo>
                  <a:lnTo>
                    <a:pt x="155" y="695"/>
                  </a:lnTo>
                  <a:lnTo>
                    <a:pt x="158" y="695"/>
                  </a:lnTo>
                  <a:lnTo>
                    <a:pt x="160" y="703"/>
                  </a:lnTo>
                  <a:lnTo>
                    <a:pt x="160" y="705"/>
                  </a:lnTo>
                  <a:lnTo>
                    <a:pt x="163" y="705"/>
                  </a:lnTo>
                  <a:lnTo>
                    <a:pt x="163" y="708"/>
                  </a:lnTo>
                  <a:lnTo>
                    <a:pt x="166" y="708"/>
                  </a:lnTo>
                  <a:lnTo>
                    <a:pt x="168" y="708"/>
                  </a:lnTo>
                  <a:lnTo>
                    <a:pt x="171" y="711"/>
                  </a:lnTo>
                  <a:lnTo>
                    <a:pt x="174" y="708"/>
                  </a:lnTo>
                  <a:lnTo>
                    <a:pt x="171" y="705"/>
                  </a:lnTo>
                  <a:lnTo>
                    <a:pt x="171" y="703"/>
                  </a:lnTo>
                  <a:lnTo>
                    <a:pt x="174" y="703"/>
                  </a:lnTo>
                  <a:lnTo>
                    <a:pt x="177" y="703"/>
                  </a:lnTo>
                  <a:lnTo>
                    <a:pt x="179" y="703"/>
                  </a:lnTo>
                  <a:lnTo>
                    <a:pt x="179" y="700"/>
                  </a:lnTo>
                  <a:lnTo>
                    <a:pt x="179" y="697"/>
                  </a:lnTo>
                  <a:lnTo>
                    <a:pt x="179" y="695"/>
                  </a:lnTo>
                  <a:lnTo>
                    <a:pt x="182" y="692"/>
                  </a:lnTo>
                  <a:lnTo>
                    <a:pt x="182" y="689"/>
                  </a:lnTo>
                  <a:lnTo>
                    <a:pt x="185" y="689"/>
                  </a:lnTo>
                  <a:lnTo>
                    <a:pt x="187" y="687"/>
                  </a:lnTo>
                  <a:lnTo>
                    <a:pt x="190" y="687"/>
                  </a:lnTo>
                  <a:lnTo>
                    <a:pt x="190" y="689"/>
                  </a:lnTo>
                  <a:lnTo>
                    <a:pt x="193" y="689"/>
                  </a:lnTo>
                  <a:lnTo>
                    <a:pt x="195" y="689"/>
                  </a:lnTo>
                  <a:lnTo>
                    <a:pt x="195" y="692"/>
                  </a:lnTo>
                  <a:lnTo>
                    <a:pt x="198" y="695"/>
                  </a:lnTo>
                  <a:lnTo>
                    <a:pt x="198" y="697"/>
                  </a:lnTo>
                  <a:lnTo>
                    <a:pt x="201" y="697"/>
                  </a:lnTo>
                  <a:lnTo>
                    <a:pt x="203" y="695"/>
                  </a:lnTo>
                  <a:lnTo>
                    <a:pt x="209" y="697"/>
                  </a:lnTo>
                  <a:lnTo>
                    <a:pt x="211" y="697"/>
                  </a:lnTo>
                  <a:lnTo>
                    <a:pt x="214" y="697"/>
                  </a:lnTo>
                  <a:lnTo>
                    <a:pt x="217" y="700"/>
                  </a:lnTo>
                  <a:lnTo>
                    <a:pt x="227" y="700"/>
                  </a:lnTo>
                  <a:lnTo>
                    <a:pt x="235" y="703"/>
                  </a:lnTo>
                  <a:lnTo>
                    <a:pt x="235" y="705"/>
                  </a:lnTo>
                  <a:lnTo>
                    <a:pt x="238" y="705"/>
                  </a:lnTo>
                  <a:lnTo>
                    <a:pt x="241" y="705"/>
                  </a:lnTo>
                  <a:lnTo>
                    <a:pt x="241" y="708"/>
                  </a:lnTo>
                  <a:lnTo>
                    <a:pt x="241" y="711"/>
                  </a:lnTo>
                  <a:lnTo>
                    <a:pt x="244" y="708"/>
                  </a:lnTo>
                  <a:lnTo>
                    <a:pt x="246" y="708"/>
                  </a:lnTo>
                  <a:lnTo>
                    <a:pt x="249" y="711"/>
                  </a:lnTo>
                  <a:lnTo>
                    <a:pt x="249" y="713"/>
                  </a:lnTo>
                  <a:lnTo>
                    <a:pt x="249" y="716"/>
                  </a:lnTo>
                  <a:lnTo>
                    <a:pt x="249" y="719"/>
                  </a:lnTo>
                  <a:lnTo>
                    <a:pt x="246" y="719"/>
                  </a:lnTo>
                  <a:lnTo>
                    <a:pt x="246" y="721"/>
                  </a:lnTo>
                  <a:lnTo>
                    <a:pt x="249" y="721"/>
                  </a:lnTo>
                  <a:lnTo>
                    <a:pt x="249" y="724"/>
                  </a:lnTo>
                  <a:lnTo>
                    <a:pt x="246" y="727"/>
                  </a:lnTo>
                  <a:lnTo>
                    <a:pt x="246" y="729"/>
                  </a:lnTo>
                  <a:lnTo>
                    <a:pt x="249" y="732"/>
                  </a:lnTo>
                  <a:lnTo>
                    <a:pt x="249" y="737"/>
                  </a:lnTo>
                  <a:lnTo>
                    <a:pt x="252" y="743"/>
                  </a:lnTo>
                  <a:lnTo>
                    <a:pt x="252" y="748"/>
                  </a:lnTo>
                  <a:lnTo>
                    <a:pt x="254" y="751"/>
                  </a:lnTo>
                  <a:lnTo>
                    <a:pt x="257" y="751"/>
                  </a:lnTo>
                  <a:lnTo>
                    <a:pt x="257" y="754"/>
                  </a:lnTo>
                  <a:lnTo>
                    <a:pt x="260" y="754"/>
                  </a:lnTo>
                  <a:lnTo>
                    <a:pt x="270" y="756"/>
                  </a:lnTo>
                  <a:lnTo>
                    <a:pt x="273" y="759"/>
                  </a:lnTo>
                  <a:lnTo>
                    <a:pt x="276" y="762"/>
                  </a:lnTo>
                  <a:lnTo>
                    <a:pt x="276" y="764"/>
                  </a:lnTo>
                  <a:lnTo>
                    <a:pt x="273" y="764"/>
                  </a:lnTo>
                  <a:lnTo>
                    <a:pt x="273" y="767"/>
                  </a:lnTo>
                  <a:lnTo>
                    <a:pt x="273" y="770"/>
                  </a:lnTo>
                  <a:lnTo>
                    <a:pt x="276" y="770"/>
                  </a:lnTo>
                  <a:lnTo>
                    <a:pt x="281" y="772"/>
                  </a:lnTo>
                  <a:lnTo>
                    <a:pt x="289" y="775"/>
                  </a:lnTo>
                  <a:lnTo>
                    <a:pt x="294" y="775"/>
                  </a:lnTo>
                  <a:lnTo>
                    <a:pt x="294" y="778"/>
                  </a:lnTo>
                  <a:lnTo>
                    <a:pt x="297" y="778"/>
                  </a:lnTo>
                  <a:lnTo>
                    <a:pt x="300" y="778"/>
                  </a:lnTo>
                  <a:lnTo>
                    <a:pt x="300" y="780"/>
                  </a:lnTo>
                  <a:lnTo>
                    <a:pt x="302" y="780"/>
                  </a:lnTo>
                  <a:lnTo>
                    <a:pt x="308" y="783"/>
                  </a:lnTo>
                  <a:lnTo>
                    <a:pt x="313" y="786"/>
                  </a:lnTo>
                  <a:lnTo>
                    <a:pt x="316" y="788"/>
                  </a:lnTo>
                  <a:lnTo>
                    <a:pt x="319" y="791"/>
                  </a:lnTo>
                  <a:lnTo>
                    <a:pt x="321" y="791"/>
                  </a:lnTo>
                  <a:lnTo>
                    <a:pt x="324" y="791"/>
                  </a:lnTo>
                  <a:lnTo>
                    <a:pt x="329" y="794"/>
                  </a:lnTo>
                  <a:lnTo>
                    <a:pt x="335" y="802"/>
                  </a:lnTo>
                  <a:lnTo>
                    <a:pt x="337" y="805"/>
                  </a:lnTo>
                  <a:lnTo>
                    <a:pt x="340" y="805"/>
                  </a:lnTo>
                  <a:lnTo>
                    <a:pt x="343" y="807"/>
                  </a:lnTo>
                  <a:lnTo>
                    <a:pt x="345" y="810"/>
                  </a:lnTo>
                  <a:lnTo>
                    <a:pt x="348" y="813"/>
                  </a:lnTo>
                  <a:lnTo>
                    <a:pt x="351" y="813"/>
                  </a:lnTo>
                  <a:lnTo>
                    <a:pt x="353" y="813"/>
                  </a:lnTo>
                  <a:lnTo>
                    <a:pt x="356" y="815"/>
                  </a:lnTo>
                  <a:lnTo>
                    <a:pt x="359" y="818"/>
                  </a:lnTo>
                  <a:lnTo>
                    <a:pt x="364" y="829"/>
                  </a:lnTo>
                  <a:lnTo>
                    <a:pt x="364" y="831"/>
                  </a:lnTo>
                  <a:lnTo>
                    <a:pt x="367" y="831"/>
                  </a:lnTo>
                  <a:lnTo>
                    <a:pt x="369" y="834"/>
                  </a:lnTo>
                  <a:lnTo>
                    <a:pt x="383" y="845"/>
                  </a:lnTo>
                  <a:lnTo>
                    <a:pt x="383" y="847"/>
                  </a:lnTo>
                  <a:lnTo>
                    <a:pt x="388" y="847"/>
                  </a:lnTo>
                  <a:lnTo>
                    <a:pt x="391" y="847"/>
                  </a:lnTo>
                  <a:lnTo>
                    <a:pt x="394" y="847"/>
                  </a:lnTo>
                  <a:lnTo>
                    <a:pt x="394" y="850"/>
                  </a:lnTo>
                  <a:lnTo>
                    <a:pt x="396" y="850"/>
                  </a:lnTo>
                  <a:lnTo>
                    <a:pt x="396" y="853"/>
                  </a:lnTo>
                  <a:lnTo>
                    <a:pt x="399" y="853"/>
                  </a:lnTo>
                  <a:lnTo>
                    <a:pt x="404" y="853"/>
                  </a:lnTo>
                  <a:lnTo>
                    <a:pt x="407" y="850"/>
                  </a:lnTo>
                  <a:lnTo>
                    <a:pt x="410" y="847"/>
                  </a:lnTo>
                  <a:lnTo>
                    <a:pt x="412" y="847"/>
                  </a:lnTo>
                  <a:lnTo>
                    <a:pt x="415" y="847"/>
                  </a:lnTo>
                  <a:lnTo>
                    <a:pt x="420" y="847"/>
                  </a:lnTo>
                  <a:lnTo>
                    <a:pt x="423" y="847"/>
                  </a:lnTo>
                  <a:lnTo>
                    <a:pt x="423" y="845"/>
                  </a:lnTo>
                  <a:lnTo>
                    <a:pt x="420" y="842"/>
                  </a:lnTo>
                  <a:lnTo>
                    <a:pt x="418" y="842"/>
                  </a:lnTo>
                  <a:lnTo>
                    <a:pt x="418" y="839"/>
                  </a:lnTo>
                  <a:lnTo>
                    <a:pt x="418" y="837"/>
                  </a:lnTo>
                  <a:lnTo>
                    <a:pt x="420" y="834"/>
                  </a:lnTo>
                  <a:lnTo>
                    <a:pt x="420" y="826"/>
                  </a:lnTo>
                  <a:lnTo>
                    <a:pt x="423" y="826"/>
                  </a:lnTo>
                  <a:lnTo>
                    <a:pt x="426" y="823"/>
                  </a:lnTo>
                  <a:lnTo>
                    <a:pt x="436" y="823"/>
                  </a:lnTo>
                  <a:lnTo>
                    <a:pt x="447" y="823"/>
                  </a:lnTo>
                  <a:lnTo>
                    <a:pt x="453" y="823"/>
                  </a:lnTo>
                  <a:lnTo>
                    <a:pt x="455" y="823"/>
                  </a:lnTo>
                  <a:lnTo>
                    <a:pt x="461" y="826"/>
                  </a:lnTo>
                  <a:lnTo>
                    <a:pt x="463" y="823"/>
                  </a:lnTo>
                  <a:lnTo>
                    <a:pt x="471" y="821"/>
                  </a:lnTo>
                  <a:lnTo>
                    <a:pt x="477" y="821"/>
                  </a:lnTo>
                  <a:lnTo>
                    <a:pt x="482" y="821"/>
                  </a:lnTo>
                  <a:lnTo>
                    <a:pt x="485" y="821"/>
                  </a:lnTo>
                  <a:lnTo>
                    <a:pt x="503" y="834"/>
                  </a:lnTo>
                  <a:lnTo>
                    <a:pt x="509" y="837"/>
                  </a:lnTo>
                  <a:lnTo>
                    <a:pt x="514" y="837"/>
                  </a:lnTo>
                  <a:lnTo>
                    <a:pt x="520" y="834"/>
                  </a:lnTo>
                  <a:lnTo>
                    <a:pt x="522" y="834"/>
                  </a:lnTo>
                  <a:lnTo>
                    <a:pt x="525" y="834"/>
                  </a:lnTo>
                  <a:lnTo>
                    <a:pt x="528" y="837"/>
                  </a:lnTo>
                  <a:lnTo>
                    <a:pt x="528" y="839"/>
                  </a:lnTo>
                  <a:lnTo>
                    <a:pt x="530" y="839"/>
                  </a:lnTo>
                  <a:lnTo>
                    <a:pt x="536" y="839"/>
                  </a:lnTo>
                  <a:lnTo>
                    <a:pt x="533" y="839"/>
                  </a:lnTo>
                  <a:lnTo>
                    <a:pt x="533" y="837"/>
                  </a:lnTo>
                  <a:lnTo>
                    <a:pt x="533" y="834"/>
                  </a:lnTo>
                  <a:lnTo>
                    <a:pt x="538" y="834"/>
                  </a:lnTo>
                  <a:lnTo>
                    <a:pt x="538" y="837"/>
                  </a:lnTo>
                  <a:lnTo>
                    <a:pt x="541" y="839"/>
                  </a:lnTo>
                  <a:lnTo>
                    <a:pt x="544" y="837"/>
                  </a:lnTo>
                  <a:lnTo>
                    <a:pt x="549" y="839"/>
                  </a:lnTo>
                  <a:lnTo>
                    <a:pt x="552" y="842"/>
                  </a:lnTo>
                  <a:lnTo>
                    <a:pt x="554" y="845"/>
                  </a:lnTo>
                  <a:lnTo>
                    <a:pt x="554" y="842"/>
                  </a:lnTo>
                  <a:lnTo>
                    <a:pt x="557" y="842"/>
                  </a:lnTo>
                  <a:lnTo>
                    <a:pt x="560" y="842"/>
                  </a:lnTo>
                  <a:lnTo>
                    <a:pt x="562" y="842"/>
                  </a:lnTo>
                  <a:lnTo>
                    <a:pt x="570" y="845"/>
                  </a:lnTo>
                  <a:lnTo>
                    <a:pt x="573" y="842"/>
                  </a:lnTo>
                  <a:lnTo>
                    <a:pt x="576" y="837"/>
                  </a:lnTo>
                  <a:lnTo>
                    <a:pt x="579" y="837"/>
                  </a:lnTo>
                  <a:lnTo>
                    <a:pt x="581" y="837"/>
                  </a:lnTo>
                  <a:lnTo>
                    <a:pt x="584" y="837"/>
                  </a:lnTo>
                  <a:lnTo>
                    <a:pt x="587" y="837"/>
                  </a:lnTo>
                  <a:lnTo>
                    <a:pt x="589" y="837"/>
                  </a:lnTo>
                  <a:lnTo>
                    <a:pt x="597" y="837"/>
                  </a:lnTo>
                  <a:lnTo>
                    <a:pt x="600" y="839"/>
                  </a:lnTo>
                  <a:lnTo>
                    <a:pt x="603" y="842"/>
                  </a:lnTo>
                  <a:lnTo>
                    <a:pt x="605" y="842"/>
                  </a:lnTo>
                  <a:lnTo>
                    <a:pt x="608" y="842"/>
                  </a:lnTo>
                  <a:lnTo>
                    <a:pt x="611" y="842"/>
                  </a:lnTo>
                  <a:lnTo>
                    <a:pt x="613" y="845"/>
                  </a:lnTo>
                  <a:lnTo>
                    <a:pt x="616" y="845"/>
                  </a:lnTo>
                  <a:lnTo>
                    <a:pt x="619" y="845"/>
                  </a:lnTo>
                  <a:lnTo>
                    <a:pt x="619" y="847"/>
                  </a:lnTo>
                  <a:lnTo>
                    <a:pt x="621" y="847"/>
                  </a:lnTo>
                  <a:lnTo>
                    <a:pt x="624" y="847"/>
                  </a:lnTo>
                  <a:lnTo>
                    <a:pt x="627" y="847"/>
                  </a:lnTo>
                  <a:lnTo>
                    <a:pt x="629" y="850"/>
                  </a:lnTo>
                  <a:lnTo>
                    <a:pt x="632" y="850"/>
                  </a:lnTo>
                  <a:lnTo>
                    <a:pt x="635" y="850"/>
                  </a:lnTo>
                  <a:lnTo>
                    <a:pt x="635" y="847"/>
                  </a:lnTo>
                  <a:lnTo>
                    <a:pt x="637" y="847"/>
                  </a:lnTo>
                  <a:lnTo>
                    <a:pt x="640" y="847"/>
                  </a:lnTo>
                  <a:lnTo>
                    <a:pt x="643" y="850"/>
                  </a:lnTo>
                  <a:lnTo>
                    <a:pt x="648" y="842"/>
                  </a:lnTo>
                  <a:lnTo>
                    <a:pt x="643" y="837"/>
                  </a:lnTo>
                  <a:lnTo>
                    <a:pt x="646" y="834"/>
                  </a:lnTo>
                  <a:lnTo>
                    <a:pt x="648" y="837"/>
                  </a:lnTo>
                  <a:lnTo>
                    <a:pt x="651" y="837"/>
                  </a:lnTo>
                  <a:lnTo>
                    <a:pt x="654" y="837"/>
                  </a:lnTo>
                  <a:lnTo>
                    <a:pt x="656" y="839"/>
                  </a:lnTo>
                  <a:lnTo>
                    <a:pt x="659" y="842"/>
                  </a:lnTo>
                  <a:lnTo>
                    <a:pt x="662" y="842"/>
                  </a:lnTo>
                  <a:lnTo>
                    <a:pt x="664" y="842"/>
                  </a:lnTo>
                  <a:lnTo>
                    <a:pt x="667" y="842"/>
                  </a:lnTo>
                  <a:lnTo>
                    <a:pt x="662" y="845"/>
                  </a:lnTo>
                  <a:lnTo>
                    <a:pt x="656" y="845"/>
                  </a:lnTo>
                  <a:lnTo>
                    <a:pt x="662" y="845"/>
                  </a:lnTo>
                  <a:lnTo>
                    <a:pt x="667" y="845"/>
                  </a:lnTo>
                  <a:lnTo>
                    <a:pt x="667" y="842"/>
                  </a:lnTo>
                  <a:lnTo>
                    <a:pt x="670" y="845"/>
                  </a:lnTo>
                  <a:lnTo>
                    <a:pt x="672" y="845"/>
                  </a:lnTo>
                  <a:lnTo>
                    <a:pt x="675" y="847"/>
                  </a:lnTo>
                  <a:lnTo>
                    <a:pt x="675" y="845"/>
                  </a:lnTo>
                  <a:lnTo>
                    <a:pt x="675" y="839"/>
                  </a:lnTo>
                  <a:lnTo>
                    <a:pt x="678" y="837"/>
                  </a:lnTo>
                  <a:lnTo>
                    <a:pt x="680" y="834"/>
                  </a:lnTo>
                  <a:lnTo>
                    <a:pt x="683" y="834"/>
                  </a:lnTo>
                  <a:lnTo>
                    <a:pt x="686" y="834"/>
                  </a:lnTo>
                  <a:lnTo>
                    <a:pt x="688" y="831"/>
                  </a:lnTo>
                  <a:lnTo>
                    <a:pt x="691" y="834"/>
                  </a:lnTo>
                  <a:lnTo>
                    <a:pt x="694" y="834"/>
                  </a:lnTo>
                  <a:lnTo>
                    <a:pt x="694" y="837"/>
                  </a:lnTo>
                  <a:lnTo>
                    <a:pt x="696" y="837"/>
                  </a:lnTo>
                  <a:lnTo>
                    <a:pt x="710" y="834"/>
                  </a:lnTo>
                  <a:lnTo>
                    <a:pt x="713" y="831"/>
                  </a:lnTo>
                  <a:lnTo>
                    <a:pt x="715" y="831"/>
                  </a:lnTo>
                  <a:lnTo>
                    <a:pt x="718" y="831"/>
                  </a:lnTo>
                  <a:lnTo>
                    <a:pt x="731" y="837"/>
                  </a:lnTo>
                  <a:lnTo>
                    <a:pt x="734" y="839"/>
                  </a:lnTo>
                  <a:lnTo>
                    <a:pt x="737" y="842"/>
                  </a:lnTo>
                  <a:lnTo>
                    <a:pt x="739" y="842"/>
                  </a:lnTo>
                  <a:lnTo>
                    <a:pt x="742" y="842"/>
                  </a:lnTo>
                  <a:lnTo>
                    <a:pt x="745" y="845"/>
                  </a:lnTo>
                  <a:lnTo>
                    <a:pt x="745" y="847"/>
                  </a:lnTo>
                  <a:lnTo>
                    <a:pt x="742" y="850"/>
                  </a:lnTo>
                  <a:lnTo>
                    <a:pt x="745" y="853"/>
                  </a:lnTo>
                  <a:lnTo>
                    <a:pt x="747" y="855"/>
                  </a:lnTo>
                  <a:lnTo>
                    <a:pt x="750" y="855"/>
                  </a:lnTo>
                  <a:lnTo>
                    <a:pt x="747" y="861"/>
                  </a:lnTo>
                  <a:lnTo>
                    <a:pt x="747" y="864"/>
                  </a:lnTo>
                  <a:lnTo>
                    <a:pt x="750" y="866"/>
                  </a:lnTo>
                  <a:lnTo>
                    <a:pt x="750" y="872"/>
                  </a:lnTo>
                  <a:lnTo>
                    <a:pt x="753" y="874"/>
                  </a:lnTo>
                  <a:lnTo>
                    <a:pt x="753" y="877"/>
                  </a:lnTo>
                  <a:lnTo>
                    <a:pt x="750" y="880"/>
                  </a:lnTo>
                  <a:lnTo>
                    <a:pt x="753" y="882"/>
                  </a:lnTo>
                  <a:lnTo>
                    <a:pt x="758" y="885"/>
                  </a:lnTo>
                  <a:lnTo>
                    <a:pt x="758" y="888"/>
                  </a:lnTo>
                  <a:lnTo>
                    <a:pt x="758" y="890"/>
                  </a:lnTo>
                  <a:lnTo>
                    <a:pt x="761" y="890"/>
                  </a:lnTo>
                  <a:lnTo>
                    <a:pt x="761" y="893"/>
                  </a:lnTo>
                  <a:lnTo>
                    <a:pt x="761" y="896"/>
                  </a:lnTo>
                  <a:lnTo>
                    <a:pt x="761" y="898"/>
                  </a:lnTo>
                  <a:lnTo>
                    <a:pt x="763" y="901"/>
                  </a:lnTo>
                  <a:lnTo>
                    <a:pt x="766" y="901"/>
                  </a:lnTo>
                  <a:lnTo>
                    <a:pt x="766" y="904"/>
                  </a:lnTo>
                  <a:lnTo>
                    <a:pt x="766" y="906"/>
                  </a:lnTo>
                  <a:lnTo>
                    <a:pt x="766" y="909"/>
                  </a:lnTo>
                  <a:lnTo>
                    <a:pt x="766" y="912"/>
                  </a:lnTo>
                  <a:lnTo>
                    <a:pt x="758" y="923"/>
                  </a:lnTo>
                  <a:lnTo>
                    <a:pt x="761" y="923"/>
                  </a:lnTo>
                  <a:lnTo>
                    <a:pt x="766" y="923"/>
                  </a:lnTo>
                  <a:lnTo>
                    <a:pt x="769" y="925"/>
                  </a:lnTo>
                  <a:lnTo>
                    <a:pt x="793" y="933"/>
                  </a:lnTo>
                  <a:lnTo>
                    <a:pt x="817" y="944"/>
                  </a:lnTo>
                  <a:lnTo>
                    <a:pt x="863" y="963"/>
                  </a:lnTo>
                  <a:lnTo>
                    <a:pt x="887" y="971"/>
                  </a:lnTo>
                  <a:lnTo>
                    <a:pt x="932" y="990"/>
                  </a:lnTo>
                  <a:lnTo>
                    <a:pt x="954" y="1000"/>
                  </a:lnTo>
                  <a:lnTo>
                    <a:pt x="956" y="998"/>
                  </a:lnTo>
                  <a:lnTo>
                    <a:pt x="954" y="992"/>
                  </a:lnTo>
                  <a:lnTo>
                    <a:pt x="954" y="990"/>
                  </a:lnTo>
                  <a:lnTo>
                    <a:pt x="954" y="984"/>
                  </a:lnTo>
                  <a:lnTo>
                    <a:pt x="954" y="982"/>
                  </a:lnTo>
                  <a:lnTo>
                    <a:pt x="951" y="976"/>
                  </a:lnTo>
                  <a:lnTo>
                    <a:pt x="954" y="974"/>
                  </a:lnTo>
                  <a:lnTo>
                    <a:pt x="956" y="974"/>
                  </a:lnTo>
                  <a:lnTo>
                    <a:pt x="959" y="974"/>
                  </a:lnTo>
                  <a:lnTo>
                    <a:pt x="962" y="974"/>
                  </a:lnTo>
                  <a:lnTo>
                    <a:pt x="959" y="968"/>
                  </a:lnTo>
                  <a:lnTo>
                    <a:pt x="959" y="965"/>
                  </a:lnTo>
                  <a:lnTo>
                    <a:pt x="959" y="963"/>
                  </a:lnTo>
                  <a:lnTo>
                    <a:pt x="956" y="960"/>
                  </a:lnTo>
                  <a:lnTo>
                    <a:pt x="954" y="957"/>
                  </a:lnTo>
                  <a:lnTo>
                    <a:pt x="951" y="957"/>
                  </a:lnTo>
                  <a:lnTo>
                    <a:pt x="948" y="957"/>
                  </a:lnTo>
                  <a:lnTo>
                    <a:pt x="946" y="957"/>
                  </a:lnTo>
                  <a:lnTo>
                    <a:pt x="943" y="955"/>
                  </a:lnTo>
                  <a:lnTo>
                    <a:pt x="946" y="955"/>
                  </a:lnTo>
                  <a:lnTo>
                    <a:pt x="948" y="952"/>
                  </a:lnTo>
                  <a:lnTo>
                    <a:pt x="951" y="952"/>
                  </a:lnTo>
                  <a:lnTo>
                    <a:pt x="951" y="949"/>
                  </a:lnTo>
                  <a:lnTo>
                    <a:pt x="951" y="947"/>
                  </a:lnTo>
                  <a:lnTo>
                    <a:pt x="948" y="947"/>
                  </a:lnTo>
                  <a:lnTo>
                    <a:pt x="948" y="944"/>
                  </a:lnTo>
                  <a:lnTo>
                    <a:pt x="951" y="941"/>
                  </a:lnTo>
                  <a:lnTo>
                    <a:pt x="951" y="939"/>
                  </a:lnTo>
                  <a:lnTo>
                    <a:pt x="948" y="939"/>
                  </a:lnTo>
                  <a:lnTo>
                    <a:pt x="946" y="936"/>
                  </a:lnTo>
                  <a:lnTo>
                    <a:pt x="948" y="936"/>
                  </a:lnTo>
                  <a:lnTo>
                    <a:pt x="951" y="931"/>
                  </a:lnTo>
                  <a:lnTo>
                    <a:pt x="951" y="928"/>
                  </a:lnTo>
                  <a:lnTo>
                    <a:pt x="951" y="925"/>
                  </a:lnTo>
                  <a:lnTo>
                    <a:pt x="954" y="923"/>
                  </a:lnTo>
                  <a:lnTo>
                    <a:pt x="956" y="920"/>
                  </a:lnTo>
                  <a:lnTo>
                    <a:pt x="956" y="917"/>
                  </a:lnTo>
                  <a:lnTo>
                    <a:pt x="956" y="914"/>
                  </a:lnTo>
                  <a:lnTo>
                    <a:pt x="956" y="912"/>
                  </a:lnTo>
                  <a:lnTo>
                    <a:pt x="959" y="904"/>
                  </a:lnTo>
                  <a:lnTo>
                    <a:pt x="964" y="901"/>
                  </a:lnTo>
                  <a:lnTo>
                    <a:pt x="964" y="898"/>
                  </a:lnTo>
                  <a:lnTo>
                    <a:pt x="964" y="896"/>
                  </a:lnTo>
                  <a:lnTo>
                    <a:pt x="962" y="890"/>
                  </a:lnTo>
                  <a:lnTo>
                    <a:pt x="964" y="890"/>
                  </a:lnTo>
                  <a:lnTo>
                    <a:pt x="964" y="888"/>
                  </a:lnTo>
                  <a:lnTo>
                    <a:pt x="964" y="885"/>
                  </a:lnTo>
                  <a:lnTo>
                    <a:pt x="964" y="882"/>
                  </a:lnTo>
                  <a:lnTo>
                    <a:pt x="964" y="880"/>
                  </a:lnTo>
                  <a:lnTo>
                    <a:pt x="967" y="877"/>
                  </a:lnTo>
                  <a:lnTo>
                    <a:pt x="970" y="874"/>
                  </a:lnTo>
                  <a:lnTo>
                    <a:pt x="972" y="874"/>
                  </a:lnTo>
                  <a:lnTo>
                    <a:pt x="972" y="872"/>
                  </a:lnTo>
                  <a:lnTo>
                    <a:pt x="972" y="869"/>
                  </a:lnTo>
                  <a:lnTo>
                    <a:pt x="972" y="866"/>
                  </a:lnTo>
                  <a:lnTo>
                    <a:pt x="970" y="858"/>
                  </a:lnTo>
                  <a:lnTo>
                    <a:pt x="970" y="855"/>
                  </a:lnTo>
                  <a:lnTo>
                    <a:pt x="972" y="850"/>
                  </a:lnTo>
                  <a:lnTo>
                    <a:pt x="972" y="847"/>
                  </a:lnTo>
                  <a:lnTo>
                    <a:pt x="970" y="847"/>
                  </a:lnTo>
                  <a:lnTo>
                    <a:pt x="967" y="847"/>
                  </a:lnTo>
                  <a:lnTo>
                    <a:pt x="967" y="845"/>
                  </a:lnTo>
                  <a:lnTo>
                    <a:pt x="970" y="842"/>
                  </a:lnTo>
                  <a:lnTo>
                    <a:pt x="970" y="845"/>
                  </a:lnTo>
                  <a:lnTo>
                    <a:pt x="972" y="845"/>
                  </a:lnTo>
                  <a:lnTo>
                    <a:pt x="975" y="842"/>
                  </a:lnTo>
                  <a:lnTo>
                    <a:pt x="975" y="834"/>
                  </a:lnTo>
                  <a:lnTo>
                    <a:pt x="975" y="831"/>
                  </a:lnTo>
                  <a:lnTo>
                    <a:pt x="972" y="829"/>
                  </a:lnTo>
                  <a:lnTo>
                    <a:pt x="972" y="826"/>
                  </a:lnTo>
                  <a:lnTo>
                    <a:pt x="978" y="823"/>
                  </a:lnTo>
                  <a:lnTo>
                    <a:pt x="980" y="823"/>
                  </a:lnTo>
                  <a:lnTo>
                    <a:pt x="983" y="821"/>
                  </a:lnTo>
                  <a:lnTo>
                    <a:pt x="983" y="818"/>
                  </a:lnTo>
                  <a:lnTo>
                    <a:pt x="980" y="815"/>
                  </a:lnTo>
                  <a:lnTo>
                    <a:pt x="980" y="813"/>
                  </a:lnTo>
                  <a:lnTo>
                    <a:pt x="978" y="810"/>
                  </a:lnTo>
                  <a:lnTo>
                    <a:pt x="980" y="807"/>
                  </a:lnTo>
                  <a:lnTo>
                    <a:pt x="983" y="807"/>
                  </a:lnTo>
                  <a:lnTo>
                    <a:pt x="983" y="810"/>
                  </a:lnTo>
                  <a:lnTo>
                    <a:pt x="986" y="810"/>
                  </a:lnTo>
                  <a:lnTo>
                    <a:pt x="989" y="810"/>
                  </a:lnTo>
                  <a:lnTo>
                    <a:pt x="991" y="807"/>
                  </a:lnTo>
                  <a:lnTo>
                    <a:pt x="994" y="799"/>
                  </a:lnTo>
                  <a:lnTo>
                    <a:pt x="997" y="794"/>
                  </a:lnTo>
                  <a:lnTo>
                    <a:pt x="999" y="791"/>
                  </a:lnTo>
                  <a:lnTo>
                    <a:pt x="1002" y="788"/>
                  </a:lnTo>
                  <a:lnTo>
                    <a:pt x="999" y="783"/>
                  </a:lnTo>
                  <a:lnTo>
                    <a:pt x="1002" y="780"/>
                  </a:lnTo>
                  <a:lnTo>
                    <a:pt x="1005" y="778"/>
                  </a:lnTo>
                  <a:lnTo>
                    <a:pt x="1005" y="775"/>
                  </a:lnTo>
                  <a:lnTo>
                    <a:pt x="1010" y="772"/>
                  </a:lnTo>
                  <a:lnTo>
                    <a:pt x="1010" y="770"/>
                  </a:lnTo>
                  <a:lnTo>
                    <a:pt x="1010" y="767"/>
                  </a:lnTo>
                  <a:lnTo>
                    <a:pt x="1010" y="764"/>
                  </a:lnTo>
                  <a:lnTo>
                    <a:pt x="1010" y="762"/>
                  </a:lnTo>
                  <a:lnTo>
                    <a:pt x="1013" y="759"/>
                  </a:lnTo>
                  <a:lnTo>
                    <a:pt x="1015" y="759"/>
                  </a:lnTo>
                  <a:lnTo>
                    <a:pt x="1015" y="756"/>
                  </a:lnTo>
                  <a:lnTo>
                    <a:pt x="1015" y="754"/>
                  </a:lnTo>
                  <a:lnTo>
                    <a:pt x="1021" y="754"/>
                  </a:lnTo>
                  <a:lnTo>
                    <a:pt x="1023" y="751"/>
                  </a:lnTo>
                  <a:lnTo>
                    <a:pt x="1026" y="751"/>
                  </a:lnTo>
                  <a:lnTo>
                    <a:pt x="1031" y="751"/>
                  </a:lnTo>
                  <a:lnTo>
                    <a:pt x="1031" y="754"/>
                  </a:lnTo>
                  <a:lnTo>
                    <a:pt x="1034" y="754"/>
                  </a:lnTo>
                  <a:lnTo>
                    <a:pt x="1034" y="751"/>
                  </a:lnTo>
                  <a:lnTo>
                    <a:pt x="1037" y="751"/>
                  </a:lnTo>
                  <a:lnTo>
                    <a:pt x="1039" y="751"/>
                  </a:lnTo>
                  <a:lnTo>
                    <a:pt x="1039" y="748"/>
                  </a:lnTo>
                  <a:lnTo>
                    <a:pt x="1039" y="746"/>
                  </a:lnTo>
                  <a:lnTo>
                    <a:pt x="1037" y="746"/>
                  </a:lnTo>
                  <a:lnTo>
                    <a:pt x="1034" y="746"/>
                  </a:lnTo>
                  <a:lnTo>
                    <a:pt x="1031" y="746"/>
                  </a:lnTo>
                  <a:lnTo>
                    <a:pt x="1031" y="743"/>
                  </a:lnTo>
                  <a:lnTo>
                    <a:pt x="1031" y="740"/>
                  </a:lnTo>
                  <a:lnTo>
                    <a:pt x="1029" y="740"/>
                  </a:lnTo>
                  <a:lnTo>
                    <a:pt x="1031" y="735"/>
                  </a:lnTo>
                  <a:lnTo>
                    <a:pt x="1034" y="732"/>
                  </a:lnTo>
                  <a:lnTo>
                    <a:pt x="1037" y="732"/>
                  </a:lnTo>
                  <a:lnTo>
                    <a:pt x="1039" y="732"/>
                  </a:lnTo>
                  <a:lnTo>
                    <a:pt x="1042" y="732"/>
                  </a:lnTo>
                  <a:lnTo>
                    <a:pt x="1039" y="735"/>
                  </a:lnTo>
                  <a:lnTo>
                    <a:pt x="1042" y="737"/>
                  </a:lnTo>
                  <a:lnTo>
                    <a:pt x="1039" y="737"/>
                  </a:lnTo>
                  <a:lnTo>
                    <a:pt x="1039" y="740"/>
                  </a:lnTo>
                  <a:lnTo>
                    <a:pt x="1042" y="740"/>
                  </a:lnTo>
                  <a:lnTo>
                    <a:pt x="1042" y="743"/>
                  </a:lnTo>
                  <a:lnTo>
                    <a:pt x="1045" y="740"/>
                  </a:lnTo>
                  <a:lnTo>
                    <a:pt x="1047" y="740"/>
                  </a:lnTo>
                  <a:lnTo>
                    <a:pt x="1047" y="737"/>
                  </a:lnTo>
                  <a:lnTo>
                    <a:pt x="1047" y="735"/>
                  </a:lnTo>
                  <a:lnTo>
                    <a:pt x="1047" y="732"/>
                  </a:lnTo>
                  <a:lnTo>
                    <a:pt x="1045" y="732"/>
                  </a:lnTo>
                  <a:lnTo>
                    <a:pt x="1042" y="732"/>
                  </a:lnTo>
                  <a:lnTo>
                    <a:pt x="1039" y="729"/>
                  </a:lnTo>
                  <a:lnTo>
                    <a:pt x="1042" y="727"/>
                  </a:lnTo>
                  <a:lnTo>
                    <a:pt x="1039" y="727"/>
                  </a:lnTo>
                  <a:lnTo>
                    <a:pt x="1042" y="727"/>
                  </a:lnTo>
                  <a:lnTo>
                    <a:pt x="1039" y="724"/>
                  </a:lnTo>
                  <a:lnTo>
                    <a:pt x="1037" y="724"/>
                  </a:lnTo>
                  <a:lnTo>
                    <a:pt x="1039" y="724"/>
                  </a:lnTo>
                  <a:lnTo>
                    <a:pt x="1039" y="721"/>
                  </a:lnTo>
                  <a:lnTo>
                    <a:pt x="1037" y="721"/>
                  </a:lnTo>
                  <a:lnTo>
                    <a:pt x="1037" y="719"/>
                  </a:lnTo>
                  <a:lnTo>
                    <a:pt x="1034" y="719"/>
                  </a:lnTo>
                  <a:lnTo>
                    <a:pt x="1037" y="716"/>
                  </a:lnTo>
                  <a:lnTo>
                    <a:pt x="1039" y="711"/>
                  </a:lnTo>
                  <a:lnTo>
                    <a:pt x="1045" y="711"/>
                  </a:lnTo>
                  <a:lnTo>
                    <a:pt x="1045" y="708"/>
                  </a:lnTo>
                  <a:lnTo>
                    <a:pt x="1047" y="705"/>
                  </a:lnTo>
                  <a:lnTo>
                    <a:pt x="1050" y="692"/>
                  </a:lnTo>
                  <a:lnTo>
                    <a:pt x="1050" y="689"/>
                  </a:lnTo>
                  <a:lnTo>
                    <a:pt x="1056" y="689"/>
                  </a:lnTo>
                  <a:lnTo>
                    <a:pt x="1053" y="689"/>
                  </a:lnTo>
                  <a:lnTo>
                    <a:pt x="1050" y="689"/>
                  </a:lnTo>
                  <a:lnTo>
                    <a:pt x="1047" y="687"/>
                  </a:lnTo>
                  <a:lnTo>
                    <a:pt x="1047" y="684"/>
                  </a:lnTo>
                  <a:lnTo>
                    <a:pt x="1045" y="684"/>
                  </a:lnTo>
                  <a:lnTo>
                    <a:pt x="1042" y="684"/>
                  </a:lnTo>
                  <a:lnTo>
                    <a:pt x="1047" y="678"/>
                  </a:lnTo>
                  <a:lnTo>
                    <a:pt x="1050" y="678"/>
                  </a:lnTo>
                  <a:lnTo>
                    <a:pt x="1050" y="681"/>
                  </a:lnTo>
                  <a:lnTo>
                    <a:pt x="1047" y="684"/>
                  </a:lnTo>
                  <a:lnTo>
                    <a:pt x="1050" y="684"/>
                  </a:lnTo>
                  <a:lnTo>
                    <a:pt x="1053" y="681"/>
                  </a:lnTo>
                  <a:lnTo>
                    <a:pt x="1053" y="678"/>
                  </a:lnTo>
                  <a:lnTo>
                    <a:pt x="1056" y="678"/>
                  </a:lnTo>
                  <a:lnTo>
                    <a:pt x="1056" y="668"/>
                  </a:lnTo>
                  <a:lnTo>
                    <a:pt x="1058" y="660"/>
                  </a:lnTo>
                  <a:lnTo>
                    <a:pt x="1066" y="649"/>
                  </a:lnTo>
                  <a:lnTo>
                    <a:pt x="1066" y="646"/>
                  </a:lnTo>
                  <a:lnTo>
                    <a:pt x="1074" y="644"/>
                  </a:lnTo>
                  <a:lnTo>
                    <a:pt x="1077" y="641"/>
                  </a:lnTo>
                  <a:lnTo>
                    <a:pt x="1080" y="638"/>
                  </a:lnTo>
                  <a:lnTo>
                    <a:pt x="1082" y="636"/>
                  </a:lnTo>
                  <a:lnTo>
                    <a:pt x="1082" y="633"/>
                  </a:lnTo>
                  <a:lnTo>
                    <a:pt x="1080" y="633"/>
                  </a:lnTo>
                  <a:lnTo>
                    <a:pt x="1077" y="633"/>
                  </a:lnTo>
                  <a:lnTo>
                    <a:pt x="1080" y="633"/>
                  </a:lnTo>
                  <a:lnTo>
                    <a:pt x="1082" y="630"/>
                  </a:lnTo>
                  <a:lnTo>
                    <a:pt x="1088" y="630"/>
                  </a:lnTo>
                  <a:lnTo>
                    <a:pt x="1088" y="627"/>
                  </a:lnTo>
                  <a:lnTo>
                    <a:pt x="1080" y="627"/>
                  </a:lnTo>
                  <a:lnTo>
                    <a:pt x="1077" y="627"/>
                  </a:lnTo>
                  <a:lnTo>
                    <a:pt x="1074" y="627"/>
                  </a:lnTo>
                  <a:lnTo>
                    <a:pt x="1074" y="625"/>
                  </a:lnTo>
                  <a:lnTo>
                    <a:pt x="1077" y="625"/>
                  </a:lnTo>
                  <a:lnTo>
                    <a:pt x="1080" y="625"/>
                  </a:lnTo>
                  <a:lnTo>
                    <a:pt x="1082" y="625"/>
                  </a:lnTo>
                  <a:lnTo>
                    <a:pt x="1082" y="622"/>
                  </a:lnTo>
                  <a:lnTo>
                    <a:pt x="1085" y="619"/>
                  </a:lnTo>
                  <a:lnTo>
                    <a:pt x="1088" y="622"/>
                  </a:lnTo>
                  <a:lnTo>
                    <a:pt x="1090" y="625"/>
                  </a:lnTo>
                  <a:lnTo>
                    <a:pt x="1093" y="622"/>
                  </a:lnTo>
                  <a:lnTo>
                    <a:pt x="1093" y="619"/>
                  </a:lnTo>
                  <a:lnTo>
                    <a:pt x="1096" y="614"/>
                  </a:lnTo>
                  <a:lnTo>
                    <a:pt x="1096" y="611"/>
                  </a:lnTo>
                  <a:lnTo>
                    <a:pt x="1096" y="609"/>
                  </a:lnTo>
                  <a:lnTo>
                    <a:pt x="1093" y="609"/>
                  </a:lnTo>
                  <a:lnTo>
                    <a:pt x="1093" y="611"/>
                  </a:lnTo>
                  <a:lnTo>
                    <a:pt x="1090" y="611"/>
                  </a:lnTo>
                  <a:lnTo>
                    <a:pt x="1090" y="609"/>
                  </a:lnTo>
                  <a:lnTo>
                    <a:pt x="1093" y="606"/>
                  </a:lnTo>
                  <a:lnTo>
                    <a:pt x="1096" y="606"/>
                  </a:lnTo>
                  <a:lnTo>
                    <a:pt x="1096" y="601"/>
                  </a:lnTo>
                  <a:lnTo>
                    <a:pt x="1098" y="598"/>
                  </a:lnTo>
                  <a:lnTo>
                    <a:pt x="1096" y="598"/>
                  </a:lnTo>
                  <a:lnTo>
                    <a:pt x="1096" y="595"/>
                  </a:lnTo>
                  <a:lnTo>
                    <a:pt x="1098" y="593"/>
                  </a:lnTo>
                  <a:lnTo>
                    <a:pt x="1098" y="590"/>
                  </a:lnTo>
                  <a:lnTo>
                    <a:pt x="1101" y="587"/>
                  </a:lnTo>
                  <a:lnTo>
                    <a:pt x="1098" y="582"/>
                  </a:lnTo>
                  <a:lnTo>
                    <a:pt x="1098" y="585"/>
                  </a:lnTo>
                  <a:lnTo>
                    <a:pt x="1098" y="587"/>
                  </a:lnTo>
                  <a:lnTo>
                    <a:pt x="1096" y="590"/>
                  </a:lnTo>
                  <a:lnTo>
                    <a:pt x="1093" y="590"/>
                  </a:lnTo>
                  <a:lnTo>
                    <a:pt x="1096" y="587"/>
                  </a:lnTo>
                  <a:lnTo>
                    <a:pt x="1098" y="582"/>
                  </a:lnTo>
                  <a:lnTo>
                    <a:pt x="1096" y="579"/>
                  </a:lnTo>
                  <a:lnTo>
                    <a:pt x="1096" y="582"/>
                  </a:lnTo>
                  <a:lnTo>
                    <a:pt x="1090" y="582"/>
                  </a:lnTo>
                  <a:lnTo>
                    <a:pt x="1088" y="582"/>
                  </a:lnTo>
                  <a:lnTo>
                    <a:pt x="1090" y="582"/>
                  </a:lnTo>
                  <a:lnTo>
                    <a:pt x="1090" y="579"/>
                  </a:lnTo>
                  <a:lnTo>
                    <a:pt x="1088" y="579"/>
                  </a:lnTo>
                  <a:lnTo>
                    <a:pt x="1088" y="577"/>
                  </a:lnTo>
                  <a:lnTo>
                    <a:pt x="1090" y="574"/>
                  </a:lnTo>
                  <a:lnTo>
                    <a:pt x="1090" y="577"/>
                  </a:lnTo>
                  <a:lnTo>
                    <a:pt x="1093" y="579"/>
                  </a:lnTo>
                  <a:lnTo>
                    <a:pt x="1096" y="577"/>
                  </a:lnTo>
                  <a:lnTo>
                    <a:pt x="1098" y="577"/>
                  </a:lnTo>
                  <a:lnTo>
                    <a:pt x="1101" y="577"/>
                  </a:lnTo>
                  <a:lnTo>
                    <a:pt x="1104" y="577"/>
                  </a:lnTo>
                  <a:lnTo>
                    <a:pt x="1104" y="574"/>
                  </a:lnTo>
                  <a:lnTo>
                    <a:pt x="1106" y="577"/>
                  </a:lnTo>
                  <a:lnTo>
                    <a:pt x="1109" y="574"/>
                  </a:lnTo>
                  <a:lnTo>
                    <a:pt x="1112" y="571"/>
                  </a:lnTo>
                  <a:lnTo>
                    <a:pt x="1112" y="568"/>
                  </a:lnTo>
                  <a:lnTo>
                    <a:pt x="1114" y="568"/>
                  </a:lnTo>
                  <a:lnTo>
                    <a:pt x="1112" y="566"/>
                  </a:lnTo>
                  <a:lnTo>
                    <a:pt x="1114" y="563"/>
                  </a:lnTo>
                  <a:lnTo>
                    <a:pt x="1117" y="560"/>
                  </a:lnTo>
                  <a:lnTo>
                    <a:pt x="1117" y="558"/>
                  </a:lnTo>
                  <a:lnTo>
                    <a:pt x="1114" y="558"/>
                  </a:lnTo>
                  <a:lnTo>
                    <a:pt x="1112" y="558"/>
                  </a:lnTo>
                  <a:lnTo>
                    <a:pt x="1112" y="555"/>
                  </a:lnTo>
                  <a:lnTo>
                    <a:pt x="1114" y="555"/>
                  </a:lnTo>
                  <a:lnTo>
                    <a:pt x="1114" y="552"/>
                  </a:lnTo>
                  <a:lnTo>
                    <a:pt x="1112" y="552"/>
                  </a:lnTo>
                  <a:lnTo>
                    <a:pt x="1117" y="550"/>
                  </a:lnTo>
                  <a:lnTo>
                    <a:pt x="1120" y="547"/>
                  </a:lnTo>
                  <a:lnTo>
                    <a:pt x="1123" y="547"/>
                  </a:lnTo>
                  <a:lnTo>
                    <a:pt x="1120" y="552"/>
                  </a:lnTo>
                  <a:lnTo>
                    <a:pt x="1120" y="555"/>
                  </a:lnTo>
                  <a:lnTo>
                    <a:pt x="1120" y="552"/>
                  </a:lnTo>
                  <a:lnTo>
                    <a:pt x="1125" y="550"/>
                  </a:lnTo>
                  <a:lnTo>
                    <a:pt x="1125" y="547"/>
                  </a:lnTo>
                  <a:lnTo>
                    <a:pt x="1125" y="544"/>
                  </a:lnTo>
                  <a:lnTo>
                    <a:pt x="1128" y="542"/>
                  </a:lnTo>
                  <a:lnTo>
                    <a:pt x="1131" y="542"/>
                  </a:lnTo>
                  <a:lnTo>
                    <a:pt x="1131" y="539"/>
                  </a:lnTo>
                  <a:lnTo>
                    <a:pt x="1131" y="536"/>
                  </a:lnTo>
                  <a:lnTo>
                    <a:pt x="1133" y="534"/>
                  </a:lnTo>
                  <a:lnTo>
                    <a:pt x="1133" y="531"/>
                  </a:lnTo>
                  <a:lnTo>
                    <a:pt x="1136" y="526"/>
                  </a:lnTo>
                  <a:lnTo>
                    <a:pt x="1136" y="523"/>
                  </a:lnTo>
                  <a:lnTo>
                    <a:pt x="1139" y="523"/>
                  </a:lnTo>
                  <a:lnTo>
                    <a:pt x="1141" y="520"/>
                  </a:lnTo>
                  <a:lnTo>
                    <a:pt x="1144" y="518"/>
                  </a:lnTo>
                  <a:lnTo>
                    <a:pt x="1144" y="515"/>
                  </a:lnTo>
                  <a:lnTo>
                    <a:pt x="1147" y="512"/>
                  </a:lnTo>
                  <a:lnTo>
                    <a:pt x="1149" y="512"/>
                  </a:lnTo>
                  <a:lnTo>
                    <a:pt x="1147" y="512"/>
                  </a:lnTo>
                  <a:lnTo>
                    <a:pt x="1149" y="509"/>
                  </a:lnTo>
                  <a:lnTo>
                    <a:pt x="1152" y="504"/>
                  </a:lnTo>
                  <a:lnTo>
                    <a:pt x="1155" y="504"/>
                  </a:lnTo>
                  <a:lnTo>
                    <a:pt x="1160" y="501"/>
                  </a:lnTo>
                  <a:lnTo>
                    <a:pt x="1165" y="499"/>
                  </a:lnTo>
                  <a:lnTo>
                    <a:pt x="1168" y="499"/>
                  </a:lnTo>
                  <a:lnTo>
                    <a:pt x="1176" y="496"/>
                  </a:lnTo>
                  <a:lnTo>
                    <a:pt x="1181" y="496"/>
                  </a:lnTo>
                  <a:lnTo>
                    <a:pt x="1184" y="496"/>
                  </a:lnTo>
                  <a:lnTo>
                    <a:pt x="1184" y="493"/>
                  </a:lnTo>
                  <a:lnTo>
                    <a:pt x="1187" y="493"/>
                  </a:lnTo>
                  <a:lnTo>
                    <a:pt x="1190" y="493"/>
                  </a:lnTo>
                  <a:lnTo>
                    <a:pt x="1190" y="491"/>
                  </a:lnTo>
                  <a:lnTo>
                    <a:pt x="1192" y="491"/>
                  </a:lnTo>
                  <a:lnTo>
                    <a:pt x="1190" y="488"/>
                  </a:lnTo>
                  <a:lnTo>
                    <a:pt x="1187" y="488"/>
                  </a:lnTo>
                  <a:lnTo>
                    <a:pt x="1179" y="488"/>
                  </a:lnTo>
                  <a:lnTo>
                    <a:pt x="1176" y="485"/>
                  </a:lnTo>
                  <a:lnTo>
                    <a:pt x="1181" y="485"/>
                  </a:lnTo>
                  <a:lnTo>
                    <a:pt x="1184" y="483"/>
                  </a:lnTo>
                  <a:lnTo>
                    <a:pt x="1187" y="483"/>
                  </a:lnTo>
                  <a:lnTo>
                    <a:pt x="1190" y="485"/>
                  </a:lnTo>
                  <a:lnTo>
                    <a:pt x="1192" y="485"/>
                  </a:lnTo>
                  <a:lnTo>
                    <a:pt x="1195" y="485"/>
                  </a:lnTo>
                  <a:lnTo>
                    <a:pt x="1192" y="485"/>
                  </a:lnTo>
                  <a:lnTo>
                    <a:pt x="1192" y="483"/>
                  </a:lnTo>
                  <a:lnTo>
                    <a:pt x="1192" y="480"/>
                  </a:lnTo>
                  <a:lnTo>
                    <a:pt x="1195" y="480"/>
                  </a:lnTo>
                  <a:lnTo>
                    <a:pt x="1195" y="477"/>
                  </a:lnTo>
                  <a:lnTo>
                    <a:pt x="1200" y="475"/>
                  </a:lnTo>
                  <a:lnTo>
                    <a:pt x="1203" y="475"/>
                  </a:lnTo>
                  <a:lnTo>
                    <a:pt x="1208" y="469"/>
                  </a:lnTo>
                  <a:lnTo>
                    <a:pt x="1208" y="467"/>
                  </a:lnTo>
                  <a:lnTo>
                    <a:pt x="1214" y="464"/>
                  </a:lnTo>
                  <a:lnTo>
                    <a:pt x="1230" y="459"/>
                  </a:lnTo>
                  <a:lnTo>
                    <a:pt x="1227" y="456"/>
                  </a:lnTo>
                  <a:lnTo>
                    <a:pt x="1227" y="453"/>
                  </a:lnTo>
                  <a:lnTo>
                    <a:pt x="1227" y="450"/>
                  </a:lnTo>
                  <a:lnTo>
                    <a:pt x="1227" y="448"/>
                  </a:lnTo>
                  <a:lnTo>
                    <a:pt x="1230" y="448"/>
                  </a:lnTo>
                  <a:lnTo>
                    <a:pt x="1230" y="445"/>
                  </a:lnTo>
                  <a:lnTo>
                    <a:pt x="1227" y="442"/>
                  </a:lnTo>
                  <a:lnTo>
                    <a:pt x="1227" y="440"/>
                  </a:lnTo>
                  <a:lnTo>
                    <a:pt x="1230" y="437"/>
                  </a:lnTo>
                  <a:lnTo>
                    <a:pt x="1230" y="434"/>
                  </a:lnTo>
                  <a:lnTo>
                    <a:pt x="1232" y="434"/>
                  </a:lnTo>
                  <a:lnTo>
                    <a:pt x="1230" y="432"/>
                  </a:lnTo>
                  <a:lnTo>
                    <a:pt x="1227" y="429"/>
                  </a:lnTo>
                  <a:lnTo>
                    <a:pt x="1224" y="426"/>
                  </a:lnTo>
                  <a:lnTo>
                    <a:pt x="1227" y="424"/>
                  </a:lnTo>
                  <a:lnTo>
                    <a:pt x="1227" y="421"/>
                  </a:lnTo>
                  <a:lnTo>
                    <a:pt x="1230" y="418"/>
                  </a:lnTo>
                  <a:lnTo>
                    <a:pt x="1230" y="413"/>
                  </a:lnTo>
                  <a:lnTo>
                    <a:pt x="1232" y="413"/>
                  </a:lnTo>
                  <a:lnTo>
                    <a:pt x="1240" y="402"/>
                  </a:lnTo>
                  <a:lnTo>
                    <a:pt x="1243" y="400"/>
                  </a:lnTo>
                  <a:lnTo>
                    <a:pt x="1251" y="397"/>
                  </a:lnTo>
                  <a:lnTo>
                    <a:pt x="1254" y="394"/>
                  </a:lnTo>
                  <a:lnTo>
                    <a:pt x="1251" y="391"/>
                  </a:lnTo>
                  <a:lnTo>
                    <a:pt x="1254" y="389"/>
                  </a:lnTo>
                  <a:lnTo>
                    <a:pt x="1257" y="383"/>
                  </a:lnTo>
                  <a:lnTo>
                    <a:pt x="1259" y="383"/>
                  </a:lnTo>
                  <a:lnTo>
                    <a:pt x="1259" y="381"/>
                  </a:lnTo>
                  <a:lnTo>
                    <a:pt x="1259" y="378"/>
                  </a:lnTo>
                  <a:lnTo>
                    <a:pt x="1259" y="375"/>
                  </a:lnTo>
                  <a:lnTo>
                    <a:pt x="1262" y="375"/>
                  </a:lnTo>
                  <a:lnTo>
                    <a:pt x="1262" y="373"/>
                  </a:lnTo>
                  <a:lnTo>
                    <a:pt x="1262" y="370"/>
                  </a:lnTo>
                  <a:lnTo>
                    <a:pt x="1262" y="365"/>
                  </a:lnTo>
                  <a:lnTo>
                    <a:pt x="1265" y="362"/>
                  </a:lnTo>
                  <a:lnTo>
                    <a:pt x="1267" y="359"/>
                  </a:lnTo>
                  <a:lnTo>
                    <a:pt x="1270" y="357"/>
                  </a:lnTo>
                  <a:lnTo>
                    <a:pt x="1273" y="357"/>
                  </a:lnTo>
                  <a:lnTo>
                    <a:pt x="1273" y="354"/>
                  </a:lnTo>
                  <a:lnTo>
                    <a:pt x="1273" y="351"/>
                  </a:lnTo>
                  <a:lnTo>
                    <a:pt x="1270" y="351"/>
                  </a:lnTo>
                  <a:lnTo>
                    <a:pt x="1270" y="349"/>
                  </a:lnTo>
                  <a:lnTo>
                    <a:pt x="1270" y="346"/>
                  </a:lnTo>
                  <a:lnTo>
                    <a:pt x="1275" y="338"/>
                  </a:lnTo>
                  <a:lnTo>
                    <a:pt x="1275" y="330"/>
                  </a:lnTo>
                  <a:lnTo>
                    <a:pt x="1275" y="327"/>
                  </a:lnTo>
                  <a:lnTo>
                    <a:pt x="1275" y="324"/>
                  </a:lnTo>
                  <a:lnTo>
                    <a:pt x="1281" y="316"/>
                  </a:lnTo>
                  <a:lnTo>
                    <a:pt x="1283" y="314"/>
                  </a:lnTo>
                  <a:lnTo>
                    <a:pt x="1283" y="311"/>
                  </a:lnTo>
                  <a:lnTo>
                    <a:pt x="1283" y="308"/>
                  </a:lnTo>
                  <a:lnTo>
                    <a:pt x="1283" y="306"/>
                  </a:lnTo>
                  <a:lnTo>
                    <a:pt x="1283" y="303"/>
                  </a:lnTo>
                  <a:lnTo>
                    <a:pt x="1286" y="300"/>
                  </a:lnTo>
                  <a:lnTo>
                    <a:pt x="1286" y="298"/>
                  </a:lnTo>
                  <a:lnTo>
                    <a:pt x="1286" y="295"/>
                  </a:lnTo>
                  <a:lnTo>
                    <a:pt x="1286" y="292"/>
                  </a:lnTo>
                  <a:lnTo>
                    <a:pt x="1283" y="292"/>
                  </a:lnTo>
                  <a:lnTo>
                    <a:pt x="1283" y="295"/>
                  </a:lnTo>
                  <a:lnTo>
                    <a:pt x="1281" y="292"/>
                  </a:lnTo>
                  <a:lnTo>
                    <a:pt x="1281" y="290"/>
                  </a:lnTo>
                  <a:lnTo>
                    <a:pt x="1278" y="287"/>
                  </a:lnTo>
                  <a:lnTo>
                    <a:pt x="1278" y="268"/>
                  </a:lnTo>
                  <a:lnTo>
                    <a:pt x="1278" y="265"/>
                  </a:lnTo>
                  <a:lnTo>
                    <a:pt x="1281" y="252"/>
                  </a:lnTo>
                  <a:lnTo>
                    <a:pt x="1283" y="249"/>
                  </a:lnTo>
                  <a:lnTo>
                    <a:pt x="1286" y="244"/>
                  </a:lnTo>
                  <a:lnTo>
                    <a:pt x="1286" y="241"/>
                  </a:lnTo>
                  <a:lnTo>
                    <a:pt x="1286" y="239"/>
                  </a:lnTo>
                  <a:lnTo>
                    <a:pt x="1291" y="233"/>
                  </a:lnTo>
                  <a:lnTo>
                    <a:pt x="1291" y="228"/>
                  </a:lnTo>
                  <a:lnTo>
                    <a:pt x="1291" y="225"/>
                  </a:lnTo>
                  <a:lnTo>
                    <a:pt x="1297" y="217"/>
                  </a:lnTo>
                  <a:lnTo>
                    <a:pt x="1299" y="212"/>
                  </a:lnTo>
                  <a:lnTo>
                    <a:pt x="1299" y="206"/>
                  </a:lnTo>
                  <a:lnTo>
                    <a:pt x="1299" y="204"/>
                  </a:lnTo>
                  <a:lnTo>
                    <a:pt x="1297" y="201"/>
                  </a:lnTo>
                  <a:lnTo>
                    <a:pt x="1299" y="201"/>
                  </a:lnTo>
                  <a:lnTo>
                    <a:pt x="1299" y="198"/>
                  </a:lnTo>
                  <a:lnTo>
                    <a:pt x="1302" y="196"/>
                  </a:lnTo>
                  <a:lnTo>
                    <a:pt x="1305" y="193"/>
                  </a:lnTo>
                  <a:lnTo>
                    <a:pt x="1305" y="190"/>
                  </a:lnTo>
                  <a:lnTo>
                    <a:pt x="1305" y="188"/>
                  </a:lnTo>
                  <a:lnTo>
                    <a:pt x="1305" y="182"/>
                  </a:lnTo>
                  <a:lnTo>
                    <a:pt x="1307" y="182"/>
                  </a:lnTo>
                  <a:lnTo>
                    <a:pt x="1307" y="180"/>
                  </a:lnTo>
                  <a:lnTo>
                    <a:pt x="1307" y="174"/>
                  </a:lnTo>
                  <a:lnTo>
                    <a:pt x="1307" y="172"/>
                  </a:lnTo>
                  <a:lnTo>
                    <a:pt x="1307" y="169"/>
                  </a:lnTo>
                  <a:lnTo>
                    <a:pt x="1310" y="166"/>
                  </a:lnTo>
                  <a:lnTo>
                    <a:pt x="1310" y="163"/>
                  </a:lnTo>
                  <a:lnTo>
                    <a:pt x="1310" y="161"/>
                  </a:lnTo>
                  <a:lnTo>
                    <a:pt x="1313" y="158"/>
                  </a:lnTo>
                  <a:lnTo>
                    <a:pt x="1310" y="155"/>
                  </a:lnTo>
                  <a:lnTo>
                    <a:pt x="1310" y="153"/>
                  </a:lnTo>
                  <a:lnTo>
                    <a:pt x="1313" y="153"/>
                  </a:lnTo>
                  <a:lnTo>
                    <a:pt x="1313" y="150"/>
                  </a:lnTo>
                  <a:lnTo>
                    <a:pt x="1315" y="145"/>
                  </a:lnTo>
                  <a:lnTo>
                    <a:pt x="1315" y="142"/>
                  </a:lnTo>
                  <a:lnTo>
                    <a:pt x="1315" y="139"/>
                  </a:lnTo>
                  <a:lnTo>
                    <a:pt x="1315" y="137"/>
                  </a:lnTo>
                  <a:lnTo>
                    <a:pt x="1315" y="134"/>
                  </a:lnTo>
                  <a:lnTo>
                    <a:pt x="1315" y="131"/>
                  </a:lnTo>
                  <a:lnTo>
                    <a:pt x="1313" y="131"/>
                  </a:lnTo>
                  <a:lnTo>
                    <a:pt x="1313" y="126"/>
                  </a:lnTo>
                  <a:lnTo>
                    <a:pt x="1315" y="121"/>
                  </a:lnTo>
                  <a:lnTo>
                    <a:pt x="1315" y="118"/>
                  </a:lnTo>
                  <a:lnTo>
                    <a:pt x="1321" y="110"/>
                  </a:lnTo>
                  <a:lnTo>
                    <a:pt x="1324" y="107"/>
                  </a:lnTo>
                  <a:lnTo>
                    <a:pt x="1324" y="102"/>
                  </a:lnTo>
                  <a:lnTo>
                    <a:pt x="1324" y="99"/>
                  </a:lnTo>
                  <a:lnTo>
                    <a:pt x="1326" y="96"/>
                  </a:lnTo>
                  <a:lnTo>
                    <a:pt x="1326" y="91"/>
                  </a:lnTo>
                  <a:lnTo>
                    <a:pt x="1332" y="86"/>
                  </a:lnTo>
                  <a:lnTo>
                    <a:pt x="1340" y="80"/>
                  </a:lnTo>
                  <a:lnTo>
                    <a:pt x="1342" y="78"/>
                  </a:lnTo>
                  <a:lnTo>
                    <a:pt x="1342" y="72"/>
                  </a:lnTo>
                  <a:lnTo>
                    <a:pt x="1340" y="70"/>
                  </a:lnTo>
                  <a:lnTo>
                    <a:pt x="1340" y="67"/>
                  </a:lnTo>
                  <a:lnTo>
                    <a:pt x="1342" y="64"/>
                  </a:lnTo>
                  <a:lnTo>
                    <a:pt x="1342" y="62"/>
                  </a:lnTo>
                  <a:lnTo>
                    <a:pt x="1342" y="59"/>
                  </a:lnTo>
                  <a:lnTo>
                    <a:pt x="1345" y="56"/>
                  </a:lnTo>
                  <a:lnTo>
                    <a:pt x="1342" y="53"/>
                  </a:lnTo>
                  <a:close/>
                  <a:moveTo>
                    <a:pt x="849" y="617"/>
                  </a:moveTo>
                  <a:lnTo>
                    <a:pt x="849" y="617"/>
                  </a:lnTo>
                  <a:lnTo>
                    <a:pt x="852" y="617"/>
                  </a:lnTo>
                  <a:lnTo>
                    <a:pt x="855" y="617"/>
                  </a:lnTo>
                  <a:lnTo>
                    <a:pt x="857" y="614"/>
                  </a:lnTo>
                  <a:lnTo>
                    <a:pt x="860" y="614"/>
                  </a:lnTo>
                  <a:lnTo>
                    <a:pt x="860" y="617"/>
                  </a:lnTo>
                  <a:lnTo>
                    <a:pt x="855" y="617"/>
                  </a:lnTo>
                  <a:lnTo>
                    <a:pt x="855" y="619"/>
                  </a:lnTo>
                  <a:lnTo>
                    <a:pt x="855" y="622"/>
                  </a:lnTo>
                  <a:lnTo>
                    <a:pt x="855" y="625"/>
                  </a:lnTo>
                  <a:lnTo>
                    <a:pt x="852" y="625"/>
                  </a:lnTo>
                  <a:lnTo>
                    <a:pt x="852" y="619"/>
                  </a:lnTo>
                  <a:lnTo>
                    <a:pt x="849" y="619"/>
                  </a:lnTo>
                  <a:lnTo>
                    <a:pt x="849" y="622"/>
                  </a:lnTo>
                  <a:lnTo>
                    <a:pt x="849" y="625"/>
                  </a:lnTo>
                  <a:lnTo>
                    <a:pt x="846" y="625"/>
                  </a:lnTo>
                  <a:lnTo>
                    <a:pt x="846" y="622"/>
                  </a:lnTo>
                  <a:lnTo>
                    <a:pt x="849" y="617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6" name="Google Shape;982;p22">
              <a:extLst>
                <a:ext uri="{FF2B5EF4-FFF2-40B4-BE49-F238E27FC236}">
                  <a16:creationId xmlns:a16="http://schemas.microsoft.com/office/drawing/2014/main" id="{3004400C-BEE7-BB40-A4A9-BC1282EDC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167" y="4693709"/>
              <a:ext cx="182563" cy="246063"/>
            </a:xfrm>
            <a:custGeom>
              <a:avLst/>
              <a:gdLst>
                <a:gd name="T0" fmla="*/ 112084 w 43"/>
                <a:gd name="T1" fmla="*/ 0 h 58"/>
                <a:gd name="T2" fmla="*/ 0 w 43"/>
                <a:gd name="T3" fmla="*/ 112000 h 58"/>
                <a:gd name="T4" fmla="*/ 20379 w 43"/>
                <a:gd name="T5" fmla="*/ 168001 h 58"/>
                <a:gd name="T6" fmla="*/ 101895 w 43"/>
                <a:gd name="T7" fmla="*/ 285092 h 58"/>
                <a:gd name="T8" fmla="*/ 112084 w 43"/>
                <a:gd name="T9" fmla="*/ 295274 h 58"/>
                <a:gd name="T10" fmla="*/ 117179 w 43"/>
                <a:gd name="T11" fmla="*/ 285092 h 58"/>
                <a:gd name="T12" fmla="*/ 203790 w 43"/>
                <a:gd name="T13" fmla="*/ 168001 h 58"/>
                <a:gd name="T14" fmla="*/ 219074 w 43"/>
                <a:gd name="T15" fmla="*/ 112000 h 58"/>
                <a:gd name="T16" fmla="*/ 112084 w 43"/>
                <a:gd name="T17" fmla="*/ 0 h 58"/>
                <a:gd name="T18" fmla="*/ 112084 w 43"/>
                <a:gd name="T19" fmla="*/ 152728 h 58"/>
                <a:gd name="T20" fmla="*/ 66232 w 43"/>
                <a:gd name="T21" fmla="*/ 106910 h 58"/>
                <a:gd name="T22" fmla="*/ 112084 w 43"/>
                <a:gd name="T23" fmla="*/ 66182 h 58"/>
                <a:gd name="T24" fmla="*/ 152842 w 43"/>
                <a:gd name="T25" fmla="*/ 106910 h 58"/>
                <a:gd name="T26" fmla="*/ 112084 w 43"/>
                <a:gd name="T27" fmla="*/ 152728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58" extrusionOk="0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26"/>
                    <a:pt x="1" y="30"/>
                    <a:pt x="4" y="33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7"/>
                    <a:pt x="21" y="58"/>
                    <a:pt x="22" y="58"/>
                  </a:cubicBezTo>
                  <a:cubicBezTo>
                    <a:pt x="22" y="58"/>
                    <a:pt x="23" y="57"/>
                    <a:pt x="23" y="5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0"/>
                    <a:pt x="43" y="26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7" y="30"/>
                    <a:pt x="13" y="26"/>
                    <a:pt x="13" y="21"/>
                  </a:cubicBezTo>
                  <a:cubicBezTo>
                    <a:pt x="13" y="17"/>
                    <a:pt x="17" y="13"/>
                    <a:pt x="22" y="13"/>
                  </a:cubicBezTo>
                  <a:cubicBezTo>
                    <a:pt x="27" y="13"/>
                    <a:pt x="30" y="17"/>
                    <a:pt x="30" y="21"/>
                  </a:cubicBezTo>
                  <a:cubicBezTo>
                    <a:pt x="30" y="26"/>
                    <a:pt x="27" y="30"/>
                    <a:pt x="22" y="30"/>
                  </a:cubicBezTo>
                  <a:close/>
                </a:path>
              </a:pathLst>
            </a:custGeom>
            <a:solidFill>
              <a:srgbClr val="FC9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7" name="Google Shape;983;p22">
              <a:extLst>
                <a:ext uri="{FF2B5EF4-FFF2-40B4-BE49-F238E27FC236}">
                  <a16:creationId xmlns:a16="http://schemas.microsoft.com/office/drawing/2014/main" id="{471B1E2D-F35F-E141-A133-DC3FE7EDF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230" y="4421188"/>
              <a:ext cx="183886" cy="247386"/>
            </a:xfrm>
            <a:custGeom>
              <a:avLst/>
              <a:gdLst>
                <a:gd name="T0" fmla="*/ 113060 w 43"/>
                <a:gd name="T1" fmla="*/ 0 h 58"/>
                <a:gd name="T2" fmla="*/ 0 w 43"/>
                <a:gd name="T3" fmla="*/ 112723 h 58"/>
                <a:gd name="T4" fmla="*/ 20556 w 43"/>
                <a:gd name="T5" fmla="*/ 169085 h 58"/>
                <a:gd name="T6" fmla="*/ 102781 w 43"/>
                <a:gd name="T7" fmla="*/ 286932 h 58"/>
                <a:gd name="T8" fmla="*/ 113060 w 43"/>
                <a:gd name="T9" fmla="*/ 297180 h 58"/>
                <a:gd name="T10" fmla="*/ 123338 w 43"/>
                <a:gd name="T11" fmla="*/ 286932 h 58"/>
                <a:gd name="T12" fmla="*/ 205563 w 43"/>
                <a:gd name="T13" fmla="*/ 169085 h 58"/>
                <a:gd name="T14" fmla="*/ 220980 w 43"/>
                <a:gd name="T15" fmla="*/ 112723 h 58"/>
                <a:gd name="T16" fmla="*/ 113060 w 43"/>
                <a:gd name="T17" fmla="*/ 0 h 58"/>
                <a:gd name="T18" fmla="*/ 113060 w 43"/>
                <a:gd name="T19" fmla="*/ 153714 h 58"/>
                <a:gd name="T20" fmla="*/ 66808 w 43"/>
                <a:gd name="T21" fmla="*/ 112723 h 58"/>
                <a:gd name="T22" fmla="*/ 113060 w 43"/>
                <a:gd name="T23" fmla="*/ 66609 h 58"/>
                <a:gd name="T24" fmla="*/ 154172 w 43"/>
                <a:gd name="T25" fmla="*/ 112723 h 58"/>
                <a:gd name="T26" fmla="*/ 113060 w 43"/>
                <a:gd name="T27" fmla="*/ 153714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58" extrusionOk="0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26"/>
                    <a:pt x="1" y="30"/>
                    <a:pt x="4" y="33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7"/>
                    <a:pt x="21" y="58"/>
                    <a:pt x="22" y="58"/>
                  </a:cubicBezTo>
                  <a:cubicBezTo>
                    <a:pt x="22" y="58"/>
                    <a:pt x="23" y="57"/>
                    <a:pt x="24" y="5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0"/>
                    <a:pt x="43" y="26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7" y="30"/>
                    <a:pt x="13" y="26"/>
                    <a:pt x="13" y="22"/>
                  </a:cubicBezTo>
                  <a:cubicBezTo>
                    <a:pt x="13" y="17"/>
                    <a:pt x="17" y="13"/>
                    <a:pt x="22" y="13"/>
                  </a:cubicBezTo>
                  <a:cubicBezTo>
                    <a:pt x="27" y="13"/>
                    <a:pt x="30" y="17"/>
                    <a:pt x="30" y="22"/>
                  </a:cubicBezTo>
                  <a:cubicBezTo>
                    <a:pt x="30" y="26"/>
                    <a:pt x="27" y="30"/>
                    <a:pt x="22" y="30"/>
                  </a:cubicBezTo>
                  <a:close/>
                </a:path>
              </a:pathLst>
            </a:custGeom>
            <a:solidFill>
              <a:srgbClr val="39B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858" name="Google Shape;984;p22">
              <a:extLst>
                <a:ext uri="{FF2B5EF4-FFF2-40B4-BE49-F238E27FC236}">
                  <a16:creationId xmlns:a16="http://schemas.microsoft.com/office/drawing/2014/main" id="{136D877D-2A20-3248-BF35-A07F2FDD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199" y="5114396"/>
              <a:ext cx="182563" cy="248708"/>
            </a:xfrm>
            <a:custGeom>
              <a:avLst/>
              <a:gdLst>
                <a:gd name="T0" fmla="*/ 106990 w 43"/>
                <a:gd name="T1" fmla="*/ 0 h 58"/>
                <a:gd name="T2" fmla="*/ 0 w 43"/>
                <a:gd name="T3" fmla="*/ 112723 h 58"/>
                <a:gd name="T4" fmla="*/ 15284 w 43"/>
                <a:gd name="T5" fmla="*/ 169085 h 58"/>
                <a:gd name="T6" fmla="*/ 96800 w 43"/>
                <a:gd name="T7" fmla="*/ 286932 h 58"/>
                <a:gd name="T8" fmla="*/ 106990 w 43"/>
                <a:gd name="T9" fmla="*/ 297180 h 58"/>
                <a:gd name="T10" fmla="*/ 117179 w 43"/>
                <a:gd name="T11" fmla="*/ 286932 h 58"/>
                <a:gd name="T12" fmla="*/ 198695 w 43"/>
                <a:gd name="T13" fmla="*/ 169085 h 58"/>
                <a:gd name="T14" fmla="*/ 219074 w 43"/>
                <a:gd name="T15" fmla="*/ 112723 h 58"/>
                <a:gd name="T16" fmla="*/ 106990 w 43"/>
                <a:gd name="T17" fmla="*/ 0 h 58"/>
                <a:gd name="T18" fmla="*/ 106990 w 43"/>
                <a:gd name="T19" fmla="*/ 153714 h 58"/>
                <a:gd name="T20" fmla="*/ 66232 w 43"/>
                <a:gd name="T21" fmla="*/ 112723 h 58"/>
                <a:gd name="T22" fmla="*/ 106990 w 43"/>
                <a:gd name="T23" fmla="*/ 66609 h 58"/>
                <a:gd name="T24" fmla="*/ 152842 w 43"/>
                <a:gd name="T25" fmla="*/ 112723 h 58"/>
                <a:gd name="T26" fmla="*/ 106990 w 43"/>
                <a:gd name="T27" fmla="*/ 153714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58" extrusionOk="0">
                  <a:moveTo>
                    <a:pt x="21" y="0"/>
                  </a:moveTo>
                  <a:cubicBezTo>
                    <a:pt x="9" y="0"/>
                    <a:pt x="0" y="10"/>
                    <a:pt x="0" y="22"/>
                  </a:cubicBezTo>
                  <a:cubicBezTo>
                    <a:pt x="0" y="26"/>
                    <a:pt x="1" y="30"/>
                    <a:pt x="3" y="33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0" y="57"/>
                    <a:pt x="21" y="58"/>
                    <a:pt x="21" y="58"/>
                  </a:cubicBezTo>
                  <a:cubicBezTo>
                    <a:pt x="22" y="58"/>
                    <a:pt x="22" y="57"/>
                    <a:pt x="23" y="56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2" y="30"/>
                    <a:pt x="43" y="26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30"/>
                  </a:moveTo>
                  <a:cubicBezTo>
                    <a:pt x="16" y="30"/>
                    <a:pt x="13" y="26"/>
                    <a:pt x="13" y="22"/>
                  </a:cubicBezTo>
                  <a:cubicBezTo>
                    <a:pt x="13" y="17"/>
                    <a:pt x="16" y="13"/>
                    <a:pt x="21" y="13"/>
                  </a:cubicBezTo>
                  <a:cubicBezTo>
                    <a:pt x="26" y="13"/>
                    <a:pt x="30" y="17"/>
                    <a:pt x="30" y="22"/>
                  </a:cubicBezTo>
                  <a:cubicBezTo>
                    <a:pt x="30" y="26"/>
                    <a:pt x="26" y="30"/>
                    <a:pt x="21" y="30"/>
                  </a:cubicBezTo>
                  <a:close/>
                </a:path>
              </a:pathLst>
            </a:custGeom>
            <a:solidFill>
              <a:srgbClr val="9C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167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781" name="Google Shape;985;p22">
              <a:extLst>
                <a:ext uri="{FF2B5EF4-FFF2-40B4-BE49-F238E27FC236}">
                  <a16:creationId xmlns:a16="http://schemas.microsoft.com/office/drawing/2014/main" id="{33EC6DF9-A726-104C-BD43-D0091F34A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9708" y="4697678"/>
              <a:ext cx="783167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333333"/>
                </a:buClr>
                <a:buSzPts val="1200"/>
                <a:defRPr/>
              </a:pPr>
              <a:r>
                <a:rPr lang="en-US" altLang="en-US" sz="1200" b="1">
                  <a:solidFill>
                    <a:srgbClr val="333333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Canberra</a:t>
              </a:r>
              <a:endParaRPr lang="en-US" altLang="en-US"/>
            </a:p>
          </p:txBody>
        </p:sp>
        <p:sp>
          <p:nvSpPr>
            <p:cNvPr id="32782" name="Google Shape;986;p22">
              <a:extLst>
                <a:ext uri="{FF2B5EF4-FFF2-40B4-BE49-F238E27FC236}">
                  <a16:creationId xmlns:a16="http://schemas.microsoft.com/office/drawing/2014/main" id="{75E52DE8-EAE2-CD47-AEC8-BB04A29E8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102490"/>
              <a:ext cx="906198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333333"/>
                </a:buClr>
                <a:buSzPts val="1200"/>
                <a:defRPr/>
              </a:pPr>
              <a:r>
                <a:rPr lang="en-US" altLang="en-US" sz="1200" b="1">
                  <a:solidFill>
                    <a:srgbClr val="333333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Melbourne</a:t>
              </a:r>
              <a:endParaRPr lang="en-US" altLang="en-US"/>
            </a:p>
          </p:txBody>
        </p:sp>
        <p:sp>
          <p:nvSpPr>
            <p:cNvPr id="32783" name="Google Shape;987;p22">
              <a:extLst>
                <a:ext uri="{FF2B5EF4-FFF2-40B4-BE49-F238E27FC236}">
                  <a16:creationId xmlns:a16="http://schemas.microsoft.com/office/drawing/2014/main" id="{778D3068-5254-A246-A371-51D86300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9386" y="4374886"/>
              <a:ext cx="625739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333333"/>
                </a:buClr>
                <a:buSzPts val="1200"/>
                <a:defRPr/>
              </a:pPr>
              <a:r>
                <a:rPr lang="en-US" altLang="en-US" sz="1200" b="1">
                  <a:solidFill>
                    <a:srgbClr val="333333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Sydney</a:t>
              </a:r>
              <a:endParaRPr lang="en-US" altLang="en-US"/>
            </a:p>
          </p:txBody>
        </p:sp>
        <p:sp>
          <p:nvSpPr>
            <p:cNvPr id="32784" name="Google Shape;988;p22">
              <a:extLst>
                <a:ext uri="{FF2B5EF4-FFF2-40B4-BE49-F238E27FC236}">
                  <a16:creationId xmlns:a16="http://schemas.microsoft.com/office/drawing/2014/main" id="{88C3DE09-C1FE-9349-A918-27C74058E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490" y="2254250"/>
              <a:ext cx="845343" cy="37041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NORTHERN</a:t>
              </a:r>
              <a:endParaRPr lang="en-US" altLang="en-US"/>
            </a:p>
            <a:p>
              <a:pPr algn="ct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TERRITORY</a:t>
              </a:r>
              <a:endParaRPr lang="en-US" altLang="en-US"/>
            </a:p>
          </p:txBody>
        </p:sp>
        <p:sp>
          <p:nvSpPr>
            <p:cNvPr id="32785" name="Google Shape;989;p22">
              <a:extLst>
                <a:ext uri="{FF2B5EF4-FFF2-40B4-BE49-F238E27FC236}">
                  <a16:creationId xmlns:a16="http://schemas.microsoft.com/office/drawing/2014/main" id="{6453A26F-D32E-FE42-9994-98E94998A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751" y="2927615"/>
              <a:ext cx="1124479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QUEENSLAND</a:t>
              </a:r>
              <a:endParaRPr lang="en-US" altLang="en-US"/>
            </a:p>
          </p:txBody>
        </p:sp>
        <p:sp>
          <p:nvSpPr>
            <p:cNvPr id="32786" name="Google Shape;990;p22">
              <a:extLst>
                <a:ext uri="{FF2B5EF4-FFF2-40B4-BE49-F238E27FC236}">
                  <a16:creationId xmlns:a16="http://schemas.microsoft.com/office/drawing/2014/main" id="{E8FF718E-8ADA-3342-8DF2-DAB05F9E9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938" y="5371042"/>
              <a:ext cx="787136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VIKTORIA</a:t>
              </a:r>
              <a:endParaRPr lang="en-US" altLang="en-US"/>
            </a:p>
          </p:txBody>
        </p:sp>
        <p:sp>
          <p:nvSpPr>
            <p:cNvPr id="32787" name="Google Shape;991;p22">
              <a:extLst>
                <a:ext uri="{FF2B5EF4-FFF2-40B4-BE49-F238E27FC236}">
                  <a16:creationId xmlns:a16="http://schemas.microsoft.com/office/drawing/2014/main" id="{8C0123FC-5667-1348-AAD7-E2B9D6DFD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3886" y="5843324"/>
              <a:ext cx="877093" cy="25532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TASMANIA</a:t>
              </a:r>
              <a:endParaRPr lang="en-US" altLang="en-US"/>
            </a:p>
          </p:txBody>
        </p:sp>
        <p:sp>
          <p:nvSpPr>
            <p:cNvPr id="32788" name="Google Shape;992;p22">
              <a:extLst>
                <a:ext uri="{FF2B5EF4-FFF2-40B4-BE49-F238E27FC236}">
                  <a16:creationId xmlns:a16="http://schemas.microsoft.com/office/drawing/2014/main" id="{48E0B196-5795-9B44-9E52-068CEB75C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3438" y="4183062"/>
              <a:ext cx="914136" cy="37041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 dirty="0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NEW SOUTH</a:t>
              </a:r>
              <a:endParaRPr lang="en-US" altLang="en-US" dirty="0"/>
            </a:p>
            <a:p>
              <a:pPr algn="ct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 dirty="0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WALES</a:t>
              </a:r>
              <a:endParaRPr lang="en-US" altLang="en-US" dirty="0"/>
            </a:p>
          </p:txBody>
        </p:sp>
        <p:sp>
          <p:nvSpPr>
            <p:cNvPr id="32789" name="Google Shape;993;p22">
              <a:extLst>
                <a:ext uri="{FF2B5EF4-FFF2-40B4-BE49-F238E27FC236}">
                  <a16:creationId xmlns:a16="http://schemas.microsoft.com/office/drawing/2014/main" id="{BDBBBB09-FC57-054B-BBD0-1743241A5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011" y="3664480"/>
              <a:ext cx="816239" cy="3690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SOUTH</a:t>
              </a:r>
              <a:endParaRPr lang="en-US" altLang="en-US"/>
            </a:p>
            <a:p>
              <a:pPr algn="ct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AUSTRALIA</a:t>
              </a:r>
              <a:endParaRPr lang="en-US" altLang="en-US"/>
            </a:p>
          </p:txBody>
        </p:sp>
        <p:sp>
          <p:nvSpPr>
            <p:cNvPr id="32790" name="Google Shape;994;p22">
              <a:extLst>
                <a:ext uri="{FF2B5EF4-FFF2-40B4-BE49-F238E27FC236}">
                  <a16:creationId xmlns:a16="http://schemas.microsoft.com/office/drawing/2014/main" id="{A600840C-0F0E-7D47-A5BB-5302553FB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08" y="3259667"/>
              <a:ext cx="816240" cy="3690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WESTERN</a:t>
              </a:r>
              <a:endParaRPr lang="en-US" altLang="en-US"/>
            </a:p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AUSTRALIA</a:t>
              </a:r>
              <a:endParaRPr lang="en-US" alt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8A4629-0FB1-8B48-A0C2-803628F4D88B}"/>
              </a:ext>
            </a:extLst>
          </p:cNvPr>
          <p:cNvGrpSpPr/>
          <p:nvPr/>
        </p:nvGrpSpPr>
        <p:grpSpPr>
          <a:xfrm>
            <a:off x="7458605" y="1295136"/>
            <a:ext cx="4198938" cy="4267730"/>
            <a:chOff x="8950326" y="1554163"/>
            <a:chExt cx="5038725" cy="5121276"/>
          </a:xfrm>
        </p:grpSpPr>
        <p:sp>
          <p:nvSpPr>
            <p:cNvPr id="32770" name="Google Shape;974;p22">
              <a:extLst>
                <a:ext uri="{FF2B5EF4-FFF2-40B4-BE49-F238E27FC236}">
                  <a16:creationId xmlns:a16="http://schemas.microsoft.com/office/drawing/2014/main" id="{197772B5-6D87-6D49-9BAE-716F9263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1713" y="3330576"/>
              <a:ext cx="2825750" cy="77628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/>
            </a:p>
          </p:txBody>
        </p:sp>
        <p:sp>
          <p:nvSpPr>
            <p:cNvPr id="78870" name="Google Shape;995;p22">
              <a:extLst>
                <a:ext uri="{FF2B5EF4-FFF2-40B4-BE49-F238E27FC236}">
                  <a16:creationId xmlns:a16="http://schemas.microsoft.com/office/drawing/2014/main" id="{9A945800-E564-7148-A549-1950CBF29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0326" y="1554163"/>
              <a:ext cx="3611563" cy="690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33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defTabSz="38098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4700"/>
                <a:buNone/>
              </a:pPr>
              <a:r>
                <a:rPr lang="en-US" altLang="en-US" sz="3750" b="1" dirty="0">
                  <a:solidFill>
                    <a:srgbClr val="000000"/>
                  </a:solidFill>
                  <a:latin typeface="Montserrat" panose="02000505000000020004" pitchFamily="2" charset="77"/>
                  <a:sym typeface="Montserrat" panose="02000505000000020004" pitchFamily="2" charset="77"/>
                </a:rPr>
                <a:t>AUSTRALIA</a:t>
              </a:r>
              <a:endParaRPr lang="en-US" altLang="en-US" sz="37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95" name="Google Shape;999;p22">
              <a:extLst>
                <a:ext uri="{FF2B5EF4-FFF2-40B4-BE49-F238E27FC236}">
                  <a16:creationId xmlns:a16="http://schemas.microsoft.com/office/drawing/2014/main" id="{3FB00F56-FF35-B445-A355-BDBC986AB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2375" y="4341814"/>
              <a:ext cx="13366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C9B00"/>
                </a:buClr>
                <a:buSzPts val="1500"/>
                <a:defRPr/>
              </a:pPr>
              <a:r>
                <a:rPr lang="en-US" altLang="en-US" sz="1500" b="1">
                  <a:solidFill>
                    <a:srgbClr val="FC9B00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CANBERRA</a:t>
              </a:r>
              <a:endParaRPr lang="en-US" altLang="en-US"/>
            </a:p>
          </p:txBody>
        </p:sp>
        <p:sp>
          <p:nvSpPr>
            <p:cNvPr id="32796" name="Google Shape;1000;p22">
              <a:extLst>
                <a:ext uri="{FF2B5EF4-FFF2-40B4-BE49-F238E27FC236}">
                  <a16:creationId xmlns:a16="http://schemas.microsoft.com/office/drawing/2014/main" id="{29E917A4-E61D-8F48-A5C2-23B81E15B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7813" y="3051175"/>
              <a:ext cx="1011238" cy="3762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39B3E3"/>
                </a:buClr>
                <a:buSzPts val="1500"/>
                <a:defRPr/>
              </a:pPr>
              <a:r>
                <a:rPr lang="en-US" altLang="en-US" sz="1500" b="1" dirty="0">
                  <a:solidFill>
                    <a:srgbClr val="39B3E3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SYDNEY</a:t>
              </a:r>
              <a:endParaRPr lang="en-US" altLang="en-US" dirty="0"/>
            </a:p>
          </p:txBody>
        </p:sp>
        <p:sp>
          <p:nvSpPr>
            <p:cNvPr id="32797" name="Google Shape;1001;p22">
              <a:extLst>
                <a:ext uri="{FF2B5EF4-FFF2-40B4-BE49-F238E27FC236}">
                  <a16:creationId xmlns:a16="http://schemas.microsoft.com/office/drawing/2014/main" id="{67D0112C-81A4-B14F-A7BC-9E7AA6C4B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0126" y="5621340"/>
              <a:ext cx="15589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9CCF00"/>
                </a:buClr>
                <a:buSzPts val="1500"/>
                <a:defRPr/>
              </a:pPr>
              <a:r>
                <a:rPr lang="en-US" altLang="en-US" sz="1500" b="1">
                  <a:solidFill>
                    <a:srgbClr val="9CCF00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MELBOURNE</a:t>
              </a:r>
              <a:endParaRPr lang="en-US" altLang="en-US"/>
            </a:p>
          </p:txBody>
        </p:sp>
        <p:sp>
          <p:nvSpPr>
            <p:cNvPr id="32801" name="Google Shape;1005;p22">
              <a:extLst>
                <a:ext uri="{FF2B5EF4-FFF2-40B4-BE49-F238E27FC236}">
                  <a16:creationId xmlns:a16="http://schemas.microsoft.com/office/drawing/2014/main" id="{EC908244-E574-264A-912A-C57A6CF47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1713" y="4622801"/>
              <a:ext cx="2825750" cy="77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amet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,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consetur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adipin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nnscing</a:t>
              </a:r>
              <a:r>
                <a:rPr lang="en-US" altLang="en-US" sz="1200" dirty="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 </a:t>
              </a:r>
              <a:r>
                <a:rPr lang="en-US" altLang="en-US" sz="1200" dirty="0" err="1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elit</a:t>
              </a:r>
              <a:endParaRPr lang="en-US" altLang="en-US" dirty="0"/>
            </a:p>
          </p:txBody>
        </p:sp>
        <p:sp>
          <p:nvSpPr>
            <p:cNvPr id="32802" name="Google Shape;1006;p22">
              <a:extLst>
                <a:ext uri="{FF2B5EF4-FFF2-40B4-BE49-F238E27FC236}">
                  <a16:creationId xmlns:a16="http://schemas.microsoft.com/office/drawing/2014/main" id="{63309856-81B5-DE47-9E0C-3B53689C6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1713" y="5900739"/>
              <a:ext cx="2825750" cy="77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defTabSz="380985" fontAlgn="base">
                <a:spcBef>
                  <a:spcPct val="0"/>
                </a:spcBef>
                <a:spcAft>
                  <a:spcPct val="0"/>
                </a:spcAft>
                <a:buSzPts val="1200"/>
                <a:defRPr/>
              </a:pPr>
              <a:r>
                <a:rPr lang="en-US" altLang="en-US" sz="12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amet, consetur adipin nnscing elit</a:t>
              </a:r>
              <a:endParaRPr lang="en-US" altLang="en-US"/>
            </a:p>
          </p:txBody>
        </p:sp>
        <p:pic>
          <p:nvPicPr>
            <p:cNvPr id="78876" name="Picture 2">
              <a:extLst>
                <a:ext uri="{FF2B5EF4-FFF2-40B4-BE49-F238E27FC236}">
                  <a16:creationId xmlns:a16="http://schemas.microsoft.com/office/drawing/2014/main" id="{2CDD9D62-F517-834E-8F27-CE194CBD1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0339" y="1617663"/>
              <a:ext cx="987425" cy="5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641C656-9244-8E40-BE0B-D8F87A49CFB0}"/>
              </a:ext>
            </a:extLst>
          </p:cNvPr>
          <p:cNvGrpSpPr/>
          <p:nvPr/>
        </p:nvGrpSpPr>
        <p:grpSpPr>
          <a:xfrm>
            <a:off x="538428" y="1751542"/>
            <a:ext cx="7424208" cy="4742657"/>
            <a:chOff x="646113" y="2101850"/>
            <a:chExt cx="8909050" cy="5691188"/>
          </a:xfrm>
        </p:grpSpPr>
        <p:sp>
          <p:nvSpPr>
            <p:cNvPr id="82947" name="Google Shape;1058;p24">
              <a:extLst>
                <a:ext uri="{FF2B5EF4-FFF2-40B4-BE49-F238E27FC236}">
                  <a16:creationId xmlns:a16="http://schemas.microsoft.com/office/drawing/2014/main" id="{2FCA0213-E597-2346-8967-742184280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2703513"/>
              <a:ext cx="3643313" cy="1719262"/>
            </a:xfrm>
            <a:custGeom>
              <a:avLst/>
              <a:gdLst>
                <a:gd name="T0" fmla="*/ 123825 w 1912"/>
                <a:gd name="T1" fmla="*/ 523875 h 903"/>
                <a:gd name="T2" fmla="*/ 222885 w 1912"/>
                <a:gd name="T3" fmla="*/ 413385 h 903"/>
                <a:gd name="T4" fmla="*/ 262890 w 1912"/>
                <a:gd name="T5" fmla="*/ 339090 h 903"/>
                <a:gd name="T6" fmla="*/ 411480 w 1912"/>
                <a:gd name="T7" fmla="*/ 293370 h 903"/>
                <a:gd name="T8" fmla="*/ 499110 w 1912"/>
                <a:gd name="T9" fmla="*/ 318135 h 903"/>
                <a:gd name="T10" fmla="*/ 626745 w 1912"/>
                <a:gd name="T11" fmla="*/ 314325 h 903"/>
                <a:gd name="T12" fmla="*/ 769620 w 1912"/>
                <a:gd name="T13" fmla="*/ 438150 h 903"/>
                <a:gd name="T14" fmla="*/ 893445 w 1912"/>
                <a:gd name="T15" fmla="*/ 417195 h 903"/>
                <a:gd name="T16" fmla="*/ 1034415 w 1912"/>
                <a:gd name="T17" fmla="*/ 417195 h 903"/>
                <a:gd name="T18" fmla="*/ 1066800 w 1912"/>
                <a:gd name="T19" fmla="*/ 272415 h 903"/>
                <a:gd name="T20" fmla="*/ 984885 w 1912"/>
                <a:gd name="T21" fmla="*/ 135255 h 903"/>
                <a:gd name="T22" fmla="*/ 1062990 w 1912"/>
                <a:gd name="T23" fmla="*/ 49530 h 903"/>
                <a:gd name="T24" fmla="*/ 1141095 w 1912"/>
                <a:gd name="T25" fmla="*/ 20955 h 903"/>
                <a:gd name="T26" fmla="*/ 1293495 w 1912"/>
                <a:gd name="T27" fmla="*/ 60960 h 903"/>
                <a:gd name="T28" fmla="*/ 1442085 w 1912"/>
                <a:gd name="T29" fmla="*/ 95250 h 903"/>
                <a:gd name="T30" fmla="*/ 1483995 w 1912"/>
                <a:gd name="T31" fmla="*/ 201930 h 903"/>
                <a:gd name="T32" fmla="*/ 1577340 w 1912"/>
                <a:gd name="T33" fmla="*/ 280035 h 903"/>
                <a:gd name="T34" fmla="*/ 1710690 w 1912"/>
                <a:gd name="T35" fmla="*/ 280035 h 903"/>
                <a:gd name="T36" fmla="*/ 1863090 w 1912"/>
                <a:gd name="T37" fmla="*/ 230505 h 903"/>
                <a:gd name="T38" fmla="*/ 2055495 w 1912"/>
                <a:gd name="T39" fmla="*/ 272415 h 903"/>
                <a:gd name="T40" fmla="*/ 2204085 w 1912"/>
                <a:gd name="T41" fmla="*/ 346710 h 903"/>
                <a:gd name="T42" fmla="*/ 2373630 w 1912"/>
                <a:gd name="T43" fmla="*/ 392430 h 903"/>
                <a:gd name="T44" fmla="*/ 2546985 w 1912"/>
                <a:gd name="T45" fmla="*/ 388620 h 903"/>
                <a:gd name="T46" fmla="*/ 2727960 w 1912"/>
                <a:gd name="T47" fmla="*/ 308610 h 903"/>
                <a:gd name="T48" fmla="*/ 2813685 w 1912"/>
                <a:gd name="T49" fmla="*/ 201930 h 903"/>
                <a:gd name="T50" fmla="*/ 2929890 w 1912"/>
                <a:gd name="T51" fmla="*/ 160020 h 903"/>
                <a:gd name="T52" fmla="*/ 3040380 w 1912"/>
                <a:gd name="T53" fmla="*/ 201930 h 903"/>
                <a:gd name="T54" fmla="*/ 3139440 w 1912"/>
                <a:gd name="T55" fmla="*/ 379095 h 903"/>
                <a:gd name="T56" fmla="*/ 3196590 w 1912"/>
                <a:gd name="T57" fmla="*/ 590550 h 903"/>
                <a:gd name="T58" fmla="*/ 3383280 w 1912"/>
                <a:gd name="T59" fmla="*/ 523875 h 903"/>
                <a:gd name="T60" fmla="*/ 3556635 w 1912"/>
                <a:gd name="T61" fmla="*/ 573405 h 903"/>
                <a:gd name="T62" fmla="*/ 3634740 w 1912"/>
                <a:gd name="T63" fmla="*/ 718185 h 903"/>
                <a:gd name="T64" fmla="*/ 3556635 w 1912"/>
                <a:gd name="T65" fmla="*/ 746760 h 903"/>
                <a:gd name="T66" fmla="*/ 3408045 w 1912"/>
                <a:gd name="T67" fmla="*/ 788670 h 903"/>
                <a:gd name="T68" fmla="*/ 3354705 w 1912"/>
                <a:gd name="T69" fmla="*/ 842010 h 903"/>
                <a:gd name="T70" fmla="*/ 3238500 w 1912"/>
                <a:gd name="T71" fmla="*/ 990599 h 903"/>
                <a:gd name="T72" fmla="*/ 3099435 w 1912"/>
                <a:gd name="T73" fmla="*/ 1076324 h 903"/>
                <a:gd name="T74" fmla="*/ 2975610 w 1912"/>
                <a:gd name="T75" fmla="*/ 1083944 h 903"/>
                <a:gd name="T76" fmla="*/ 2823210 w 1912"/>
                <a:gd name="T77" fmla="*/ 1167764 h 903"/>
                <a:gd name="T78" fmla="*/ 2912745 w 1912"/>
                <a:gd name="T79" fmla="*/ 1310639 h 903"/>
                <a:gd name="T80" fmla="*/ 2739390 w 1912"/>
                <a:gd name="T81" fmla="*/ 1493519 h 903"/>
                <a:gd name="T82" fmla="*/ 2533650 w 1912"/>
                <a:gd name="T83" fmla="*/ 1558289 h 903"/>
                <a:gd name="T84" fmla="*/ 2242185 w 1912"/>
                <a:gd name="T85" fmla="*/ 1716404 h 903"/>
                <a:gd name="T86" fmla="*/ 2080260 w 1912"/>
                <a:gd name="T87" fmla="*/ 1699259 h 903"/>
                <a:gd name="T88" fmla="*/ 1788795 w 1912"/>
                <a:gd name="T89" fmla="*/ 1571624 h 903"/>
                <a:gd name="T90" fmla="*/ 1552575 w 1912"/>
                <a:gd name="T91" fmla="*/ 1596389 h 903"/>
                <a:gd name="T92" fmla="*/ 1202055 w 1912"/>
                <a:gd name="T93" fmla="*/ 1600199 h 903"/>
                <a:gd name="T94" fmla="*/ 1087755 w 1912"/>
                <a:gd name="T95" fmla="*/ 1423034 h 903"/>
                <a:gd name="T96" fmla="*/ 1030605 w 1912"/>
                <a:gd name="T97" fmla="*/ 1344929 h 903"/>
                <a:gd name="T98" fmla="*/ 889635 w 1912"/>
                <a:gd name="T99" fmla="*/ 1295399 h 903"/>
                <a:gd name="T100" fmla="*/ 725805 w 1912"/>
                <a:gd name="T101" fmla="*/ 1238249 h 903"/>
                <a:gd name="T102" fmla="*/ 464820 w 1912"/>
                <a:gd name="T103" fmla="*/ 1171574 h 903"/>
                <a:gd name="T104" fmla="*/ 478155 w 1912"/>
                <a:gd name="T105" fmla="*/ 1072514 h 903"/>
                <a:gd name="T106" fmla="*/ 432435 w 1912"/>
                <a:gd name="T107" fmla="*/ 956309 h 903"/>
                <a:gd name="T108" fmla="*/ 371475 w 1912"/>
                <a:gd name="T109" fmla="*/ 842010 h 903"/>
                <a:gd name="T110" fmla="*/ 280035 w 1912"/>
                <a:gd name="T111" fmla="*/ 813435 h 903"/>
                <a:gd name="T112" fmla="*/ 180975 w 1912"/>
                <a:gd name="T113" fmla="*/ 792480 h 903"/>
                <a:gd name="T114" fmla="*/ 127635 w 1912"/>
                <a:gd name="T115" fmla="*/ 779145 h 903"/>
                <a:gd name="T116" fmla="*/ 40005 w 1912"/>
                <a:gd name="T117" fmla="*/ 689610 h 903"/>
                <a:gd name="T118" fmla="*/ 7620 w 1912"/>
                <a:gd name="T119" fmla="*/ 655320 h 90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12" h="903" extrusionOk="0">
                  <a:moveTo>
                    <a:pt x="0" y="320"/>
                  </a:moveTo>
                  <a:lnTo>
                    <a:pt x="11" y="297"/>
                  </a:lnTo>
                  <a:lnTo>
                    <a:pt x="21" y="292"/>
                  </a:lnTo>
                  <a:lnTo>
                    <a:pt x="50" y="292"/>
                  </a:lnTo>
                  <a:lnTo>
                    <a:pt x="54" y="288"/>
                  </a:lnTo>
                  <a:lnTo>
                    <a:pt x="65" y="275"/>
                  </a:lnTo>
                  <a:lnTo>
                    <a:pt x="84" y="268"/>
                  </a:lnTo>
                  <a:lnTo>
                    <a:pt x="86" y="255"/>
                  </a:lnTo>
                  <a:lnTo>
                    <a:pt x="91" y="242"/>
                  </a:lnTo>
                  <a:lnTo>
                    <a:pt x="106" y="236"/>
                  </a:lnTo>
                  <a:lnTo>
                    <a:pt x="106" y="227"/>
                  </a:lnTo>
                  <a:lnTo>
                    <a:pt x="117" y="217"/>
                  </a:lnTo>
                  <a:lnTo>
                    <a:pt x="127" y="214"/>
                  </a:lnTo>
                  <a:lnTo>
                    <a:pt x="136" y="204"/>
                  </a:lnTo>
                  <a:lnTo>
                    <a:pt x="140" y="197"/>
                  </a:lnTo>
                  <a:lnTo>
                    <a:pt x="134" y="193"/>
                  </a:lnTo>
                  <a:lnTo>
                    <a:pt x="134" y="184"/>
                  </a:lnTo>
                  <a:lnTo>
                    <a:pt x="138" y="178"/>
                  </a:lnTo>
                  <a:lnTo>
                    <a:pt x="158" y="184"/>
                  </a:lnTo>
                  <a:lnTo>
                    <a:pt x="166" y="180"/>
                  </a:lnTo>
                  <a:lnTo>
                    <a:pt x="173" y="165"/>
                  </a:lnTo>
                  <a:lnTo>
                    <a:pt x="184" y="160"/>
                  </a:lnTo>
                  <a:lnTo>
                    <a:pt x="205" y="156"/>
                  </a:lnTo>
                  <a:lnTo>
                    <a:pt x="216" y="154"/>
                  </a:lnTo>
                  <a:lnTo>
                    <a:pt x="227" y="154"/>
                  </a:lnTo>
                  <a:lnTo>
                    <a:pt x="242" y="154"/>
                  </a:lnTo>
                  <a:lnTo>
                    <a:pt x="251" y="149"/>
                  </a:lnTo>
                  <a:lnTo>
                    <a:pt x="253" y="149"/>
                  </a:lnTo>
                  <a:lnTo>
                    <a:pt x="262" y="158"/>
                  </a:lnTo>
                  <a:lnTo>
                    <a:pt x="262" y="167"/>
                  </a:lnTo>
                  <a:lnTo>
                    <a:pt x="270" y="173"/>
                  </a:lnTo>
                  <a:lnTo>
                    <a:pt x="283" y="173"/>
                  </a:lnTo>
                  <a:lnTo>
                    <a:pt x="290" y="171"/>
                  </a:lnTo>
                  <a:lnTo>
                    <a:pt x="301" y="171"/>
                  </a:lnTo>
                  <a:lnTo>
                    <a:pt x="309" y="165"/>
                  </a:lnTo>
                  <a:lnTo>
                    <a:pt x="329" y="165"/>
                  </a:lnTo>
                  <a:lnTo>
                    <a:pt x="333" y="173"/>
                  </a:lnTo>
                  <a:lnTo>
                    <a:pt x="335" y="184"/>
                  </a:lnTo>
                  <a:lnTo>
                    <a:pt x="339" y="193"/>
                  </a:lnTo>
                  <a:lnTo>
                    <a:pt x="370" y="210"/>
                  </a:lnTo>
                  <a:lnTo>
                    <a:pt x="381" y="219"/>
                  </a:lnTo>
                  <a:lnTo>
                    <a:pt x="404" y="230"/>
                  </a:lnTo>
                  <a:lnTo>
                    <a:pt x="411" y="225"/>
                  </a:lnTo>
                  <a:lnTo>
                    <a:pt x="424" y="221"/>
                  </a:lnTo>
                  <a:lnTo>
                    <a:pt x="437" y="210"/>
                  </a:lnTo>
                  <a:lnTo>
                    <a:pt x="448" y="210"/>
                  </a:lnTo>
                  <a:lnTo>
                    <a:pt x="461" y="212"/>
                  </a:lnTo>
                  <a:lnTo>
                    <a:pt x="469" y="219"/>
                  </a:lnTo>
                  <a:lnTo>
                    <a:pt x="480" y="217"/>
                  </a:lnTo>
                  <a:lnTo>
                    <a:pt x="506" y="217"/>
                  </a:lnTo>
                  <a:lnTo>
                    <a:pt x="517" y="221"/>
                  </a:lnTo>
                  <a:lnTo>
                    <a:pt x="528" y="221"/>
                  </a:lnTo>
                  <a:lnTo>
                    <a:pt x="530" y="217"/>
                  </a:lnTo>
                  <a:lnTo>
                    <a:pt x="543" y="219"/>
                  </a:lnTo>
                  <a:lnTo>
                    <a:pt x="562" y="217"/>
                  </a:lnTo>
                  <a:lnTo>
                    <a:pt x="575" y="197"/>
                  </a:lnTo>
                  <a:lnTo>
                    <a:pt x="569" y="191"/>
                  </a:lnTo>
                  <a:lnTo>
                    <a:pt x="556" y="182"/>
                  </a:lnTo>
                  <a:lnTo>
                    <a:pt x="556" y="162"/>
                  </a:lnTo>
                  <a:lnTo>
                    <a:pt x="560" y="143"/>
                  </a:lnTo>
                  <a:lnTo>
                    <a:pt x="558" y="134"/>
                  </a:lnTo>
                  <a:lnTo>
                    <a:pt x="545" y="130"/>
                  </a:lnTo>
                  <a:lnTo>
                    <a:pt x="538" y="123"/>
                  </a:lnTo>
                  <a:lnTo>
                    <a:pt x="521" y="117"/>
                  </a:lnTo>
                  <a:lnTo>
                    <a:pt x="517" y="102"/>
                  </a:lnTo>
                  <a:lnTo>
                    <a:pt x="517" y="71"/>
                  </a:lnTo>
                  <a:lnTo>
                    <a:pt x="530" y="58"/>
                  </a:lnTo>
                  <a:lnTo>
                    <a:pt x="530" y="48"/>
                  </a:lnTo>
                  <a:lnTo>
                    <a:pt x="536" y="39"/>
                  </a:lnTo>
                  <a:lnTo>
                    <a:pt x="547" y="35"/>
                  </a:lnTo>
                  <a:lnTo>
                    <a:pt x="551" y="37"/>
                  </a:lnTo>
                  <a:lnTo>
                    <a:pt x="558" y="26"/>
                  </a:lnTo>
                  <a:lnTo>
                    <a:pt x="554" y="15"/>
                  </a:lnTo>
                  <a:lnTo>
                    <a:pt x="556" y="7"/>
                  </a:lnTo>
                  <a:lnTo>
                    <a:pt x="562" y="0"/>
                  </a:lnTo>
                  <a:lnTo>
                    <a:pt x="575" y="0"/>
                  </a:lnTo>
                  <a:lnTo>
                    <a:pt x="584" y="7"/>
                  </a:lnTo>
                  <a:lnTo>
                    <a:pt x="599" y="11"/>
                  </a:lnTo>
                  <a:lnTo>
                    <a:pt x="616" y="17"/>
                  </a:lnTo>
                  <a:lnTo>
                    <a:pt x="619" y="22"/>
                  </a:lnTo>
                  <a:lnTo>
                    <a:pt x="634" y="26"/>
                  </a:lnTo>
                  <a:lnTo>
                    <a:pt x="649" y="28"/>
                  </a:lnTo>
                  <a:lnTo>
                    <a:pt x="670" y="28"/>
                  </a:lnTo>
                  <a:lnTo>
                    <a:pt x="679" y="32"/>
                  </a:lnTo>
                  <a:lnTo>
                    <a:pt x="686" y="39"/>
                  </a:lnTo>
                  <a:lnTo>
                    <a:pt x="701" y="41"/>
                  </a:lnTo>
                  <a:lnTo>
                    <a:pt x="709" y="45"/>
                  </a:lnTo>
                  <a:lnTo>
                    <a:pt x="720" y="45"/>
                  </a:lnTo>
                  <a:lnTo>
                    <a:pt x="746" y="45"/>
                  </a:lnTo>
                  <a:lnTo>
                    <a:pt x="757" y="50"/>
                  </a:lnTo>
                  <a:lnTo>
                    <a:pt x="761" y="58"/>
                  </a:lnTo>
                  <a:lnTo>
                    <a:pt x="761" y="67"/>
                  </a:lnTo>
                  <a:lnTo>
                    <a:pt x="768" y="76"/>
                  </a:lnTo>
                  <a:lnTo>
                    <a:pt x="768" y="84"/>
                  </a:lnTo>
                  <a:lnTo>
                    <a:pt x="772" y="91"/>
                  </a:lnTo>
                  <a:lnTo>
                    <a:pt x="779" y="106"/>
                  </a:lnTo>
                  <a:lnTo>
                    <a:pt x="779" y="117"/>
                  </a:lnTo>
                  <a:lnTo>
                    <a:pt x="785" y="123"/>
                  </a:lnTo>
                  <a:lnTo>
                    <a:pt x="794" y="123"/>
                  </a:lnTo>
                  <a:lnTo>
                    <a:pt x="807" y="134"/>
                  </a:lnTo>
                  <a:lnTo>
                    <a:pt x="809" y="141"/>
                  </a:lnTo>
                  <a:lnTo>
                    <a:pt x="828" y="147"/>
                  </a:lnTo>
                  <a:lnTo>
                    <a:pt x="848" y="156"/>
                  </a:lnTo>
                  <a:lnTo>
                    <a:pt x="856" y="156"/>
                  </a:lnTo>
                  <a:lnTo>
                    <a:pt x="861" y="152"/>
                  </a:lnTo>
                  <a:lnTo>
                    <a:pt x="878" y="154"/>
                  </a:lnTo>
                  <a:lnTo>
                    <a:pt x="887" y="147"/>
                  </a:lnTo>
                  <a:lnTo>
                    <a:pt x="898" y="147"/>
                  </a:lnTo>
                  <a:lnTo>
                    <a:pt x="904" y="152"/>
                  </a:lnTo>
                  <a:lnTo>
                    <a:pt x="913" y="149"/>
                  </a:lnTo>
                  <a:lnTo>
                    <a:pt x="924" y="136"/>
                  </a:lnTo>
                  <a:lnTo>
                    <a:pt x="941" y="132"/>
                  </a:lnTo>
                  <a:lnTo>
                    <a:pt x="965" y="130"/>
                  </a:lnTo>
                  <a:lnTo>
                    <a:pt x="978" y="121"/>
                  </a:lnTo>
                  <a:lnTo>
                    <a:pt x="995" y="121"/>
                  </a:lnTo>
                  <a:lnTo>
                    <a:pt x="1010" y="117"/>
                  </a:lnTo>
                  <a:lnTo>
                    <a:pt x="1023" y="123"/>
                  </a:lnTo>
                  <a:lnTo>
                    <a:pt x="1042" y="126"/>
                  </a:lnTo>
                  <a:lnTo>
                    <a:pt x="1066" y="126"/>
                  </a:lnTo>
                  <a:lnTo>
                    <a:pt x="1079" y="143"/>
                  </a:lnTo>
                  <a:lnTo>
                    <a:pt x="1101" y="152"/>
                  </a:lnTo>
                  <a:lnTo>
                    <a:pt x="1118" y="152"/>
                  </a:lnTo>
                  <a:lnTo>
                    <a:pt x="1131" y="149"/>
                  </a:lnTo>
                  <a:lnTo>
                    <a:pt x="1138" y="154"/>
                  </a:lnTo>
                  <a:lnTo>
                    <a:pt x="1144" y="173"/>
                  </a:lnTo>
                  <a:lnTo>
                    <a:pt x="1157" y="182"/>
                  </a:lnTo>
                  <a:lnTo>
                    <a:pt x="1164" y="186"/>
                  </a:lnTo>
                  <a:lnTo>
                    <a:pt x="1172" y="188"/>
                  </a:lnTo>
                  <a:lnTo>
                    <a:pt x="1183" y="199"/>
                  </a:lnTo>
                  <a:lnTo>
                    <a:pt x="1192" y="201"/>
                  </a:lnTo>
                  <a:lnTo>
                    <a:pt x="1220" y="197"/>
                  </a:lnTo>
                  <a:lnTo>
                    <a:pt x="1246" y="206"/>
                  </a:lnTo>
                  <a:lnTo>
                    <a:pt x="1283" y="206"/>
                  </a:lnTo>
                  <a:lnTo>
                    <a:pt x="1298" y="204"/>
                  </a:lnTo>
                  <a:lnTo>
                    <a:pt x="1304" y="197"/>
                  </a:lnTo>
                  <a:lnTo>
                    <a:pt x="1317" y="197"/>
                  </a:lnTo>
                  <a:lnTo>
                    <a:pt x="1330" y="204"/>
                  </a:lnTo>
                  <a:lnTo>
                    <a:pt x="1337" y="204"/>
                  </a:lnTo>
                  <a:lnTo>
                    <a:pt x="1345" y="188"/>
                  </a:lnTo>
                  <a:lnTo>
                    <a:pt x="1369" y="175"/>
                  </a:lnTo>
                  <a:lnTo>
                    <a:pt x="1384" y="175"/>
                  </a:lnTo>
                  <a:lnTo>
                    <a:pt x="1393" y="162"/>
                  </a:lnTo>
                  <a:lnTo>
                    <a:pt x="1404" y="162"/>
                  </a:lnTo>
                  <a:lnTo>
                    <a:pt x="1432" y="162"/>
                  </a:lnTo>
                  <a:lnTo>
                    <a:pt x="1445" y="152"/>
                  </a:lnTo>
                  <a:lnTo>
                    <a:pt x="1449" y="139"/>
                  </a:lnTo>
                  <a:lnTo>
                    <a:pt x="1449" y="134"/>
                  </a:lnTo>
                  <a:lnTo>
                    <a:pt x="1456" y="121"/>
                  </a:lnTo>
                  <a:lnTo>
                    <a:pt x="1469" y="115"/>
                  </a:lnTo>
                  <a:lnTo>
                    <a:pt x="1477" y="106"/>
                  </a:lnTo>
                  <a:lnTo>
                    <a:pt x="1484" y="93"/>
                  </a:lnTo>
                  <a:lnTo>
                    <a:pt x="1492" y="84"/>
                  </a:lnTo>
                  <a:lnTo>
                    <a:pt x="1503" y="84"/>
                  </a:lnTo>
                  <a:lnTo>
                    <a:pt x="1508" y="87"/>
                  </a:lnTo>
                  <a:lnTo>
                    <a:pt x="1525" y="82"/>
                  </a:lnTo>
                  <a:lnTo>
                    <a:pt x="1538" y="84"/>
                  </a:lnTo>
                  <a:lnTo>
                    <a:pt x="1551" y="93"/>
                  </a:lnTo>
                  <a:lnTo>
                    <a:pt x="1559" y="104"/>
                  </a:lnTo>
                  <a:lnTo>
                    <a:pt x="1568" y="108"/>
                  </a:lnTo>
                  <a:lnTo>
                    <a:pt x="1579" y="102"/>
                  </a:lnTo>
                  <a:lnTo>
                    <a:pt x="1585" y="106"/>
                  </a:lnTo>
                  <a:lnTo>
                    <a:pt x="1596" y="106"/>
                  </a:lnTo>
                  <a:lnTo>
                    <a:pt x="1611" y="97"/>
                  </a:lnTo>
                  <a:lnTo>
                    <a:pt x="1611" y="91"/>
                  </a:lnTo>
                  <a:lnTo>
                    <a:pt x="1633" y="89"/>
                  </a:lnTo>
                  <a:lnTo>
                    <a:pt x="1655" y="95"/>
                  </a:lnTo>
                  <a:lnTo>
                    <a:pt x="1661" y="102"/>
                  </a:lnTo>
                  <a:lnTo>
                    <a:pt x="1648" y="199"/>
                  </a:lnTo>
                  <a:lnTo>
                    <a:pt x="1650" y="219"/>
                  </a:lnTo>
                  <a:lnTo>
                    <a:pt x="1646" y="238"/>
                  </a:lnTo>
                  <a:lnTo>
                    <a:pt x="1648" y="249"/>
                  </a:lnTo>
                  <a:lnTo>
                    <a:pt x="1640" y="277"/>
                  </a:lnTo>
                  <a:lnTo>
                    <a:pt x="1650" y="297"/>
                  </a:lnTo>
                  <a:lnTo>
                    <a:pt x="1678" y="310"/>
                  </a:lnTo>
                  <a:lnTo>
                    <a:pt x="1698" y="294"/>
                  </a:lnTo>
                  <a:lnTo>
                    <a:pt x="1724" y="294"/>
                  </a:lnTo>
                  <a:lnTo>
                    <a:pt x="1750" y="299"/>
                  </a:lnTo>
                  <a:lnTo>
                    <a:pt x="1763" y="312"/>
                  </a:lnTo>
                  <a:lnTo>
                    <a:pt x="1778" y="290"/>
                  </a:lnTo>
                  <a:lnTo>
                    <a:pt x="1776" y="275"/>
                  </a:lnTo>
                  <a:lnTo>
                    <a:pt x="1778" y="264"/>
                  </a:lnTo>
                  <a:lnTo>
                    <a:pt x="1795" y="258"/>
                  </a:lnTo>
                  <a:lnTo>
                    <a:pt x="1800" y="253"/>
                  </a:lnTo>
                  <a:lnTo>
                    <a:pt x="1828" y="260"/>
                  </a:lnTo>
                  <a:lnTo>
                    <a:pt x="1845" y="279"/>
                  </a:lnTo>
                  <a:lnTo>
                    <a:pt x="1867" y="301"/>
                  </a:lnTo>
                  <a:lnTo>
                    <a:pt x="1884" y="323"/>
                  </a:lnTo>
                  <a:lnTo>
                    <a:pt x="1908" y="340"/>
                  </a:lnTo>
                  <a:lnTo>
                    <a:pt x="1908" y="351"/>
                  </a:lnTo>
                  <a:lnTo>
                    <a:pt x="1912" y="359"/>
                  </a:lnTo>
                  <a:lnTo>
                    <a:pt x="1912" y="370"/>
                  </a:lnTo>
                  <a:lnTo>
                    <a:pt x="1908" y="377"/>
                  </a:lnTo>
                  <a:lnTo>
                    <a:pt x="1908" y="385"/>
                  </a:lnTo>
                  <a:lnTo>
                    <a:pt x="1901" y="392"/>
                  </a:lnTo>
                  <a:lnTo>
                    <a:pt x="1893" y="390"/>
                  </a:lnTo>
                  <a:lnTo>
                    <a:pt x="1886" y="385"/>
                  </a:lnTo>
                  <a:lnTo>
                    <a:pt x="1873" y="388"/>
                  </a:lnTo>
                  <a:lnTo>
                    <a:pt x="1867" y="392"/>
                  </a:lnTo>
                  <a:lnTo>
                    <a:pt x="1849" y="383"/>
                  </a:lnTo>
                  <a:lnTo>
                    <a:pt x="1839" y="385"/>
                  </a:lnTo>
                  <a:lnTo>
                    <a:pt x="1828" y="403"/>
                  </a:lnTo>
                  <a:lnTo>
                    <a:pt x="1810" y="416"/>
                  </a:lnTo>
                  <a:lnTo>
                    <a:pt x="1802" y="422"/>
                  </a:lnTo>
                  <a:lnTo>
                    <a:pt x="1789" y="414"/>
                  </a:lnTo>
                  <a:lnTo>
                    <a:pt x="1784" y="416"/>
                  </a:lnTo>
                  <a:lnTo>
                    <a:pt x="1784" y="427"/>
                  </a:lnTo>
                  <a:lnTo>
                    <a:pt x="1780" y="433"/>
                  </a:lnTo>
                  <a:lnTo>
                    <a:pt x="1771" y="435"/>
                  </a:lnTo>
                  <a:lnTo>
                    <a:pt x="1765" y="433"/>
                  </a:lnTo>
                  <a:lnTo>
                    <a:pt x="1761" y="442"/>
                  </a:lnTo>
                  <a:lnTo>
                    <a:pt x="1750" y="457"/>
                  </a:lnTo>
                  <a:lnTo>
                    <a:pt x="1746" y="476"/>
                  </a:lnTo>
                  <a:lnTo>
                    <a:pt x="1748" y="489"/>
                  </a:lnTo>
                  <a:lnTo>
                    <a:pt x="1741" y="498"/>
                  </a:lnTo>
                  <a:lnTo>
                    <a:pt x="1728" y="500"/>
                  </a:lnTo>
                  <a:lnTo>
                    <a:pt x="1700" y="520"/>
                  </a:lnTo>
                  <a:lnTo>
                    <a:pt x="1685" y="520"/>
                  </a:lnTo>
                  <a:lnTo>
                    <a:pt x="1670" y="515"/>
                  </a:lnTo>
                  <a:lnTo>
                    <a:pt x="1663" y="522"/>
                  </a:lnTo>
                  <a:lnTo>
                    <a:pt x="1650" y="546"/>
                  </a:lnTo>
                  <a:lnTo>
                    <a:pt x="1640" y="554"/>
                  </a:lnTo>
                  <a:lnTo>
                    <a:pt x="1627" y="565"/>
                  </a:lnTo>
                  <a:lnTo>
                    <a:pt x="1618" y="574"/>
                  </a:lnTo>
                  <a:lnTo>
                    <a:pt x="1614" y="582"/>
                  </a:lnTo>
                  <a:lnTo>
                    <a:pt x="1607" y="585"/>
                  </a:lnTo>
                  <a:lnTo>
                    <a:pt x="1594" y="578"/>
                  </a:lnTo>
                  <a:lnTo>
                    <a:pt x="1579" y="576"/>
                  </a:lnTo>
                  <a:lnTo>
                    <a:pt x="1562" y="569"/>
                  </a:lnTo>
                  <a:lnTo>
                    <a:pt x="1546" y="559"/>
                  </a:lnTo>
                  <a:lnTo>
                    <a:pt x="1531" y="556"/>
                  </a:lnTo>
                  <a:lnTo>
                    <a:pt x="1505" y="563"/>
                  </a:lnTo>
                  <a:lnTo>
                    <a:pt x="1492" y="574"/>
                  </a:lnTo>
                  <a:lnTo>
                    <a:pt x="1484" y="587"/>
                  </a:lnTo>
                  <a:lnTo>
                    <a:pt x="1482" y="613"/>
                  </a:lnTo>
                  <a:lnTo>
                    <a:pt x="1484" y="626"/>
                  </a:lnTo>
                  <a:lnTo>
                    <a:pt x="1482" y="634"/>
                  </a:lnTo>
                  <a:lnTo>
                    <a:pt x="1510" y="654"/>
                  </a:lnTo>
                  <a:lnTo>
                    <a:pt x="1536" y="669"/>
                  </a:lnTo>
                  <a:lnTo>
                    <a:pt x="1536" y="678"/>
                  </a:lnTo>
                  <a:lnTo>
                    <a:pt x="1529" y="688"/>
                  </a:lnTo>
                  <a:lnTo>
                    <a:pt x="1521" y="699"/>
                  </a:lnTo>
                  <a:lnTo>
                    <a:pt x="1495" y="732"/>
                  </a:lnTo>
                  <a:lnTo>
                    <a:pt x="1477" y="758"/>
                  </a:lnTo>
                  <a:lnTo>
                    <a:pt x="1469" y="777"/>
                  </a:lnTo>
                  <a:lnTo>
                    <a:pt x="1460" y="777"/>
                  </a:lnTo>
                  <a:lnTo>
                    <a:pt x="1438" y="784"/>
                  </a:lnTo>
                  <a:lnTo>
                    <a:pt x="1425" y="786"/>
                  </a:lnTo>
                  <a:lnTo>
                    <a:pt x="1408" y="797"/>
                  </a:lnTo>
                  <a:lnTo>
                    <a:pt x="1391" y="808"/>
                  </a:lnTo>
                  <a:lnTo>
                    <a:pt x="1373" y="810"/>
                  </a:lnTo>
                  <a:lnTo>
                    <a:pt x="1347" y="812"/>
                  </a:lnTo>
                  <a:lnTo>
                    <a:pt x="1330" y="818"/>
                  </a:lnTo>
                  <a:lnTo>
                    <a:pt x="1311" y="823"/>
                  </a:lnTo>
                  <a:lnTo>
                    <a:pt x="1267" y="840"/>
                  </a:lnTo>
                  <a:lnTo>
                    <a:pt x="1231" y="851"/>
                  </a:lnTo>
                  <a:lnTo>
                    <a:pt x="1213" y="870"/>
                  </a:lnTo>
                  <a:lnTo>
                    <a:pt x="1187" y="892"/>
                  </a:lnTo>
                  <a:lnTo>
                    <a:pt x="1177" y="901"/>
                  </a:lnTo>
                  <a:lnTo>
                    <a:pt x="1161" y="903"/>
                  </a:lnTo>
                  <a:lnTo>
                    <a:pt x="1144" y="896"/>
                  </a:lnTo>
                  <a:lnTo>
                    <a:pt x="1144" y="890"/>
                  </a:lnTo>
                  <a:lnTo>
                    <a:pt x="1142" y="881"/>
                  </a:lnTo>
                  <a:lnTo>
                    <a:pt x="1114" y="888"/>
                  </a:lnTo>
                  <a:lnTo>
                    <a:pt x="1092" y="892"/>
                  </a:lnTo>
                  <a:lnTo>
                    <a:pt x="1071" y="879"/>
                  </a:lnTo>
                  <a:lnTo>
                    <a:pt x="1053" y="877"/>
                  </a:lnTo>
                  <a:lnTo>
                    <a:pt x="1014" y="864"/>
                  </a:lnTo>
                  <a:lnTo>
                    <a:pt x="975" y="844"/>
                  </a:lnTo>
                  <a:lnTo>
                    <a:pt x="954" y="825"/>
                  </a:lnTo>
                  <a:lnTo>
                    <a:pt x="939" y="825"/>
                  </a:lnTo>
                  <a:lnTo>
                    <a:pt x="893" y="821"/>
                  </a:lnTo>
                  <a:lnTo>
                    <a:pt x="856" y="821"/>
                  </a:lnTo>
                  <a:lnTo>
                    <a:pt x="846" y="818"/>
                  </a:lnTo>
                  <a:lnTo>
                    <a:pt x="839" y="823"/>
                  </a:lnTo>
                  <a:lnTo>
                    <a:pt x="835" y="829"/>
                  </a:lnTo>
                  <a:lnTo>
                    <a:pt x="815" y="838"/>
                  </a:lnTo>
                  <a:lnTo>
                    <a:pt x="785" y="840"/>
                  </a:lnTo>
                  <a:lnTo>
                    <a:pt x="733" y="836"/>
                  </a:lnTo>
                  <a:lnTo>
                    <a:pt x="696" y="838"/>
                  </a:lnTo>
                  <a:lnTo>
                    <a:pt x="668" y="836"/>
                  </a:lnTo>
                  <a:lnTo>
                    <a:pt x="644" y="838"/>
                  </a:lnTo>
                  <a:lnTo>
                    <a:pt x="631" y="840"/>
                  </a:lnTo>
                  <a:lnTo>
                    <a:pt x="621" y="836"/>
                  </a:lnTo>
                  <a:lnTo>
                    <a:pt x="606" y="810"/>
                  </a:lnTo>
                  <a:lnTo>
                    <a:pt x="601" y="797"/>
                  </a:lnTo>
                  <a:lnTo>
                    <a:pt x="588" y="777"/>
                  </a:lnTo>
                  <a:lnTo>
                    <a:pt x="577" y="764"/>
                  </a:lnTo>
                  <a:lnTo>
                    <a:pt x="571" y="747"/>
                  </a:lnTo>
                  <a:lnTo>
                    <a:pt x="569" y="738"/>
                  </a:lnTo>
                  <a:lnTo>
                    <a:pt x="560" y="730"/>
                  </a:lnTo>
                  <a:lnTo>
                    <a:pt x="551" y="725"/>
                  </a:lnTo>
                  <a:lnTo>
                    <a:pt x="545" y="725"/>
                  </a:lnTo>
                  <a:lnTo>
                    <a:pt x="543" y="719"/>
                  </a:lnTo>
                  <a:lnTo>
                    <a:pt x="541" y="706"/>
                  </a:lnTo>
                  <a:lnTo>
                    <a:pt x="536" y="706"/>
                  </a:lnTo>
                  <a:lnTo>
                    <a:pt x="530" y="706"/>
                  </a:lnTo>
                  <a:lnTo>
                    <a:pt x="513" y="706"/>
                  </a:lnTo>
                  <a:lnTo>
                    <a:pt x="500" y="697"/>
                  </a:lnTo>
                  <a:lnTo>
                    <a:pt x="476" y="682"/>
                  </a:lnTo>
                  <a:lnTo>
                    <a:pt x="467" y="680"/>
                  </a:lnTo>
                  <a:lnTo>
                    <a:pt x="463" y="680"/>
                  </a:lnTo>
                  <a:lnTo>
                    <a:pt x="452" y="678"/>
                  </a:lnTo>
                  <a:lnTo>
                    <a:pt x="445" y="671"/>
                  </a:lnTo>
                  <a:lnTo>
                    <a:pt x="426" y="658"/>
                  </a:lnTo>
                  <a:lnTo>
                    <a:pt x="385" y="650"/>
                  </a:lnTo>
                  <a:lnTo>
                    <a:pt x="381" y="650"/>
                  </a:lnTo>
                  <a:lnTo>
                    <a:pt x="376" y="654"/>
                  </a:lnTo>
                  <a:lnTo>
                    <a:pt x="359" y="656"/>
                  </a:lnTo>
                  <a:lnTo>
                    <a:pt x="331" y="656"/>
                  </a:lnTo>
                  <a:lnTo>
                    <a:pt x="270" y="643"/>
                  </a:lnTo>
                  <a:lnTo>
                    <a:pt x="257" y="637"/>
                  </a:lnTo>
                  <a:lnTo>
                    <a:pt x="244" y="615"/>
                  </a:lnTo>
                  <a:lnTo>
                    <a:pt x="242" y="604"/>
                  </a:lnTo>
                  <a:lnTo>
                    <a:pt x="242" y="595"/>
                  </a:lnTo>
                  <a:lnTo>
                    <a:pt x="246" y="589"/>
                  </a:lnTo>
                  <a:lnTo>
                    <a:pt x="255" y="582"/>
                  </a:lnTo>
                  <a:lnTo>
                    <a:pt x="257" y="572"/>
                  </a:lnTo>
                  <a:lnTo>
                    <a:pt x="251" y="563"/>
                  </a:lnTo>
                  <a:lnTo>
                    <a:pt x="249" y="548"/>
                  </a:lnTo>
                  <a:lnTo>
                    <a:pt x="251" y="539"/>
                  </a:lnTo>
                  <a:lnTo>
                    <a:pt x="251" y="526"/>
                  </a:lnTo>
                  <a:lnTo>
                    <a:pt x="244" y="520"/>
                  </a:lnTo>
                  <a:lnTo>
                    <a:pt x="238" y="507"/>
                  </a:lnTo>
                  <a:lnTo>
                    <a:pt x="227" y="502"/>
                  </a:lnTo>
                  <a:lnTo>
                    <a:pt x="218" y="494"/>
                  </a:lnTo>
                  <a:lnTo>
                    <a:pt x="214" y="483"/>
                  </a:lnTo>
                  <a:lnTo>
                    <a:pt x="208" y="474"/>
                  </a:lnTo>
                  <a:lnTo>
                    <a:pt x="203" y="461"/>
                  </a:lnTo>
                  <a:lnTo>
                    <a:pt x="203" y="452"/>
                  </a:lnTo>
                  <a:lnTo>
                    <a:pt x="195" y="442"/>
                  </a:lnTo>
                  <a:lnTo>
                    <a:pt x="186" y="435"/>
                  </a:lnTo>
                  <a:lnTo>
                    <a:pt x="177" y="431"/>
                  </a:lnTo>
                  <a:lnTo>
                    <a:pt x="171" y="424"/>
                  </a:lnTo>
                  <a:lnTo>
                    <a:pt x="162" y="420"/>
                  </a:lnTo>
                  <a:lnTo>
                    <a:pt x="151" y="420"/>
                  </a:lnTo>
                  <a:lnTo>
                    <a:pt x="147" y="427"/>
                  </a:lnTo>
                  <a:lnTo>
                    <a:pt x="138" y="431"/>
                  </a:lnTo>
                  <a:lnTo>
                    <a:pt x="132" y="427"/>
                  </a:lnTo>
                  <a:lnTo>
                    <a:pt x="123" y="416"/>
                  </a:lnTo>
                  <a:lnTo>
                    <a:pt x="119" y="411"/>
                  </a:lnTo>
                  <a:lnTo>
                    <a:pt x="108" y="411"/>
                  </a:lnTo>
                  <a:lnTo>
                    <a:pt x="95" y="416"/>
                  </a:lnTo>
                  <a:lnTo>
                    <a:pt x="91" y="422"/>
                  </a:lnTo>
                  <a:lnTo>
                    <a:pt x="89" y="429"/>
                  </a:lnTo>
                  <a:lnTo>
                    <a:pt x="84" y="429"/>
                  </a:lnTo>
                  <a:lnTo>
                    <a:pt x="71" y="422"/>
                  </a:lnTo>
                  <a:lnTo>
                    <a:pt x="67" y="414"/>
                  </a:lnTo>
                  <a:lnTo>
                    <a:pt x="67" y="409"/>
                  </a:lnTo>
                  <a:lnTo>
                    <a:pt x="58" y="398"/>
                  </a:lnTo>
                  <a:lnTo>
                    <a:pt x="47" y="390"/>
                  </a:lnTo>
                  <a:lnTo>
                    <a:pt x="37" y="379"/>
                  </a:lnTo>
                  <a:lnTo>
                    <a:pt x="30" y="377"/>
                  </a:lnTo>
                  <a:lnTo>
                    <a:pt x="24" y="370"/>
                  </a:lnTo>
                  <a:lnTo>
                    <a:pt x="21" y="362"/>
                  </a:lnTo>
                  <a:lnTo>
                    <a:pt x="19" y="355"/>
                  </a:lnTo>
                  <a:lnTo>
                    <a:pt x="17" y="349"/>
                  </a:lnTo>
                  <a:lnTo>
                    <a:pt x="15" y="349"/>
                  </a:lnTo>
                  <a:lnTo>
                    <a:pt x="13" y="353"/>
                  </a:lnTo>
                  <a:lnTo>
                    <a:pt x="11" y="353"/>
                  </a:lnTo>
                  <a:lnTo>
                    <a:pt x="4" y="344"/>
                  </a:lnTo>
                  <a:lnTo>
                    <a:pt x="2" y="342"/>
                  </a:lnTo>
                  <a:lnTo>
                    <a:pt x="2" y="327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48" name="Google Shape;1059;p24">
              <a:extLst>
                <a:ext uri="{FF2B5EF4-FFF2-40B4-BE49-F238E27FC236}">
                  <a16:creationId xmlns:a16="http://schemas.microsoft.com/office/drawing/2014/main" id="{41E63528-D79B-AA46-9D28-FC939B90C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263" y="7418388"/>
              <a:ext cx="49212" cy="19050"/>
            </a:xfrm>
            <a:custGeom>
              <a:avLst/>
              <a:gdLst>
                <a:gd name="T0" fmla="*/ 49530 w 26"/>
                <a:gd name="T1" fmla="*/ 11430 h 10"/>
                <a:gd name="T2" fmla="*/ 28575 w 26"/>
                <a:gd name="T3" fmla="*/ 0 h 10"/>
                <a:gd name="T4" fmla="*/ 0 w 26"/>
                <a:gd name="T5" fmla="*/ 7620 h 10"/>
                <a:gd name="T6" fmla="*/ 7620 w 26"/>
                <a:gd name="T7" fmla="*/ 15240 h 10"/>
                <a:gd name="T8" fmla="*/ 24765 w 26"/>
                <a:gd name="T9" fmla="*/ 15240 h 10"/>
                <a:gd name="T10" fmla="*/ 49530 w 26"/>
                <a:gd name="T11" fmla="*/ 19050 h 10"/>
                <a:gd name="T12" fmla="*/ 49530 w 26"/>
                <a:gd name="T13" fmla="*/ 1143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10" extrusionOk="0">
                  <a:moveTo>
                    <a:pt x="26" y="6"/>
                  </a:moveTo>
                  <a:lnTo>
                    <a:pt x="15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13" y="8"/>
                  </a:lnTo>
                  <a:lnTo>
                    <a:pt x="26" y="10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49" name="Google Shape;1060;p24">
              <a:extLst>
                <a:ext uri="{FF2B5EF4-FFF2-40B4-BE49-F238E27FC236}">
                  <a16:creationId xmlns:a16="http://schemas.microsoft.com/office/drawing/2014/main" id="{0A970B59-66E4-C24D-914A-2EE8FFA64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63" y="7540625"/>
              <a:ext cx="285750" cy="252413"/>
            </a:xfrm>
            <a:custGeom>
              <a:avLst/>
              <a:gdLst>
                <a:gd name="T0" fmla="*/ 248478 w 69"/>
                <a:gd name="T1" fmla="*/ 8307 h 61"/>
                <a:gd name="T2" fmla="*/ 223630 w 69"/>
                <a:gd name="T3" fmla="*/ 0 h 61"/>
                <a:gd name="T4" fmla="*/ 207065 w 69"/>
                <a:gd name="T5" fmla="*/ 12461 h 61"/>
                <a:gd name="T6" fmla="*/ 194641 w 69"/>
                <a:gd name="T7" fmla="*/ 0 h 61"/>
                <a:gd name="T8" fmla="*/ 169793 w 69"/>
                <a:gd name="T9" fmla="*/ 8307 h 61"/>
                <a:gd name="T10" fmla="*/ 157370 w 69"/>
                <a:gd name="T11" fmla="*/ 4154 h 61"/>
                <a:gd name="T12" fmla="*/ 140804 w 69"/>
                <a:gd name="T13" fmla="*/ 16614 h 61"/>
                <a:gd name="T14" fmla="*/ 120098 w 69"/>
                <a:gd name="T15" fmla="*/ 16614 h 61"/>
                <a:gd name="T16" fmla="*/ 95250 w 69"/>
                <a:gd name="T17" fmla="*/ 24921 h 61"/>
                <a:gd name="T18" fmla="*/ 74543 w 69"/>
                <a:gd name="T19" fmla="*/ 29075 h 61"/>
                <a:gd name="T20" fmla="*/ 70402 w 69"/>
                <a:gd name="T21" fmla="*/ 53996 h 61"/>
                <a:gd name="T22" fmla="*/ 33130 w 69"/>
                <a:gd name="T23" fmla="*/ 74764 h 61"/>
                <a:gd name="T24" fmla="*/ 0 w 69"/>
                <a:gd name="T25" fmla="*/ 107992 h 61"/>
                <a:gd name="T26" fmla="*/ 12424 w 69"/>
                <a:gd name="T27" fmla="*/ 124606 h 61"/>
                <a:gd name="T28" fmla="*/ 12424 w 69"/>
                <a:gd name="T29" fmla="*/ 170295 h 61"/>
                <a:gd name="T30" fmla="*/ 28989 w 69"/>
                <a:gd name="T31" fmla="*/ 191063 h 61"/>
                <a:gd name="T32" fmla="*/ 24848 w 69"/>
                <a:gd name="T33" fmla="*/ 207677 h 61"/>
                <a:gd name="T34" fmla="*/ 45554 w 69"/>
                <a:gd name="T35" fmla="*/ 224291 h 61"/>
                <a:gd name="T36" fmla="*/ 70402 w 69"/>
                <a:gd name="T37" fmla="*/ 224291 h 61"/>
                <a:gd name="T38" fmla="*/ 86967 w 69"/>
                <a:gd name="T39" fmla="*/ 236752 h 61"/>
                <a:gd name="T40" fmla="*/ 103533 w 69"/>
                <a:gd name="T41" fmla="*/ 236752 h 61"/>
                <a:gd name="T42" fmla="*/ 128380 w 69"/>
                <a:gd name="T43" fmla="*/ 253366 h 61"/>
                <a:gd name="T44" fmla="*/ 140804 w 69"/>
                <a:gd name="T45" fmla="*/ 245059 h 61"/>
                <a:gd name="T46" fmla="*/ 149087 w 69"/>
                <a:gd name="T47" fmla="*/ 224291 h 61"/>
                <a:gd name="T48" fmla="*/ 165652 w 69"/>
                <a:gd name="T49" fmla="*/ 220138 h 61"/>
                <a:gd name="T50" fmla="*/ 186359 w 69"/>
                <a:gd name="T51" fmla="*/ 224291 h 61"/>
                <a:gd name="T52" fmla="*/ 198783 w 69"/>
                <a:gd name="T53" fmla="*/ 207677 h 61"/>
                <a:gd name="T54" fmla="*/ 202924 w 69"/>
                <a:gd name="T55" fmla="*/ 191063 h 61"/>
                <a:gd name="T56" fmla="*/ 223630 w 69"/>
                <a:gd name="T57" fmla="*/ 186909 h 61"/>
                <a:gd name="T58" fmla="*/ 240196 w 69"/>
                <a:gd name="T59" fmla="*/ 170295 h 61"/>
                <a:gd name="T60" fmla="*/ 236054 w 69"/>
                <a:gd name="T61" fmla="*/ 149527 h 61"/>
                <a:gd name="T62" fmla="*/ 248478 w 69"/>
                <a:gd name="T63" fmla="*/ 112146 h 61"/>
                <a:gd name="T64" fmla="*/ 260902 w 69"/>
                <a:gd name="T65" fmla="*/ 103839 h 61"/>
                <a:gd name="T66" fmla="*/ 265043 w 69"/>
                <a:gd name="T67" fmla="*/ 87224 h 61"/>
                <a:gd name="T68" fmla="*/ 285750 w 69"/>
                <a:gd name="T69" fmla="*/ 58150 h 61"/>
                <a:gd name="T70" fmla="*/ 273326 w 69"/>
                <a:gd name="T71" fmla="*/ 24921 h 61"/>
                <a:gd name="T72" fmla="*/ 248478 w 69"/>
                <a:gd name="T73" fmla="*/ 8307 h 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9" h="61" extrusionOk="0">
                  <a:moveTo>
                    <a:pt x="60" y="2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46" y="1"/>
                    <a:pt x="47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6"/>
                    <a:pt x="66" y="6"/>
                    <a:pt x="66" y="6"/>
                  </a:cubicBezTo>
                  <a:lnTo>
                    <a:pt x="60" y="2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871" name="Google Shape;1061;p24">
              <a:extLst>
                <a:ext uri="{FF2B5EF4-FFF2-40B4-BE49-F238E27FC236}">
                  <a16:creationId xmlns:a16="http://schemas.microsoft.com/office/drawing/2014/main" id="{89917694-BFFD-5B47-9E48-F5F1F0BD4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975" y="7380288"/>
              <a:ext cx="4763" cy="1587"/>
            </a:xfrm>
            <a:prstGeom prst="rect">
              <a:avLst/>
            </a:prstGeom>
            <a:solidFill>
              <a:srgbClr val="FFB312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951" name="Google Shape;1062;p24">
              <a:extLst>
                <a:ext uri="{FF2B5EF4-FFF2-40B4-BE49-F238E27FC236}">
                  <a16:creationId xmlns:a16="http://schemas.microsoft.com/office/drawing/2014/main" id="{07983C0E-195F-1E44-9D1D-4EC5B86A4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3" y="5160963"/>
              <a:ext cx="90487" cy="115887"/>
            </a:xfrm>
            <a:custGeom>
              <a:avLst/>
              <a:gdLst>
                <a:gd name="T0" fmla="*/ 87630 w 48"/>
                <a:gd name="T1" fmla="*/ 28575 h 61"/>
                <a:gd name="T2" fmla="*/ 41910 w 48"/>
                <a:gd name="T3" fmla="*/ 0 h 61"/>
                <a:gd name="T4" fmla="*/ 28575 w 48"/>
                <a:gd name="T5" fmla="*/ 0 h 61"/>
                <a:gd name="T6" fmla="*/ 0 w 48"/>
                <a:gd name="T7" fmla="*/ 108584 h 61"/>
                <a:gd name="T8" fmla="*/ 28575 w 48"/>
                <a:gd name="T9" fmla="*/ 99059 h 61"/>
                <a:gd name="T10" fmla="*/ 53340 w 48"/>
                <a:gd name="T11" fmla="*/ 112394 h 61"/>
                <a:gd name="T12" fmla="*/ 78105 w 48"/>
                <a:gd name="T13" fmla="*/ 108584 h 61"/>
                <a:gd name="T14" fmla="*/ 87630 w 48"/>
                <a:gd name="T15" fmla="*/ 116204 h 61"/>
                <a:gd name="T16" fmla="*/ 91440 w 48"/>
                <a:gd name="T17" fmla="*/ 116204 h 61"/>
                <a:gd name="T18" fmla="*/ 87630 w 48"/>
                <a:gd name="T19" fmla="*/ 62864 h 61"/>
                <a:gd name="T20" fmla="*/ 87630 w 48"/>
                <a:gd name="T21" fmla="*/ 28575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61" extrusionOk="0">
                  <a:moveTo>
                    <a:pt x="46" y="15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0" y="57"/>
                  </a:lnTo>
                  <a:lnTo>
                    <a:pt x="15" y="52"/>
                  </a:lnTo>
                  <a:lnTo>
                    <a:pt x="28" y="59"/>
                  </a:lnTo>
                  <a:lnTo>
                    <a:pt x="41" y="57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6" y="33"/>
                  </a:lnTo>
                  <a:lnTo>
                    <a:pt x="46" y="15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873" name="Google Shape;1063;p24">
              <a:extLst>
                <a:ext uri="{FF2B5EF4-FFF2-40B4-BE49-F238E27FC236}">
                  <a16:creationId xmlns:a16="http://schemas.microsoft.com/office/drawing/2014/main" id="{13D59608-3D39-EE4F-B4E4-941DDFC3E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863" y="7354888"/>
              <a:ext cx="1587" cy="1587"/>
            </a:xfrm>
            <a:prstGeom prst="rect">
              <a:avLst/>
            </a:prstGeom>
            <a:solidFill>
              <a:srgbClr val="FFB312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953" name="Google Shape;1064;p24">
              <a:extLst>
                <a:ext uri="{FF2B5EF4-FFF2-40B4-BE49-F238E27FC236}">
                  <a16:creationId xmlns:a16="http://schemas.microsoft.com/office/drawing/2014/main" id="{20289BD7-232C-A849-B8D4-1266A4048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0" y="5351463"/>
              <a:ext cx="346075" cy="374650"/>
            </a:xfrm>
            <a:custGeom>
              <a:avLst/>
              <a:gdLst>
                <a:gd name="T0" fmla="*/ 314325 w 182"/>
                <a:gd name="T1" fmla="*/ 213359 h 197"/>
                <a:gd name="T2" fmla="*/ 304800 w 182"/>
                <a:gd name="T3" fmla="*/ 188594 h 197"/>
                <a:gd name="T4" fmla="*/ 276225 w 182"/>
                <a:gd name="T5" fmla="*/ 169545 h 197"/>
                <a:gd name="T6" fmla="*/ 243840 w 182"/>
                <a:gd name="T7" fmla="*/ 144780 h 197"/>
                <a:gd name="T8" fmla="*/ 219075 w 182"/>
                <a:gd name="T9" fmla="*/ 110490 h 197"/>
                <a:gd name="T10" fmla="*/ 194310 w 182"/>
                <a:gd name="T11" fmla="*/ 123825 h 197"/>
                <a:gd name="T12" fmla="*/ 177165 w 182"/>
                <a:gd name="T13" fmla="*/ 127635 h 197"/>
                <a:gd name="T14" fmla="*/ 161925 w 182"/>
                <a:gd name="T15" fmla="*/ 110490 h 197"/>
                <a:gd name="T16" fmla="*/ 156210 w 182"/>
                <a:gd name="T17" fmla="*/ 66675 h 197"/>
                <a:gd name="T18" fmla="*/ 215265 w 182"/>
                <a:gd name="T19" fmla="*/ 28575 h 197"/>
                <a:gd name="T20" fmla="*/ 205740 w 182"/>
                <a:gd name="T21" fmla="*/ 7620 h 197"/>
                <a:gd name="T22" fmla="*/ 169545 w 182"/>
                <a:gd name="T23" fmla="*/ 11430 h 197"/>
                <a:gd name="T24" fmla="*/ 144780 w 182"/>
                <a:gd name="T25" fmla="*/ 0 h 197"/>
                <a:gd name="T26" fmla="*/ 102870 w 182"/>
                <a:gd name="T27" fmla="*/ 20955 h 197"/>
                <a:gd name="T28" fmla="*/ 74295 w 182"/>
                <a:gd name="T29" fmla="*/ 45720 h 197"/>
                <a:gd name="T30" fmla="*/ 41910 w 182"/>
                <a:gd name="T31" fmla="*/ 45720 h 197"/>
                <a:gd name="T32" fmla="*/ 24765 w 182"/>
                <a:gd name="T33" fmla="*/ 74295 h 197"/>
                <a:gd name="T34" fmla="*/ 0 w 182"/>
                <a:gd name="T35" fmla="*/ 95250 h 197"/>
                <a:gd name="T36" fmla="*/ 53340 w 182"/>
                <a:gd name="T37" fmla="*/ 169545 h 197"/>
                <a:gd name="T38" fmla="*/ 59055 w 182"/>
                <a:gd name="T39" fmla="*/ 222884 h 197"/>
                <a:gd name="T40" fmla="*/ 38100 w 182"/>
                <a:gd name="T41" fmla="*/ 247649 h 197"/>
                <a:gd name="T42" fmla="*/ 314325 w 182"/>
                <a:gd name="T43" fmla="*/ 375284 h 197"/>
                <a:gd name="T44" fmla="*/ 293370 w 182"/>
                <a:gd name="T45" fmla="*/ 342899 h 197"/>
                <a:gd name="T46" fmla="*/ 293370 w 182"/>
                <a:gd name="T47" fmla="*/ 304799 h 197"/>
                <a:gd name="T48" fmla="*/ 310515 w 182"/>
                <a:gd name="T49" fmla="*/ 297179 h 197"/>
                <a:gd name="T50" fmla="*/ 314325 w 182"/>
                <a:gd name="T51" fmla="*/ 272414 h 197"/>
                <a:gd name="T52" fmla="*/ 346710 w 182"/>
                <a:gd name="T53" fmla="*/ 251459 h 197"/>
                <a:gd name="T54" fmla="*/ 346710 w 182"/>
                <a:gd name="T55" fmla="*/ 222884 h 197"/>
                <a:gd name="T56" fmla="*/ 314325 w 182"/>
                <a:gd name="T57" fmla="*/ 213359 h 19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82" h="197" extrusionOk="0">
                  <a:moveTo>
                    <a:pt x="165" y="112"/>
                  </a:moveTo>
                  <a:lnTo>
                    <a:pt x="160" y="99"/>
                  </a:lnTo>
                  <a:lnTo>
                    <a:pt x="145" y="89"/>
                  </a:lnTo>
                  <a:lnTo>
                    <a:pt x="128" y="76"/>
                  </a:lnTo>
                  <a:lnTo>
                    <a:pt x="115" y="58"/>
                  </a:lnTo>
                  <a:lnTo>
                    <a:pt x="102" y="65"/>
                  </a:lnTo>
                  <a:lnTo>
                    <a:pt x="93" y="67"/>
                  </a:lnTo>
                  <a:lnTo>
                    <a:pt x="85" y="58"/>
                  </a:lnTo>
                  <a:lnTo>
                    <a:pt x="82" y="35"/>
                  </a:lnTo>
                  <a:lnTo>
                    <a:pt x="113" y="15"/>
                  </a:lnTo>
                  <a:lnTo>
                    <a:pt x="108" y="4"/>
                  </a:lnTo>
                  <a:lnTo>
                    <a:pt x="89" y="6"/>
                  </a:lnTo>
                  <a:lnTo>
                    <a:pt x="76" y="0"/>
                  </a:lnTo>
                  <a:lnTo>
                    <a:pt x="54" y="11"/>
                  </a:lnTo>
                  <a:lnTo>
                    <a:pt x="39" y="24"/>
                  </a:lnTo>
                  <a:lnTo>
                    <a:pt x="22" y="24"/>
                  </a:lnTo>
                  <a:lnTo>
                    <a:pt x="13" y="39"/>
                  </a:lnTo>
                  <a:lnTo>
                    <a:pt x="0" y="50"/>
                  </a:lnTo>
                  <a:lnTo>
                    <a:pt x="28" y="89"/>
                  </a:lnTo>
                  <a:lnTo>
                    <a:pt x="31" y="117"/>
                  </a:lnTo>
                  <a:lnTo>
                    <a:pt x="20" y="130"/>
                  </a:lnTo>
                  <a:lnTo>
                    <a:pt x="165" y="197"/>
                  </a:lnTo>
                  <a:lnTo>
                    <a:pt x="154" y="180"/>
                  </a:lnTo>
                  <a:lnTo>
                    <a:pt x="154" y="160"/>
                  </a:lnTo>
                  <a:lnTo>
                    <a:pt x="163" y="156"/>
                  </a:lnTo>
                  <a:lnTo>
                    <a:pt x="165" y="143"/>
                  </a:lnTo>
                  <a:lnTo>
                    <a:pt x="182" y="132"/>
                  </a:lnTo>
                  <a:lnTo>
                    <a:pt x="182" y="117"/>
                  </a:lnTo>
                  <a:lnTo>
                    <a:pt x="165" y="112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54" name="Google Shape;1065;p24">
              <a:extLst>
                <a:ext uri="{FF2B5EF4-FFF2-40B4-BE49-F238E27FC236}">
                  <a16:creationId xmlns:a16="http://schemas.microsoft.com/office/drawing/2014/main" id="{986704B5-6F1C-3E41-B009-2FC06E7B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275" y="6773863"/>
              <a:ext cx="20638" cy="28575"/>
            </a:xfrm>
            <a:custGeom>
              <a:avLst/>
              <a:gdLst>
                <a:gd name="T0" fmla="*/ 0 w 11"/>
                <a:gd name="T1" fmla="*/ 3810 h 15"/>
                <a:gd name="T2" fmla="*/ 7620 w 11"/>
                <a:gd name="T3" fmla="*/ 28576 h 15"/>
                <a:gd name="T4" fmla="*/ 20954 w 11"/>
                <a:gd name="T5" fmla="*/ 24766 h 15"/>
                <a:gd name="T6" fmla="*/ 20954 w 11"/>
                <a:gd name="T7" fmla="*/ 7620 h 15"/>
                <a:gd name="T8" fmla="*/ 11429 w 11"/>
                <a:gd name="T9" fmla="*/ 0 h 15"/>
                <a:gd name="T10" fmla="*/ 0 w 11"/>
                <a:gd name="T11" fmla="*/ 381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5" extrusionOk="0">
                  <a:moveTo>
                    <a:pt x="0" y="2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4"/>
                  </a:lnTo>
                  <a:lnTo>
                    <a:pt x="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55" name="Google Shape;1066;p24">
              <a:extLst>
                <a:ext uri="{FF2B5EF4-FFF2-40B4-BE49-F238E27FC236}">
                  <a16:creationId xmlns:a16="http://schemas.microsoft.com/office/drawing/2014/main" id="{70618777-5FAF-7E46-9313-578CCDE3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" y="2101850"/>
              <a:ext cx="7246938" cy="5422900"/>
            </a:xfrm>
            <a:custGeom>
              <a:avLst/>
              <a:gdLst>
                <a:gd name="T0" fmla="*/ 6997065 w 3804"/>
                <a:gd name="T1" fmla="*/ 944880 h 2847"/>
                <a:gd name="T2" fmla="*/ 6753225 w 3804"/>
                <a:gd name="T3" fmla="*/ 849630 h 2847"/>
                <a:gd name="T4" fmla="*/ 6547485 w 3804"/>
                <a:gd name="T5" fmla="*/ 701040 h 2847"/>
                <a:gd name="T6" fmla="*/ 6278880 w 3804"/>
                <a:gd name="T7" fmla="*/ 622935 h 2847"/>
                <a:gd name="T8" fmla="*/ 6061710 w 3804"/>
                <a:gd name="T9" fmla="*/ 272415 h 2847"/>
                <a:gd name="T10" fmla="*/ 5878830 w 3804"/>
                <a:gd name="T11" fmla="*/ 74295 h 2847"/>
                <a:gd name="T12" fmla="*/ 5562600 w 3804"/>
                <a:gd name="T13" fmla="*/ 7620 h 2847"/>
                <a:gd name="T14" fmla="*/ 5278755 w 3804"/>
                <a:gd name="T15" fmla="*/ 219075 h 2847"/>
                <a:gd name="T16" fmla="*/ 5343525 w 3804"/>
                <a:gd name="T17" fmla="*/ 552450 h 2847"/>
                <a:gd name="T18" fmla="*/ 5092065 w 3804"/>
                <a:gd name="T19" fmla="*/ 981075 h 2847"/>
                <a:gd name="T20" fmla="*/ 5594985 w 3804"/>
                <a:gd name="T21" fmla="*/ 1306830 h 2847"/>
                <a:gd name="T22" fmla="*/ 5269230 w 3804"/>
                <a:gd name="T23" fmla="*/ 1550670 h 2847"/>
                <a:gd name="T24" fmla="*/ 4829175 w 3804"/>
                <a:gd name="T25" fmla="*/ 1847850 h 2847"/>
                <a:gd name="T26" fmla="*/ 4131945 w 3804"/>
                <a:gd name="T27" fmla="*/ 2308860 h 2847"/>
                <a:gd name="T28" fmla="*/ 3135630 w 3804"/>
                <a:gd name="T29" fmla="*/ 2194560 h 2847"/>
                <a:gd name="T30" fmla="*/ 2678430 w 3804"/>
                <a:gd name="T31" fmla="*/ 1840230 h 2847"/>
                <a:gd name="T32" fmla="*/ 2339340 w 3804"/>
                <a:gd name="T33" fmla="*/ 1463040 h 2847"/>
                <a:gd name="T34" fmla="*/ 2009775 w 3804"/>
                <a:gd name="T35" fmla="*/ 1320165 h 2847"/>
                <a:gd name="T36" fmla="*/ 1767840 w 3804"/>
                <a:gd name="T37" fmla="*/ 1390650 h 2847"/>
                <a:gd name="T38" fmla="*/ 1491615 w 3804"/>
                <a:gd name="T39" fmla="*/ 1840230 h 2847"/>
                <a:gd name="T40" fmla="*/ 1318260 w 3804"/>
                <a:gd name="T41" fmla="*/ 2061210 h 2847"/>
                <a:gd name="T42" fmla="*/ 904875 w 3804"/>
                <a:gd name="T43" fmla="*/ 2284095 h 2847"/>
                <a:gd name="T44" fmla="*/ 295275 w 3804"/>
                <a:gd name="T45" fmla="*/ 2407920 h 2847"/>
                <a:gd name="T46" fmla="*/ 184785 w 3804"/>
                <a:gd name="T47" fmla="*/ 2668905 h 2847"/>
                <a:gd name="T48" fmla="*/ 81915 w 3804"/>
                <a:gd name="T49" fmla="*/ 3122294 h 2847"/>
                <a:gd name="T50" fmla="*/ 379095 w 3804"/>
                <a:gd name="T51" fmla="*/ 3051809 h 2847"/>
                <a:gd name="T52" fmla="*/ 670560 w 3804"/>
                <a:gd name="T53" fmla="*/ 3162299 h 2847"/>
                <a:gd name="T54" fmla="*/ 1099185 w 3804"/>
                <a:gd name="T55" fmla="*/ 3341369 h 2847"/>
                <a:gd name="T56" fmla="*/ 1453515 w 3804"/>
                <a:gd name="T57" fmla="*/ 3872864 h 2847"/>
                <a:gd name="T58" fmla="*/ 1767840 w 3804"/>
                <a:gd name="T59" fmla="*/ 4156709 h 2847"/>
                <a:gd name="T60" fmla="*/ 2232660 w 3804"/>
                <a:gd name="T61" fmla="*/ 4318634 h 2847"/>
                <a:gd name="T62" fmla="*/ 2727960 w 3804"/>
                <a:gd name="T63" fmla="*/ 4499609 h 2847"/>
                <a:gd name="T64" fmla="*/ 3253740 w 3804"/>
                <a:gd name="T65" fmla="*/ 4322444 h 2847"/>
                <a:gd name="T66" fmla="*/ 3604260 w 3804"/>
                <a:gd name="T67" fmla="*/ 4354829 h 2847"/>
                <a:gd name="T68" fmla="*/ 3851910 w 3804"/>
                <a:gd name="T69" fmla="*/ 4733924 h 2847"/>
                <a:gd name="T70" fmla="*/ 3971925 w 3804"/>
                <a:gd name="T71" fmla="*/ 5015864 h 2847"/>
                <a:gd name="T72" fmla="*/ 4189095 w 3804"/>
                <a:gd name="T73" fmla="*/ 5261609 h 2847"/>
                <a:gd name="T74" fmla="*/ 4461510 w 3804"/>
                <a:gd name="T75" fmla="*/ 5137784 h 2847"/>
                <a:gd name="T76" fmla="*/ 4903470 w 3804"/>
                <a:gd name="T77" fmla="*/ 5076824 h 2847"/>
                <a:gd name="T78" fmla="*/ 5179695 w 3804"/>
                <a:gd name="T79" fmla="*/ 5253989 h 2847"/>
                <a:gd name="T80" fmla="*/ 5372100 w 3804"/>
                <a:gd name="T81" fmla="*/ 5374004 h 2847"/>
                <a:gd name="T82" fmla="*/ 5450205 w 3804"/>
                <a:gd name="T83" fmla="*/ 5267324 h 2847"/>
                <a:gd name="T84" fmla="*/ 5722620 w 3804"/>
                <a:gd name="T85" fmla="*/ 5101589 h 2847"/>
                <a:gd name="T86" fmla="*/ 5981700 w 3804"/>
                <a:gd name="T87" fmla="*/ 5063489 h 2847"/>
                <a:gd name="T88" fmla="*/ 6193155 w 3804"/>
                <a:gd name="T89" fmla="*/ 4907279 h 2847"/>
                <a:gd name="T90" fmla="*/ 6275070 w 3804"/>
                <a:gd name="T91" fmla="*/ 4747259 h 2847"/>
                <a:gd name="T92" fmla="*/ 6307455 w 3804"/>
                <a:gd name="T93" fmla="*/ 4610099 h 2847"/>
                <a:gd name="T94" fmla="*/ 6406515 w 3804"/>
                <a:gd name="T95" fmla="*/ 4446269 h 2847"/>
                <a:gd name="T96" fmla="*/ 6513195 w 3804"/>
                <a:gd name="T97" fmla="*/ 4223384 h 2847"/>
                <a:gd name="T98" fmla="*/ 6469380 w 3804"/>
                <a:gd name="T99" fmla="*/ 4128134 h 2847"/>
                <a:gd name="T100" fmla="*/ 6402705 w 3804"/>
                <a:gd name="T101" fmla="*/ 3943349 h 2847"/>
                <a:gd name="T102" fmla="*/ 6151245 w 3804"/>
                <a:gd name="T103" fmla="*/ 3703319 h 2847"/>
                <a:gd name="T104" fmla="*/ 6324600 w 3804"/>
                <a:gd name="T105" fmla="*/ 3575684 h 2847"/>
                <a:gd name="T106" fmla="*/ 6143625 w 3804"/>
                <a:gd name="T107" fmla="*/ 3068954 h 2847"/>
                <a:gd name="T108" fmla="*/ 6377940 w 3804"/>
                <a:gd name="T109" fmla="*/ 2882264 h 2847"/>
                <a:gd name="T110" fmla="*/ 6044565 w 3804"/>
                <a:gd name="T111" fmla="*/ 2931794 h 2847"/>
                <a:gd name="T112" fmla="*/ 5751195 w 3804"/>
                <a:gd name="T113" fmla="*/ 2663190 h 2847"/>
                <a:gd name="T114" fmla="*/ 6097905 w 3804"/>
                <a:gd name="T115" fmla="*/ 2293620 h 2847"/>
                <a:gd name="T116" fmla="*/ 6204585 w 3804"/>
                <a:gd name="T117" fmla="*/ 2590800 h 2847"/>
                <a:gd name="T118" fmla="*/ 6419850 w 3804"/>
                <a:gd name="T119" fmla="*/ 2482215 h 2847"/>
                <a:gd name="T120" fmla="*/ 7082790 w 3804"/>
                <a:gd name="T121" fmla="*/ 1760220 h 2847"/>
                <a:gd name="T122" fmla="*/ 7223760 w 3804"/>
                <a:gd name="T123" fmla="*/ 1451610 h 2847"/>
                <a:gd name="T124" fmla="*/ 7235190 w 3804"/>
                <a:gd name="T125" fmla="*/ 1154430 h 28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04" h="2847" extrusionOk="0">
                  <a:moveTo>
                    <a:pt x="3798" y="500"/>
                  </a:moveTo>
                  <a:lnTo>
                    <a:pt x="3792" y="494"/>
                  </a:lnTo>
                  <a:lnTo>
                    <a:pt x="3792" y="485"/>
                  </a:lnTo>
                  <a:lnTo>
                    <a:pt x="3781" y="474"/>
                  </a:lnTo>
                  <a:lnTo>
                    <a:pt x="3779" y="468"/>
                  </a:lnTo>
                  <a:lnTo>
                    <a:pt x="3785" y="461"/>
                  </a:lnTo>
                  <a:lnTo>
                    <a:pt x="3779" y="450"/>
                  </a:lnTo>
                  <a:lnTo>
                    <a:pt x="3774" y="444"/>
                  </a:lnTo>
                  <a:lnTo>
                    <a:pt x="3763" y="444"/>
                  </a:lnTo>
                  <a:lnTo>
                    <a:pt x="3757" y="437"/>
                  </a:lnTo>
                  <a:lnTo>
                    <a:pt x="3746" y="433"/>
                  </a:lnTo>
                  <a:lnTo>
                    <a:pt x="3740" y="439"/>
                  </a:lnTo>
                  <a:lnTo>
                    <a:pt x="3729" y="442"/>
                  </a:lnTo>
                  <a:lnTo>
                    <a:pt x="3722" y="446"/>
                  </a:lnTo>
                  <a:lnTo>
                    <a:pt x="3720" y="457"/>
                  </a:lnTo>
                  <a:lnTo>
                    <a:pt x="3714" y="459"/>
                  </a:lnTo>
                  <a:lnTo>
                    <a:pt x="3707" y="459"/>
                  </a:lnTo>
                  <a:lnTo>
                    <a:pt x="3705" y="472"/>
                  </a:lnTo>
                  <a:lnTo>
                    <a:pt x="3692" y="472"/>
                  </a:lnTo>
                  <a:lnTo>
                    <a:pt x="3683" y="474"/>
                  </a:lnTo>
                  <a:lnTo>
                    <a:pt x="3681" y="483"/>
                  </a:lnTo>
                  <a:lnTo>
                    <a:pt x="3681" y="491"/>
                  </a:lnTo>
                  <a:lnTo>
                    <a:pt x="3673" y="496"/>
                  </a:lnTo>
                  <a:lnTo>
                    <a:pt x="3670" y="509"/>
                  </a:lnTo>
                  <a:lnTo>
                    <a:pt x="3670" y="515"/>
                  </a:lnTo>
                  <a:lnTo>
                    <a:pt x="3664" y="517"/>
                  </a:lnTo>
                  <a:lnTo>
                    <a:pt x="3655" y="524"/>
                  </a:lnTo>
                  <a:lnTo>
                    <a:pt x="3638" y="528"/>
                  </a:lnTo>
                  <a:lnTo>
                    <a:pt x="3634" y="530"/>
                  </a:lnTo>
                  <a:lnTo>
                    <a:pt x="3625" y="528"/>
                  </a:lnTo>
                  <a:lnTo>
                    <a:pt x="3618" y="533"/>
                  </a:lnTo>
                  <a:lnTo>
                    <a:pt x="3612" y="537"/>
                  </a:lnTo>
                  <a:lnTo>
                    <a:pt x="3608" y="528"/>
                  </a:lnTo>
                  <a:lnTo>
                    <a:pt x="3603" y="520"/>
                  </a:lnTo>
                  <a:lnTo>
                    <a:pt x="3595" y="520"/>
                  </a:lnTo>
                  <a:lnTo>
                    <a:pt x="3586" y="526"/>
                  </a:lnTo>
                  <a:lnTo>
                    <a:pt x="3575" y="528"/>
                  </a:lnTo>
                  <a:lnTo>
                    <a:pt x="3573" y="522"/>
                  </a:lnTo>
                  <a:lnTo>
                    <a:pt x="3562" y="509"/>
                  </a:lnTo>
                  <a:lnTo>
                    <a:pt x="3558" y="507"/>
                  </a:lnTo>
                  <a:lnTo>
                    <a:pt x="3545" y="491"/>
                  </a:lnTo>
                  <a:lnTo>
                    <a:pt x="3545" y="483"/>
                  </a:lnTo>
                  <a:lnTo>
                    <a:pt x="3549" y="478"/>
                  </a:lnTo>
                  <a:lnTo>
                    <a:pt x="3551" y="468"/>
                  </a:lnTo>
                  <a:lnTo>
                    <a:pt x="3547" y="457"/>
                  </a:lnTo>
                  <a:lnTo>
                    <a:pt x="3545" y="446"/>
                  </a:lnTo>
                  <a:lnTo>
                    <a:pt x="3534" y="446"/>
                  </a:lnTo>
                  <a:lnTo>
                    <a:pt x="3532" y="439"/>
                  </a:lnTo>
                  <a:lnTo>
                    <a:pt x="3532" y="431"/>
                  </a:lnTo>
                  <a:lnTo>
                    <a:pt x="3538" y="422"/>
                  </a:lnTo>
                  <a:lnTo>
                    <a:pt x="3538" y="416"/>
                  </a:lnTo>
                  <a:lnTo>
                    <a:pt x="3534" y="413"/>
                  </a:lnTo>
                  <a:lnTo>
                    <a:pt x="3530" y="413"/>
                  </a:lnTo>
                  <a:lnTo>
                    <a:pt x="3523" y="418"/>
                  </a:lnTo>
                  <a:lnTo>
                    <a:pt x="3517" y="420"/>
                  </a:lnTo>
                  <a:lnTo>
                    <a:pt x="3510" y="422"/>
                  </a:lnTo>
                  <a:lnTo>
                    <a:pt x="3502" y="420"/>
                  </a:lnTo>
                  <a:lnTo>
                    <a:pt x="3495" y="416"/>
                  </a:lnTo>
                  <a:lnTo>
                    <a:pt x="3489" y="413"/>
                  </a:lnTo>
                  <a:lnTo>
                    <a:pt x="3484" y="411"/>
                  </a:lnTo>
                  <a:lnTo>
                    <a:pt x="3471" y="405"/>
                  </a:lnTo>
                  <a:lnTo>
                    <a:pt x="3471" y="398"/>
                  </a:lnTo>
                  <a:lnTo>
                    <a:pt x="3465" y="394"/>
                  </a:lnTo>
                  <a:lnTo>
                    <a:pt x="3461" y="394"/>
                  </a:lnTo>
                  <a:lnTo>
                    <a:pt x="3454" y="387"/>
                  </a:lnTo>
                  <a:lnTo>
                    <a:pt x="3454" y="383"/>
                  </a:lnTo>
                  <a:lnTo>
                    <a:pt x="3445" y="381"/>
                  </a:lnTo>
                  <a:lnTo>
                    <a:pt x="3439" y="374"/>
                  </a:lnTo>
                  <a:lnTo>
                    <a:pt x="3437" y="368"/>
                  </a:lnTo>
                  <a:lnTo>
                    <a:pt x="3432" y="361"/>
                  </a:lnTo>
                  <a:lnTo>
                    <a:pt x="3426" y="364"/>
                  </a:lnTo>
                  <a:lnTo>
                    <a:pt x="3424" y="370"/>
                  </a:lnTo>
                  <a:lnTo>
                    <a:pt x="3417" y="368"/>
                  </a:lnTo>
                  <a:lnTo>
                    <a:pt x="3411" y="372"/>
                  </a:lnTo>
                  <a:lnTo>
                    <a:pt x="3409" y="377"/>
                  </a:lnTo>
                  <a:lnTo>
                    <a:pt x="3402" y="372"/>
                  </a:lnTo>
                  <a:lnTo>
                    <a:pt x="3398" y="366"/>
                  </a:lnTo>
                  <a:lnTo>
                    <a:pt x="3391" y="364"/>
                  </a:lnTo>
                  <a:lnTo>
                    <a:pt x="3378" y="361"/>
                  </a:lnTo>
                  <a:lnTo>
                    <a:pt x="3374" y="359"/>
                  </a:lnTo>
                  <a:lnTo>
                    <a:pt x="3378" y="353"/>
                  </a:lnTo>
                  <a:lnTo>
                    <a:pt x="3378" y="351"/>
                  </a:lnTo>
                  <a:lnTo>
                    <a:pt x="3370" y="351"/>
                  </a:lnTo>
                  <a:lnTo>
                    <a:pt x="3363" y="355"/>
                  </a:lnTo>
                  <a:lnTo>
                    <a:pt x="3350" y="353"/>
                  </a:lnTo>
                  <a:lnTo>
                    <a:pt x="3346" y="357"/>
                  </a:lnTo>
                  <a:lnTo>
                    <a:pt x="3339" y="353"/>
                  </a:lnTo>
                  <a:lnTo>
                    <a:pt x="3333" y="355"/>
                  </a:lnTo>
                  <a:lnTo>
                    <a:pt x="3324" y="353"/>
                  </a:lnTo>
                  <a:lnTo>
                    <a:pt x="3320" y="346"/>
                  </a:lnTo>
                  <a:lnTo>
                    <a:pt x="3311" y="342"/>
                  </a:lnTo>
                  <a:lnTo>
                    <a:pt x="3296" y="327"/>
                  </a:lnTo>
                  <a:lnTo>
                    <a:pt x="3290" y="316"/>
                  </a:lnTo>
                  <a:lnTo>
                    <a:pt x="3292" y="307"/>
                  </a:lnTo>
                  <a:lnTo>
                    <a:pt x="3287" y="297"/>
                  </a:lnTo>
                  <a:lnTo>
                    <a:pt x="3281" y="294"/>
                  </a:lnTo>
                  <a:lnTo>
                    <a:pt x="3275" y="290"/>
                  </a:lnTo>
                  <a:lnTo>
                    <a:pt x="3275" y="279"/>
                  </a:lnTo>
                  <a:lnTo>
                    <a:pt x="3270" y="275"/>
                  </a:lnTo>
                  <a:lnTo>
                    <a:pt x="3268" y="262"/>
                  </a:lnTo>
                  <a:lnTo>
                    <a:pt x="3264" y="251"/>
                  </a:lnTo>
                  <a:lnTo>
                    <a:pt x="3240" y="236"/>
                  </a:lnTo>
                  <a:lnTo>
                    <a:pt x="3229" y="221"/>
                  </a:lnTo>
                  <a:lnTo>
                    <a:pt x="3227" y="212"/>
                  </a:lnTo>
                  <a:lnTo>
                    <a:pt x="3223" y="203"/>
                  </a:lnTo>
                  <a:lnTo>
                    <a:pt x="3216" y="206"/>
                  </a:lnTo>
                  <a:lnTo>
                    <a:pt x="3212" y="203"/>
                  </a:lnTo>
                  <a:lnTo>
                    <a:pt x="3214" y="197"/>
                  </a:lnTo>
                  <a:lnTo>
                    <a:pt x="3214" y="190"/>
                  </a:lnTo>
                  <a:lnTo>
                    <a:pt x="3205" y="186"/>
                  </a:lnTo>
                  <a:lnTo>
                    <a:pt x="3203" y="175"/>
                  </a:lnTo>
                  <a:lnTo>
                    <a:pt x="3197" y="173"/>
                  </a:lnTo>
                  <a:lnTo>
                    <a:pt x="3194" y="162"/>
                  </a:lnTo>
                  <a:lnTo>
                    <a:pt x="3186" y="154"/>
                  </a:lnTo>
                  <a:lnTo>
                    <a:pt x="3182" y="143"/>
                  </a:lnTo>
                  <a:lnTo>
                    <a:pt x="3166" y="134"/>
                  </a:lnTo>
                  <a:lnTo>
                    <a:pt x="3166" y="128"/>
                  </a:lnTo>
                  <a:lnTo>
                    <a:pt x="3169" y="119"/>
                  </a:lnTo>
                  <a:lnTo>
                    <a:pt x="3166" y="113"/>
                  </a:lnTo>
                  <a:lnTo>
                    <a:pt x="3151" y="113"/>
                  </a:lnTo>
                  <a:lnTo>
                    <a:pt x="3149" y="108"/>
                  </a:lnTo>
                  <a:lnTo>
                    <a:pt x="3149" y="102"/>
                  </a:lnTo>
                  <a:lnTo>
                    <a:pt x="3147" y="95"/>
                  </a:lnTo>
                  <a:lnTo>
                    <a:pt x="3145" y="87"/>
                  </a:lnTo>
                  <a:lnTo>
                    <a:pt x="3140" y="78"/>
                  </a:lnTo>
                  <a:lnTo>
                    <a:pt x="3134" y="76"/>
                  </a:lnTo>
                  <a:lnTo>
                    <a:pt x="3134" y="69"/>
                  </a:lnTo>
                  <a:lnTo>
                    <a:pt x="3130" y="65"/>
                  </a:lnTo>
                  <a:lnTo>
                    <a:pt x="3125" y="67"/>
                  </a:lnTo>
                  <a:lnTo>
                    <a:pt x="3114" y="63"/>
                  </a:lnTo>
                  <a:lnTo>
                    <a:pt x="3112" y="58"/>
                  </a:lnTo>
                  <a:lnTo>
                    <a:pt x="3114" y="52"/>
                  </a:lnTo>
                  <a:lnTo>
                    <a:pt x="3112" y="45"/>
                  </a:lnTo>
                  <a:lnTo>
                    <a:pt x="3104" y="45"/>
                  </a:lnTo>
                  <a:lnTo>
                    <a:pt x="3097" y="50"/>
                  </a:lnTo>
                  <a:lnTo>
                    <a:pt x="3095" y="45"/>
                  </a:lnTo>
                  <a:lnTo>
                    <a:pt x="3088" y="45"/>
                  </a:lnTo>
                  <a:lnTo>
                    <a:pt x="3086" y="39"/>
                  </a:lnTo>
                  <a:lnTo>
                    <a:pt x="3088" y="32"/>
                  </a:lnTo>
                  <a:lnTo>
                    <a:pt x="3084" y="26"/>
                  </a:lnTo>
                  <a:lnTo>
                    <a:pt x="3076" y="24"/>
                  </a:lnTo>
                  <a:lnTo>
                    <a:pt x="3069" y="24"/>
                  </a:lnTo>
                  <a:lnTo>
                    <a:pt x="3063" y="17"/>
                  </a:lnTo>
                  <a:lnTo>
                    <a:pt x="3058" y="19"/>
                  </a:lnTo>
                  <a:lnTo>
                    <a:pt x="3050" y="19"/>
                  </a:lnTo>
                  <a:lnTo>
                    <a:pt x="3045" y="17"/>
                  </a:lnTo>
                  <a:lnTo>
                    <a:pt x="3039" y="19"/>
                  </a:lnTo>
                  <a:lnTo>
                    <a:pt x="3039" y="28"/>
                  </a:lnTo>
                  <a:lnTo>
                    <a:pt x="3034" y="30"/>
                  </a:lnTo>
                  <a:lnTo>
                    <a:pt x="3024" y="24"/>
                  </a:lnTo>
                  <a:lnTo>
                    <a:pt x="3019" y="22"/>
                  </a:lnTo>
                  <a:lnTo>
                    <a:pt x="3011" y="24"/>
                  </a:lnTo>
                  <a:lnTo>
                    <a:pt x="2998" y="24"/>
                  </a:lnTo>
                  <a:lnTo>
                    <a:pt x="2995" y="17"/>
                  </a:lnTo>
                  <a:lnTo>
                    <a:pt x="2987" y="11"/>
                  </a:lnTo>
                  <a:lnTo>
                    <a:pt x="2967" y="9"/>
                  </a:lnTo>
                  <a:lnTo>
                    <a:pt x="2959" y="4"/>
                  </a:lnTo>
                  <a:lnTo>
                    <a:pt x="2948" y="2"/>
                  </a:lnTo>
                  <a:lnTo>
                    <a:pt x="2941" y="0"/>
                  </a:lnTo>
                  <a:lnTo>
                    <a:pt x="2939" y="2"/>
                  </a:lnTo>
                  <a:lnTo>
                    <a:pt x="2920" y="4"/>
                  </a:lnTo>
                  <a:lnTo>
                    <a:pt x="2918" y="13"/>
                  </a:lnTo>
                  <a:lnTo>
                    <a:pt x="2911" y="13"/>
                  </a:lnTo>
                  <a:lnTo>
                    <a:pt x="2907" y="19"/>
                  </a:lnTo>
                  <a:lnTo>
                    <a:pt x="2894" y="19"/>
                  </a:lnTo>
                  <a:lnTo>
                    <a:pt x="2885" y="19"/>
                  </a:lnTo>
                  <a:lnTo>
                    <a:pt x="2872" y="17"/>
                  </a:lnTo>
                  <a:lnTo>
                    <a:pt x="2866" y="26"/>
                  </a:lnTo>
                  <a:lnTo>
                    <a:pt x="2855" y="26"/>
                  </a:lnTo>
                  <a:lnTo>
                    <a:pt x="2851" y="35"/>
                  </a:lnTo>
                  <a:lnTo>
                    <a:pt x="2840" y="39"/>
                  </a:lnTo>
                  <a:lnTo>
                    <a:pt x="2831" y="39"/>
                  </a:lnTo>
                  <a:lnTo>
                    <a:pt x="2829" y="41"/>
                  </a:lnTo>
                  <a:lnTo>
                    <a:pt x="2822" y="41"/>
                  </a:lnTo>
                  <a:lnTo>
                    <a:pt x="2814" y="43"/>
                  </a:lnTo>
                  <a:lnTo>
                    <a:pt x="2799" y="45"/>
                  </a:lnTo>
                  <a:lnTo>
                    <a:pt x="2792" y="52"/>
                  </a:lnTo>
                  <a:lnTo>
                    <a:pt x="2792" y="58"/>
                  </a:lnTo>
                  <a:lnTo>
                    <a:pt x="2781" y="69"/>
                  </a:lnTo>
                  <a:lnTo>
                    <a:pt x="2779" y="80"/>
                  </a:lnTo>
                  <a:lnTo>
                    <a:pt x="2773" y="87"/>
                  </a:lnTo>
                  <a:lnTo>
                    <a:pt x="2773" y="93"/>
                  </a:lnTo>
                  <a:lnTo>
                    <a:pt x="2771" y="100"/>
                  </a:lnTo>
                  <a:lnTo>
                    <a:pt x="2771" y="115"/>
                  </a:lnTo>
                  <a:lnTo>
                    <a:pt x="2773" y="119"/>
                  </a:lnTo>
                  <a:lnTo>
                    <a:pt x="2779" y="119"/>
                  </a:lnTo>
                  <a:lnTo>
                    <a:pt x="2794" y="110"/>
                  </a:lnTo>
                  <a:lnTo>
                    <a:pt x="2803" y="108"/>
                  </a:lnTo>
                  <a:lnTo>
                    <a:pt x="2809" y="110"/>
                  </a:lnTo>
                  <a:lnTo>
                    <a:pt x="2818" y="123"/>
                  </a:lnTo>
                  <a:lnTo>
                    <a:pt x="2825" y="136"/>
                  </a:lnTo>
                  <a:lnTo>
                    <a:pt x="2833" y="143"/>
                  </a:lnTo>
                  <a:lnTo>
                    <a:pt x="2833" y="151"/>
                  </a:lnTo>
                  <a:lnTo>
                    <a:pt x="2835" y="160"/>
                  </a:lnTo>
                  <a:lnTo>
                    <a:pt x="2835" y="175"/>
                  </a:lnTo>
                  <a:lnTo>
                    <a:pt x="2827" y="180"/>
                  </a:lnTo>
                  <a:lnTo>
                    <a:pt x="2818" y="193"/>
                  </a:lnTo>
                  <a:lnTo>
                    <a:pt x="2816" y="206"/>
                  </a:lnTo>
                  <a:lnTo>
                    <a:pt x="2809" y="212"/>
                  </a:lnTo>
                  <a:lnTo>
                    <a:pt x="2801" y="225"/>
                  </a:lnTo>
                  <a:lnTo>
                    <a:pt x="2801" y="236"/>
                  </a:lnTo>
                  <a:lnTo>
                    <a:pt x="2807" y="247"/>
                  </a:lnTo>
                  <a:lnTo>
                    <a:pt x="2805" y="253"/>
                  </a:lnTo>
                  <a:lnTo>
                    <a:pt x="2807" y="266"/>
                  </a:lnTo>
                  <a:lnTo>
                    <a:pt x="2814" y="273"/>
                  </a:lnTo>
                  <a:lnTo>
                    <a:pt x="2812" y="286"/>
                  </a:lnTo>
                  <a:lnTo>
                    <a:pt x="2805" y="290"/>
                  </a:lnTo>
                  <a:lnTo>
                    <a:pt x="2803" y="297"/>
                  </a:lnTo>
                  <a:lnTo>
                    <a:pt x="2807" y="307"/>
                  </a:lnTo>
                  <a:lnTo>
                    <a:pt x="2807" y="325"/>
                  </a:lnTo>
                  <a:lnTo>
                    <a:pt x="2805" y="331"/>
                  </a:lnTo>
                  <a:lnTo>
                    <a:pt x="2805" y="348"/>
                  </a:lnTo>
                  <a:lnTo>
                    <a:pt x="2812" y="348"/>
                  </a:lnTo>
                  <a:lnTo>
                    <a:pt x="2816" y="353"/>
                  </a:lnTo>
                  <a:lnTo>
                    <a:pt x="2820" y="348"/>
                  </a:lnTo>
                  <a:lnTo>
                    <a:pt x="2825" y="353"/>
                  </a:lnTo>
                  <a:lnTo>
                    <a:pt x="2829" y="366"/>
                  </a:lnTo>
                  <a:lnTo>
                    <a:pt x="2825" y="377"/>
                  </a:lnTo>
                  <a:lnTo>
                    <a:pt x="2816" y="385"/>
                  </a:lnTo>
                  <a:lnTo>
                    <a:pt x="2792" y="390"/>
                  </a:lnTo>
                  <a:lnTo>
                    <a:pt x="2779" y="400"/>
                  </a:lnTo>
                  <a:lnTo>
                    <a:pt x="2749" y="429"/>
                  </a:lnTo>
                  <a:lnTo>
                    <a:pt x="2742" y="429"/>
                  </a:lnTo>
                  <a:lnTo>
                    <a:pt x="2734" y="422"/>
                  </a:lnTo>
                  <a:lnTo>
                    <a:pt x="2714" y="418"/>
                  </a:lnTo>
                  <a:lnTo>
                    <a:pt x="2703" y="420"/>
                  </a:lnTo>
                  <a:lnTo>
                    <a:pt x="2701" y="416"/>
                  </a:lnTo>
                  <a:lnTo>
                    <a:pt x="2693" y="416"/>
                  </a:lnTo>
                  <a:lnTo>
                    <a:pt x="2686" y="418"/>
                  </a:lnTo>
                  <a:lnTo>
                    <a:pt x="2673" y="515"/>
                  </a:lnTo>
                  <a:lnTo>
                    <a:pt x="2675" y="535"/>
                  </a:lnTo>
                  <a:lnTo>
                    <a:pt x="2671" y="554"/>
                  </a:lnTo>
                  <a:lnTo>
                    <a:pt x="2673" y="565"/>
                  </a:lnTo>
                  <a:lnTo>
                    <a:pt x="2665" y="593"/>
                  </a:lnTo>
                  <a:lnTo>
                    <a:pt x="2675" y="613"/>
                  </a:lnTo>
                  <a:lnTo>
                    <a:pt x="2703" y="626"/>
                  </a:lnTo>
                  <a:lnTo>
                    <a:pt x="2723" y="610"/>
                  </a:lnTo>
                  <a:lnTo>
                    <a:pt x="2749" y="610"/>
                  </a:lnTo>
                  <a:lnTo>
                    <a:pt x="2775" y="615"/>
                  </a:lnTo>
                  <a:lnTo>
                    <a:pt x="2788" y="628"/>
                  </a:lnTo>
                  <a:lnTo>
                    <a:pt x="2803" y="606"/>
                  </a:lnTo>
                  <a:lnTo>
                    <a:pt x="2801" y="591"/>
                  </a:lnTo>
                  <a:lnTo>
                    <a:pt x="2803" y="580"/>
                  </a:lnTo>
                  <a:lnTo>
                    <a:pt x="2820" y="574"/>
                  </a:lnTo>
                  <a:lnTo>
                    <a:pt x="2825" y="569"/>
                  </a:lnTo>
                  <a:lnTo>
                    <a:pt x="2853" y="576"/>
                  </a:lnTo>
                  <a:lnTo>
                    <a:pt x="2870" y="595"/>
                  </a:lnTo>
                  <a:lnTo>
                    <a:pt x="2892" y="617"/>
                  </a:lnTo>
                  <a:lnTo>
                    <a:pt x="2909" y="639"/>
                  </a:lnTo>
                  <a:lnTo>
                    <a:pt x="2933" y="656"/>
                  </a:lnTo>
                  <a:lnTo>
                    <a:pt x="2933" y="667"/>
                  </a:lnTo>
                  <a:lnTo>
                    <a:pt x="2937" y="675"/>
                  </a:lnTo>
                  <a:lnTo>
                    <a:pt x="2937" y="686"/>
                  </a:lnTo>
                  <a:lnTo>
                    <a:pt x="2933" y="693"/>
                  </a:lnTo>
                  <a:lnTo>
                    <a:pt x="2933" y="701"/>
                  </a:lnTo>
                  <a:lnTo>
                    <a:pt x="2926" y="708"/>
                  </a:lnTo>
                  <a:lnTo>
                    <a:pt x="2918" y="706"/>
                  </a:lnTo>
                  <a:lnTo>
                    <a:pt x="2911" y="701"/>
                  </a:lnTo>
                  <a:lnTo>
                    <a:pt x="2898" y="704"/>
                  </a:lnTo>
                  <a:lnTo>
                    <a:pt x="2892" y="708"/>
                  </a:lnTo>
                  <a:lnTo>
                    <a:pt x="2874" y="699"/>
                  </a:lnTo>
                  <a:lnTo>
                    <a:pt x="2864" y="701"/>
                  </a:lnTo>
                  <a:lnTo>
                    <a:pt x="2853" y="719"/>
                  </a:lnTo>
                  <a:lnTo>
                    <a:pt x="2835" y="732"/>
                  </a:lnTo>
                  <a:lnTo>
                    <a:pt x="2827" y="738"/>
                  </a:lnTo>
                  <a:lnTo>
                    <a:pt x="2814" y="730"/>
                  </a:lnTo>
                  <a:lnTo>
                    <a:pt x="2809" y="732"/>
                  </a:lnTo>
                  <a:lnTo>
                    <a:pt x="2809" y="743"/>
                  </a:lnTo>
                  <a:lnTo>
                    <a:pt x="2805" y="749"/>
                  </a:lnTo>
                  <a:lnTo>
                    <a:pt x="2796" y="751"/>
                  </a:lnTo>
                  <a:lnTo>
                    <a:pt x="2790" y="749"/>
                  </a:lnTo>
                  <a:lnTo>
                    <a:pt x="2786" y="758"/>
                  </a:lnTo>
                  <a:lnTo>
                    <a:pt x="2775" y="773"/>
                  </a:lnTo>
                  <a:lnTo>
                    <a:pt x="2771" y="792"/>
                  </a:lnTo>
                  <a:lnTo>
                    <a:pt x="2773" y="805"/>
                  </a:lnTo>
                  <a:lnTo>
                    <a:pt x="2766" y="814"/>
                  </a:lnTo>
                  <a:lnTo>
                    <a:pt x="2753" y="816"/>
                  </a:lnTo>
                  <a:lnTo>
                    <a:pt x="2725" y="836"/>
                  </a:lnTo>
                  <a:lnTo>
                    <a:pt x="2710" y="836"/>
                  </a:lnTo>
                  <a:lnTo>
                    <a:pt x="2695" y="831"/>
                  </a:lnTo>
                  <a:lnTo>
                    <a:pt x="2688" y="838"/>
                  </a:lnTo>
                  <a:lnTo>
                    <a:pt x="2675" y="862"/>
                  </a:lnTo>
                  <a:lnTo>
                    <a:pt x="2665" y="870"/>
                  </a:lnTo>
                  <a:lnTo>
                    <a:pt x="2652" y="881"/>
                  </a:lnTo>
                  <a:lnTo>
                    <a:pt x="2643" y="890"/>
                  </a:lnTo>
                  <a:lnTo>
                    <a:pt x="2639" y="898"/>
                  </a:lnTo>
                  <a:lnTo>
                    <a:pt x="2632" y="901"/>
                  </a:lnTo>
                  <a:lnTo>
                    <a:pt x="2619" y="894"/>
                  </a:lnTo>
                  <a:lnTo>
                    <a:pt x="2604" y="892"/>
                  </a:lnTo>
                  <a:lnTo>
                    <a:pt x="2587" y="885"/>
                  </a:lnTo>
                  <a:lnTo>
                    <a:pt x="2571" y="875"/>
                  </a:lnTo>
                  <a:lnTo>
                    <a:pt x="2556" y="872"/>
                  </a:lnTo>
                  <a:lnTo>
                    <a:pt x="2530" y="879"/>
                  </a:lnTo>
                  <a:lnTo>
                    <a:pt x="2517" y="890"/>
                  </a:lnTo>
                  <a:lnTo>
                    <a:pt x="2509" y="903"/>
                  </a:lnTo>
                  <a:lnTo>
                    <a:pt x="2507" y="929"/>
                  </a:lnTo>
                  <a:lnTo>
                    <a:pt x="2509" y="942"/>
                  </a:lnTo>
                  <a:lnTo>
                    <a:pt x="2507" y="950"/>
                  </a:lnTo>
                  <a:lnTo>
                    <a:pt x="2535" y="970"/>
                  </a:lnTo>
                  <a:lnTo>
                    <a:pt x="2561" y="985"/>
                  </a:lnTo>
                  <a:lnTo>
                    <a:pt x="2561" y="994"/>
                  </a:lnTo>
                  <a:lnTo>
                    <a:pt x="2554" y="1004"/>
                  </a:lnTo>
                  <a:lnTo>
                    <a:pt x="2546" y="1015"/>
                  </a:lnTo>
                  <a:lnTo>
                    <a:pt x="2520" y="1048"/>
                  </a:lnTo>
                  <a:lnTo>
                    <a:pt x="2502" y="1074"/>
                  </a:lnTo>
                  <a:lnTo>
                    <a:pt x="2494" y="1093"/>
                  </a:lnTo>
                  <a:lnTo>
                    <a:pt x="2485" y="1093"/>
                  </a:lnTo>
                  <a:lnTo>
                    <a:pt x="2463" y="1100"/>
                  </a:lnTo>
                  <a:lnTo>
                    <a:pt x="2450" y="1102"/>
                  </a:lnTo>
                  <a:lnTo>
                    <a:pt x="2433" y="1113"/>
                  </a:lnTo>
                  <a:lnTo>
                    <a:pt x="2416" y="1124"/>
                  </a:lnTo>
                  <a:lnTo>
                    <a:pt x="2398" y="1126"/>
                  </a:lnTo>
                  <a:lnTo>
                    <a:pt x="2372" y="1128"/>
                  </a:lnTo>
                  <a:lnTo>
                    <a:pt x="2355" y="1134"/>
                  </a:lnTo>
                  <a:lnTo>
                    <a:pt x="2336" y="1139"/>
                  </a:lnTo>
                  <a:lnTo>
                    <a:pt x="2292" y="1156"/>
                  </a:lnTo>
                  <a:lnTo>
                    <a:pt x="2256" y="1167"/>
                  </a:lnTo>
                  <a:lnTo>
                    <a:pt x="2238" y="1186"/>
                  </a:lnTo>
                  <a:lnTo>
                    <a:pt x="2212" y="1208"/>
                  </a:lnTo>
                  <a:lnTo>
                    <a:pt x="2202" y="1217"/>
                  </a:lnTo>
                  <a:lnTo>
                    <a:pt x="2186" y="1219"/>
                  </a:lnTo>
                  <a:lnTo>
                    <a:pt x="2169" y="1212"/>
                  </a:lnTo>
                  <a:lnTo>
                    <a:pt x="2169" y="1206"/>
                  </a:lnTo>
                  <a:lnTo>
                    <a:pt x="2167" y="1197"/>
                  </a:lnTo>
                  <a:lnTo>
                    <a:pt x="2139" y="1204"/>
                  </a:lnTo>
                  <a:lnTo>
                    <a:pt x="2117" y="1208"/>
                  </a:lnTo>
                  <a:lnTo>
                    <a:pt x="2096" y="1195"/>
                  </a:lnTo>
                  <a:lnTo>
                    <a:pt x="2078" y="1193"/>
                  </a:lnTo>
                  <a:lnTo>
                    <a:pt x="2039" y="1180"/>
                  </a:lnTo>
                  <a:lnTo>
                    <a:pt x="2000" y="1160"/>
                  </a:lnTo>
                  <a:lnTo>
                    <a:pt x="1979" y="1141"/>
                  </a:lnTo>
                  <a:lnTo>
                    <a:pt x="1964" y="1141"/>
                  </a:lnTo>
                  <a:lnTo>
                    <a:pt x="1918" y="1137"/>
                  </a:lnTo>
                  <a:lnTo>
                    <a:pt x="1881" y="1137"/>
                  </a:lnTo>
                  <a:lnTo>
                    <a:pt x="1871" y="1134"/>
                  </a:lnTo>
                  <a:lnTo>
                    <a:pt x="1864" y="1139"/>
                  </a:lnTo>
                  <a:lnTo>
                    <a:pt x="1860" y="1145"/>
                  </a:lnTo>
                  <a:lnTo>
                    <a:pt x="1840" y="1154"/>
                  </a:lnTo>
                  <a:lnTo>
                    <a:pt x="1810" y="1156"/>
                  </a:lnTo>
                  <a:lnTo>
                    <a:pt x="1758" y="1152"/>
                  </a:lnTo>
                  <a:lnTo>
                    <a:pt x="1721" y="1154"/>
                  </a:lnTo>
                  <a:lnTo>
                    <a:pt x="1693" y="1152"/>
                  </a:lnTo>
                  <a:lnTo>
                    <a:pt x="1669" y="1154"/>
                  </a:lnTo>
                  <a:lnTo>
                    <a:pt x="1656" y="1156"/>
                  </a:lnTo>
                  <a:lnTo>
                    <a:pt x="1646" y="1152"/>
                  </a:lnTo>
                  <a:lnTo>
                    <a:pt x="1631" y="1126"/>
                  </a:lnTo>
                  <a:lnTo>
                    <a:pt x="1626" y="1113"/>
                  </a:lnTo>
                  <a:lnTo>
                    <a:pt x="1613" y="1093"/>
                  </a:lnTo>
                  <a:lnTo>
                    <a:pt x="1602" y="1080"/>
                  </a:lnTo>
                  <a:lnTo>
                    <a:pt x="1596" y="1063"/>
                  </a:lnTo>
                  <a:lnTo>
                    <a:pt x="1594" y="1054"/>
                  </a:lnTo>
                  <a:lnTo>
                    <a:pt x="1585" y="1046"/>
                  </a:lnTo>
                  <a:lnTo>
                    <a:pt x="1576" y="1041"/>
                  </a:lnTo>
                  <a:lnTo>
                    <a:pt x="1570" y="1041"/>
                  </a:lnTo>
                  <a:lnTo>
                    <a:pt x="1568" y="1035"/>
                  </a:lnTo>
                  <a:lnTo>
                    <a:pt x="1566" y="1022"/>
                  </a:lnTo>
                  <a:lnTo>
                    <a:pt x="1561" y="1022"/>
                  </a:lnTo>
                  <a:lnTo>
                    <a:pt x="1555" y="1022"/>
                  </a:lnTo>
                  <a:lnTo>
                    <a:pt x="1538" y="1022"/>
                  </a:lnTo>
                  <a:lnTo>
                    <a:pt x="1525" y="1013"/>
                  </a:lnTo>
                  <a:lnTo>
                    <a:pt x="1501" y="998"/>
                  </a:lnTo>
                  <a:lnTo>
                    <a:pt x="1492" y="996"/>
                  </a:lnTo>
                  <a:lnTo>
                    <a:pt x="1488" y="996"/>
                  </a:lnTo>
                  <a:lnTo>
                    <a:pt x="1477" y="994"/>
                  </a:lnTo>
                  <a:lnTo>
                    <a:pt x="1470" y="987"/>
                  </a:lnTo>
                  <a:lnTo>
                    <a:pt x="1451" y="974"/>
                  </a:lnTo>
                  <a:lnTo>
                    <a:pt x="1410" y="966"/>
                  </a:lnTo>
                  <a:lnTo>
                    <a:pt x="1406" y="966"/>
                  </a:lnTo>
                  <a:lnTo>
                    <a:pt x="1401" y="970"/>
                  </a:lnTo>
                  <a:lnTo>
                    <a:pt x="1384" y="972"/>
                  </a:lnTo>
                  <a:lnTo>
                    <a:pt x="1356" y="972"/>
                  </a:lnTo>
                  <a:lnTo>
                    <a:pt x="1295" y="959"/>
                  </a:lnTo>
                  <a:lnTo>
                    <a:pt x="1282" y="953"/>
                  </a:lnTo>
                  <a:lnTo>
                    <a:pt x="1269" y="931"/>
                  </a:lnTo>
                  <a:lnTo>
                    <a:pt x="1267" y="920"/>
                  </a:lnTo>
                  <a:lnTo>
                    <a:pt x="1267" y="911"/>
                  </a:lnTo>
                  <a:lnTo>
                    <a:pt x="1271" y="905"/>
                  </a:lnTo>
                  <a:lnTo>
                    <a:pt x="1280" y="898"/>
                  </a:lnTo>
                  <a:lnTo>
                    <a:pt x="1282" y="888"/>
                  </a:lnTo>
                  <a:lnTo>
                    <a:pt x="1276" y="879"/>
                  </a:lnTo>
                  <a:lnTo>
                    <a:pt x="1274" y="864"/>
                  </a:lnTo>
                  <a:lnTo>
                    <a:pt x="1276" y="855"/>
                  </a:lnTo>
                  <a:lnTo>
                    <a:pt x="1276" y="842"/>
                  </a:lnTo>
                  <a:lnTo>
                    <a:pt x="1269" y="836"/>
                  </a:lnTo>
                  <a:lnTo>
                    <a:pt x="1263" y="823"/>
                  </a:lnTo>
                  <a:lnTo>
                    <a:pt x="1252" y="818"/>
                  </a:lnTo>
                  <a:lnTo>
                    <a:pt x="1243" y="810"/>
                  </a:lnTo>
                  <a:lnTo>
                    <a:pt x="1239" y="799"/>
                  </a:lnTo>
                  <a:lnTo>
                    <a:pt x="1233" y="790"/>
                  </a:lnTo>
                  <a:lnTo>
                    <a:pt x="1228" y="777"/>
                  </a:lnTo>
                  <a:lnTo>
                    <a:pt x="1228" y="768"/>
                  </a:lnTo>
                  <a:lnTo>
                    <a:pt x="1220" y="758"/>
                  </a:lnTo>
                  <a:lnTo>
                    <a:pt x="1211" y="751"/>
                  </a:lnTo>
                  <a:lnTo>
                    <a:pt x="1202" y="747"/>
                  </a:lnTo>
                  <a:lnTo>
                    <a:pt x="1196" y="740"/>
                  </a:lnTo>
                  <a:lnTo>
                    <a:pt x="1187" y="736"/>
                  </a:lnTo>
                  <a:lnTo>
                    <a:pt x="1176" y="736"/>
                  </a:lnTo>
                  <a:lnTo>
                    <a:pt x="1172" y="743"/>
                  </a:lnTo>
                  <a:lnTo>
                    <a:pt x="1163" y="747"/>
                  </a:lnTo>
                  <a:lnTo>
                    <a:pt x="1157" y="743"/>
                  </a:lnTo>
                  <a:lnTo>
                    <a:pt x="1148" y="732"/>
                  </a:lnTo>
                  <a:lnTo>
                    <a:pt x="1144" y="727"/>
                  </a:lnTo>
                  <a:lnTo>
                    <a:pt x="1133" y="727"/>
                  </a:lnTo>
                  <a:lnTo>
                    <a:pt x="1120" y="732"/>
                  </a:lnTo>
                  <a:lnTo>
                    <a:pt x="1116" y="738"/>
                  </a:lnTo>
                  <a:lnTo>
                    <a:pt x="1114" y="745"/>
                  </a:lnTo>
                  <a:lnTo>
                    <a:pt x="1109" y="745"/>
                  </a:lnTo>
                  <a:lnTo>
                    <a:pt x="1096" y="738"/>
                  </a:lnTo>
                  <a:lnTo>
                    <a:pt x="1092" y="730"/>
                  </a:lnTo>
                  <a:lnTo>
                    <a:pt x="1092" y="725"/>
                  </a:lnTo>
                  <a:lnTo>
                    <a:pt x="1083" y="714"/>
                  </a:lnTo>
                  <a:lnTo>
                    <a:pt x="1072" y="706"/>
                  </a:lnTo>
                  <a:lnTo>
                    <a:pt x="1062" y="695"/>
                  </a:lnTo>
                  <a:lnTo>
                    <a:pt x="1055" y="693"/>
                  </a:lnTo>
                  <a:lnTo>
                    <a:pt x="1049" y="686"/>
                  </a:lnTo>
                  <a:lnTo>
                    <a:pt x="1046" y="678"/>
                  </a:lnTo>
                  <a:lnTo>
                    <a:pt x="1044" y="671"/>
                  </a:lnTo>
                  <a:lnTo>
                    <a:pt x="1042" y="665"/>
                  </a:lnTo>
                  <a:lnTo>
                    <a:pt x="1040" y="665"/>
                  </a:lnTo>
                  <a:lnTo>
                    <a:pt x="1038" y="669"/>
                  </a:lnTo>
                  <a:lnTo>
                    <a:pt x="1036" y="669"/>
                  </a:lnTo>
                  <a:lnTo>
                    <a:pt x="1029" y="660"/>
                  </a:lnTo>
                  <a:lnTo>
                    <a:pt x="1027" y="658"/>
                  </a:lnTo>
                  <a:lnTo>
                    <a:pt x="1027" y="643"/>
                  </a:lnTo>
                  <a:lnTo>
                    <a:pt x="1025" y="639"/>
                  </a:lnTo>
                  <a:lnTo>
                    <a:pt x="1021" y="639"/>
                  </a:lnTo>
                  <a:lnTo>
                    <a:pt x="1008" y="634"/>
                  </a:lnTo>
                  <a:lnTo>
                    <a:pt x="1001" y="634"/>
                  </a:lnTo>
                  <a:lnTo>
                    <a:pt x="990" y="647"/>
                  </a:lnTo>
                  <a:lnTo>
                    <a:pt x="982" y="652"/>
                  </a:lnTo>
                  <a:lnTo>
                    <a:pt x="964" y="671"/>
                  </a:lnTo>
                  <a:lnTo>
                    <a:pt x="964" y="680"/>
                  </a:lnTo>
                  <a:lnTo>
                    <a:pt x="966" y="686"/>
                  </a:lnTo>
                  <a:lnTo>
                    <a:pt x="960" y="699"/>
                  </a:lnTo>
                  <a:lnTo>
                    <a:pt x="943" y="706"/>
                  </a:lnTo>
                  <a:lnTo>
                    <a:pt x="930" y="714"/>
                  </a:lnTo>
                  <a:lnTo>
                    <a:pt x="928" y="730"/>
                  </a:lnTo>
                  <a:lnTo>
                    <a:pt x="930" y="756"/>
                  </a:lnTo>
                  <a:lnTo>
                    <a:pt x="940" y="779"/>
                  </a:lnTo>
                  <a:lnTo>
                    <a:pt x="953" y="797"/>
                  </a:lnTo>
                  <a:lnTo>
                    <a:pt x="951" y="803"/>
                  </a:lnTo>
                  <a:lnTo>
                    <a:pt x="936" y="820"/>
                  </a:lnTo>
                  <a:lnTo>
                    <a:pt x="921" y="827"/>
                  </a:lnTo>
                  <a:lnTo>
                    <a:pt x="910" y="840"/>
                  </a:lnTo>
                  <a:lnTo>
                    <a:pt x="902" y="842"/>
                  </a:lnTo>
                  <a:lnTo>
                    <a:pt x="897" y="840"/>
                  </a:lnTo>
                  <a:lnTo>
                    <a:pt x="893" y="833"/>
                  </a:lnTo>
                  <a:lnTo>
                    <a:pt x="882" y="833"/>
                  </a:lnTo>
                  <a:lnTo>
                    <a:pt x="858" y="838"/>
                  </a:lnTo>
                  <a:lnTo>
                    <a:pt x="841" y="836"/>
                  </a:lnTo>
                  <a:lnTo>
                    <a:pt x="817" y="829"/>
                  </a:lnTo>
                  <a:lnTo>
                    <a:pt x="804" y="827"/>
                  </a:lnTo>
                  <a:lnTo>
                    <a:pt x="796" y="827"/>
                  </a:lnTo>
                  <a:lnTo>
                    <a:pt x="791" y="855"/>
                  </a:lnTo>
                  <a:lnTo>
                    <a:pt x="785" y="872"/>
                  </a:lnTo>
                  <a:lnTo>
                    <a:pt x="785" y="888"/>
                  </a:lnTo>
                  <a:lnTo>
                    <a:pt x="778" y="922"/>
                  </a:lnTo>
                  <a:lnTo>
                    <a:pt x="778" y="950"/>
                  </a:lnTo>
                  <a:lnTo>
                    <a:pt x="776" y="959"/>
                  </a:lnTo>
                  <a:lnTo>
                    <a:pt x="783" y="966"/>
                  </a:lnTo>
                  <a:lnTo>
                    <a:pt x="798" y="972"/>
                  </a:lnTo>
                  <a:lnTo>
                    <a:pt x="791" y="985"/>
                  </a:lnTo>
                  <a:lnTo>
                    <a:pt x="791" y="994"/>
                  </a:lnTo>
                  <a:lnTo>
                    <a:pt x="783" y="994"/>
                  </a:lnTo>
                  <a:lnTo>
                    <a:pt x="776" y="998"/>
                  </a:lnTo>
                  <a:lnTo>
                    <a:pt x="765" y="998"/>
                  </a:lnTo>
                  <a:lnTo>
                    <a:pt x="759" y="991"/>
                  </a:lnTo>
                  <a:lnTo>
                    <a:pt x="750" y="996"/>
                  </a:lnTo>
                  <a:lnTo>
                    <a:pt x="735" y="1000"/>
                  </a:lnTo>
                  <a:lnTo>
                    <a:pt x="709" y="1004"/>
                  </a:lnTo>
                  <a:lnTo>
                    <a:pt x="690" y="1013"/>
                  </a:lnTo>
                  <a:lnTo>
                    <a:pt x="681" y="1013"/>
                  </a:lnTo>
                  <a:lnTo>
                    <a:pt x="672" y="1009"/>
                  </a:lnTo>
                  <a:lnTo>
                    <a:pt x="661" y="1013"/>
                  </a:lnTo>
                  <a:lnTo>
                    <a:pt x="651" y="1024"/>
                  </a:lnTo>
                  <a:lnTo>
                    <a:pt x="651" y="1033"/>
                  </a:lnTo>
                  <a:lnTo>
                    <a:pt x="661" y="1039"/>
                  </a:lnTo>
                  <a:lnTo>
                    <a:pt x="679" y="1039"/>
                  </a:lnTo>
                  <a:lnTo>
                    <a:pt x="692" y="1041"/>
                  </a:lnTo>
                  <a:lnTo>
                    <a:pt x="694" y="1046"/>
                  </a:lnTo>
                  <a:lnTo>
                    <a:pt x="685" y="1054"/>
                  </a:lnTo>
                  <a:lnTo>
                    <a:pt x="690" y="1074"/>
                  </a:lnTo>
                  <a:lnTo>
                    <a:pt x="692" y="1082"/>
                  </a:lnTo>
                  <a:lnTo>
                    <a:pt x="696" y="1091"/>
                  </a:lnTo>
                  <a:lnTo>
                    <a:pt x="698" y="1104"/>
                  </a:lnTo>
                  <a:lnTo>
                    <a:pt x="711" y="1124"/>
                  </a:lnTo>
                  <a:lnTo>
                    <a:pt x="713" y="1132"/>
                  </a:lnTo>
                  <a:lnTo>
                    <a:pt x="726" y="1143"/>
                  </a:lnTo>
                  <a:lnTo>
                    <a:pt x="731" y="1169"/>
                  </a:lnTo>
                  <a:lnTo>
                    <a:pt x="724" y="1175"/>
                  </a:lnTo>
                  <a:lnTo>
                    <a:pt x="720" y="1186"/>
                  </a:lnTo>
                  <a:lnTo>
                    <a:pt x="731" y="1199"/>
                  </a:lnTo>
                  <a:lnTo>
                    <a:pt x="724" y="1201"/>
                  </a:lnTo>
                  <a:lnTo>
                    <a:pt x="722" y="1208"/>
                  </a:lnTo>
                  <a:lnTo>
                    <a:pt x="711" y="1217"/>
                  </a:lnTo>
                  <a:lnTo>
                    <a:pt x="711" y="1232"/>
                  </a:lnTo>
                  <a:lnTo>
                    <a:pt x="700" y="1238"/>
                  </a:lnTo>
                  <a:lnTo>
                    <a:pt x="672" y="1232"/>
                  </a:lnTo>
                  <a:lnTo>
                    <a:pt x="646" y="1201"/>
                  </a:lnTo>
                  <a:lnTo>
                    <a:pt x="633" y="1204"/>
                  </a:lnTo>
                  <a:lnTo>
                    <a:pt x="610" y="1195"/>
                  </a:lnTo>
                  <a:lnTo>
                    <a:pt x="571" y="1193"/>
                  </a:lnTo>
                  <a:lnTo>
                    <a:pt x="551" y="1199"/>
                  </a:lnTo>
                  <a:lnTo>
                    <a:pt x="521" y="1191"/>
                  </a:lnTo>
                  <a:lnTo>
                    <a:pt x="491" y="1197"/>
                  </a:lnTo>
                  <a:lnTo>
                    <a:pt x="475" y="1199"/>
                  </a:lnTo>
                  <a:lnTo>
                    <a:pt x="460" y="1195"/>
                  </a:lnTo>
                  <a:lnTo>
                    <a:pt x="449" y="1206"/>
                  </a:lnTo>
                  <a:lnTo>
                    <a:pt x="439" y="1210"/>
                  </a:lnTo>
                  <a:lnTo>
                    <a:pt x="404" y="1206"/>
                  </a:lnTo>
                  <a:lnTo>
                    <a:pt x="380" y="1199"/>
                  </a:lnTo>
                  <a:lnTo>
                    <a:pt x="367" y="1191"/>
                  </a:lnTo>
                  <a:lnTo>
                    <a:pt x="348" y="1191"/>
                  </a:lnTo>
                  <a:lnTo>
                    <a:pt x="339" y="1195"/>
                  </a:lnTo>
                  <a:lnTo>
                    <a:pt x="326" y="1193"/>
                  </a:lnTo>
                  <a:lnTo>
                    <a:pt x="313" y="1191"/>
                  </a:lnTo>
                  <a:lnTo>
                    <a:pt x="307" y="1195"/>
                  </a:lnTo>
                  <a:lnTo>
                    <a:pt x="309" y="1208"/>
                  </a:lnTo>
                  <a:lnTo>
                    <a:pt x="311" y="1223"/>
                  </a:lnTo>
                  <a:lnTo>
                    <a:pt x="311" y="1238"/>
                  </a:lnTo>
                  <a:lnTo>
                    <a:pt x="294" y="1243"/>
                  </a:lnTo>
                  <a:lnTo>
                    <a:pt x="255" y="1243"/>
                  </a:lnTo>
                  <a:lnTo>
                    <a:pt x="209" y="1238"/>
                  </a:lnTo>
                  <a:lnTo>
                    <a:pt x="199" y="1232"/>
                  </a:lnTo>
                  <a:lnTo>
                    <a:pt x="177" y="1230"/>
                  </a:lnTo>
                  <a:lnTo>
                    <a:pt x="166" y="1243"/>
                  </a:lnTo>
                  <a:lnTo>
                    <a:pt x="170" y="1249"/>
                  </a:lnTo>
                  <a:lnTo>
                    <a:pt x="157" y="1258"/>
                  </a:lnTo>
                  <a:lnTo>
                    <a:pt x="155" y="1264"/>
                  </a:lnTo>
                  <a:lnTo>
                    <a:pt x="151" y="1264"/>
                  </a:lnTo>
                  <a:lnTo>
                    <a:pt x="162" y="1264"/>
                  </a:lnTo>
                  <a:lnTo>
                    <a:pt x="162" y="1277"/>
                  </a:lnTo>
                  <a:lnTo>
                    <a:pt x="142" y="1308"/>
                  </a:lnTo>
                  <a:lnTo>
                    <a:pt x="134" y="1325"/>
                  </a:lnTo>
                  <a:lnTo>
                    <a:pt x="144" y="1331"/>
                  </a:lnTo>
                  <a:lnTo>
                    <a:pt x="173" y="1340"/>
                  </a:lnTo>
                  <a:lnTo>
                    <a:pt x="183" y="1349"/>
                  </a:lnTo>
                  <a:lnTo>
                    <a:pt x="194" y="1353"/>
                  </a:lnTo>
                  <a:lnTo>
                    <a:pt x="205" y="1342"/>
                  </a:lnTo>
                  <a:lnTo>
                    <a:pt x="207" y="1325"/>
                  </a:lnTo>
                  <a:lnTo>
                    <a:pt x="216" y="1327"/>
                  </a:lnTo>
                  <a:lnTo>
                    <a:pt x="246" y="1351"/>
                  </a:lnTo>
                  <a:lnTo>
                    <a:pt x="248" y="1362"/>
                  </a:lnTo>
                  <a:lnTo>
                    <a:pt x="231" y="1383"/>
                  </a:lnTo>
                  <a:lnTo>
                    <a:pt x="209" y="1381"/>
                  </a:lnTo>
                  <a:lnTo>
                    <a:pt x="179" y="1385"/>
                  </a:lnTo>
                  <a:lnTo>
                    <a:pt x="175" y="1377"/>
                  </a:lnTo>
                  <a:lnTo>
                    <a:pt x="162" y="1364"/>
                  </a:lnTo>
                  <a:lnTo>
                    <a:pt x="142" y="1383"/>
                  </a:lnTo>
                  <a:lnTo>
                    <a:pt x="129" y="1383"/>
                  </a:lnTo>
                  <a:lnTo>
                    <a:pt x="112" y="1394"/>
                  </a:lnTo>
                  <a:lnTo>
                    <a:pt x="97" y="1401"/>
                  </a:lnTo>
                  <a:lnTo>
                    <a:pt x="97" y="1416"/>
                  </a:lnTo>
                  <a:lnTo>
                    <a:pt x="114" y="1424"/>
                  </a:lnTo>
                  <a:lnTo>
                    <a:pt x="114" y="1437"/>
                  </a:lnTo>
                  <a:lnTo>
                    <a:pt x="93" y="1446"/>
                  </a:lnTo>
                  <a:lnTo>
                    <a:pt x="67" y="1453"/>
                  </a:lnTo>
                  <a:lnTo>
                    <a:pt x="73" y="1457"/>
                  </a:lnTo>
                  <a:lnTo>
                    <a:pt x="75" y="1468"/>
                  </a:lnTo>
                  <a:lnTo>
                    <a:pt x="51" y="1474"/>
                  </a:lnTo>
                  <a:lnTo>
                    <a:pt x="49" y="1489"/>
                  </a:lnTo>
                  <a:lnTo>
                    <a:pt x="38" y="1494"/>
                  </a:lnTo>
                  <a:lnTo>
                    <a:pt x="13" y="1489"/>
                  </a:lnTo>
                  <a:lnTo>
                    <a:pt x="0" y="1498"/>
                  </a:lnTo>
                  <a:lnTo>
                    <a:pt x="0" y="1518"/>
                  </a:lnTo>
                  <a:lnTo>
                    <a:pt x="15" y="1541"/>
                  </a:lnTo>
                  <a:lnTo>
                    <a:pt x="25" y="1535"/>
                  </a:lnTo>
                  <a:lnTo>
                    <a:pt x="43" y="1535"/>
                  </a:lnTo>
                  <a:lnTo>
                    <a:pt x="47" y="1548"/>
                  </a:lnTo>
                  <a:lnTo>
                    <a:pt x="41" y="1561"/>
                  </a:lnTo>
                  <a:lnTo>
                    <a:pt x="47" y="1578"/>
                  </a:lnTo>
                  <a:lnTo>
                    <a:pt x="60" y="1585"/>
                  </a:lnTo>
                  <a:lnTo>
                    <a:pt x="62" y="1600"/>
                  </a:lnTo>
                  <a:lnTo>
                    <a:pt x="56" y="1608"/>
                  </a:lnTo>
                  <a:lnTo>
                    <a:pt x="43" y="1639"/>
                  </a:lnTo>
                  <a:lnTo>
                    <a:pt x="38" y="1678"/>
                  </a:lnTo>
                  <a:lnTo>
                    <a:pt x="47" y="1689"/>
                  </a:lnTo>
                  <a:lnTo>
                    <a:pt x="56" y="1693"/>
                  </a:lnTo>
                  <a:lnTo>
                    <a:pt x="77" y="1689"/>
                  </a:lnTo>
                  <a:lnTo>
                    <a:pt x="90" y="1680"/>
                  </a:lnTo>
                  <a:lnTo>
                    <a:pt x="97" y="1669"/>
                  </a:lnTo>
                  <a:lnTo>
                    <a:pt x="103" y="1669"/>
                  </a:lnTo>
                  <a:lnTo>
                    <a:pt x="112" y="1663"/>
                  </a:lnTo>
                  <a:lnTo>
                    <a:pt x="116" y="1667"/>
                  </a:lnTo>
                  <a:lnTo>
                    <a:pt x="125" y="1676"/>
                  </a:lnTo>
                  <a:lnTo>
                    <a:pt x="144" y="1678"/>
                  </a:lnTo>
                  <a:lnTo>
                    <a:pt x="144" y="1667"/>
                  </a:lnTo>
                  <a:lnTo>
                    <a:pt x="140" y="1663"/>
                  </a:lnTo>
                  <a:lnTo>
                    <a:pt x="140" y="1654"/>
                  </a:lnTo>
                  <a:lnTo>
                    <a:pt x="153" y="1650"/>
                  </a:lnTo>
                  <a:lnTo>
                    <a:pt x="157" y="1643"/>
                  </a:lnTo>
                  <a:lnTo>
                    <a:pt x="164" y="1643"/>
                  </a:lnTo>
                  <a:lnTo>
                    <a:pt x="166" y="1650"/>
                  </a:lnTo>
                  <a:lnTo>
                    <a:pt x="179" y="1647"/>
                  </a:lnTo>
                  <a:lnTo>
                    <a:pt x="188" y="1634"/>
                  </a:lnTo>
                  <a:lnTo>
                    <a:pt x="186" y="1617"/>
                  </a:lnTo>
                  <a:lnTo>
                    <a:pt x="190" y="1608"/>
                  </a:lnTo>
                  <a:lnTo>
                    <a:pt x="199" y="1602"/>
                  </a:lnTo>
                  <a:lnTo>
                    <a:pt x="201" y="1585"/>
                  </a:lnTo>
                  <a:lnTo>
                    <a:pt x="207" y="1574"/>
                  </a:lnTo>
                  <a:lnTo>
                    <a:pt x="222" y="1574"/>
                  </a:lnTo>
                  <a:lnTo>
                    <a:pt x="231" y="1580"/>
                  </a:lnTo>
                  <a:lnTo>
                    <a:pt x="244" y="1587"/>
                  </a:lnTo>
                  <a:lnTo>
                    <a:pt x="244" y="1598"/>
                  </a:lnTo>
                  <a:lnTo>
                    <a:pt x="240" y="1611"/>
                  </a:lnTo>
                  <a:lnTo>
                    <a:pt x="244" y="1624"/>
                  </a:lnTo>
                  <a:lnTo>
                    <a:pt x="255" y="1621"/>
                  </a:lnTo>
                  <a:lnTo>
                    <a:pt x="259" y="1634"/>
                  </a:lnTo>
                  <a:lnTo>
                    <a:pt x="257" y="1650"/>
                  </a:lnTo>
                  <a:lnTo>
                    <a:pt x="259" y="1663"/>
                  </a:lnTo>
                  <a:lnTo>
                    <a:pt x="261" y="1686"/>
                  </a:lnTo>
                  <a:lnTo>
                    <a:pt x="270" y="1699"/>
                  </a:lnTo>
                  <a:lnTo>
                    <a:pt x="270" y="1708"/>
                  </a:lnTo>
                  <a:lnTo>
                    <a:pt x="281" y="1712"/>
                  </a:lnTo>
                  <a:lnTo>
                    <a:pt x="296" y="1712"/>
                  </a:lnTo>
                  <a:lnTo>
                    <a:pt x="307" y="1704"/>
                  </a:lnTo>
                  <a:lnTo>
                    <a:pt x="309" y="1697"/>
                  </a:lnTo>
                  <a:lnTo>
                    <a:pt x="330" y="1689"/>
                  </a:lnTo>
                  <a:lnTo>
                    <a:pt x="341" y="1678"/>
                  </a:lnTo>
                  <a:lnTo>
                    <a:pt x="343" y="1667"/>
                  </a:lnTo>
                  <a:lnTo>
                    <a:pt x="352" y="1660"/>
                  </a:lnTo>
                  <a:lnTo>
                    <a:pt x="380" y="1641"/>
                  </a:lnTo>
                  <a:lnTo>
                    <a:pt x="398" y="1639"/>
                  </a:lnTo>
                  <a:lnTo>
                    <a:pt x="402" y="1652"/>
                  </a:lnTo>
                  <a:lnTo>
                    <a:pt x="424" y="1647"/>
                  </a:lnTo>
                  <a:lnTo>
                    <a:pt x="432" y="1639"/>
                  </a:lnTo>
                  <a:lnTo>
                    <a:pt x="458" y="1639"/>
                  </a:lnTo>
                  <a:lnTo>
                    <a:pt x="462" y="1650"/>
                  </a:lnTo>
                  <a:lnTo>
                    <a:pt x="443" y="1665"/>
                  </a:lnTo>
                  <a:lnTo>
                    <a:pt x="454" y="1667"/>
                  </a:lnTo>
                  <a:lnTo>
                    <a:pt x="452" y="1667"/>
                  </a:lnTo>
                  <a:lnTo>
                    <a:pt x="458" y="1665"/>
                  </a:lnTo>
                  <a:lnTo>
                    <a:pt x="467" y="1663"/>
                  </a:lnTo>
                  <a:lnTo>
                    <a:pt x="478" y="1671"/>
                  </a:lnTo>
                  <a:lnTo>
                    <a:pt x="484" y="1667"/>
                  </a:lnTo>
                  <a:lnTo>
                    <a:pt x="495" y="1669"/>
                  </a:lnTo>
                  <a:lnTo>
                    <a:pt x="501" y="1663"/>
                  </a:lnTo>
                  <a:lnTo>
                    <a:pt x="508" y="1658"/>
                  </a:lnTo>
                  <a:lnTo>
                    <a:pt x="514" y="1658"/>
                  </a:lnTo>
                  <a:lnTo>
                    <a:pt x="525" y="1667"/>
                  </a:lnTo>
                  <a:lnTo>
                    <a:pt x="532" y="1686"/>
                  </a:lnTo>
                  <a:lnTo>
                    <a:pt x="560" y="1725"/>
                  </a:lnTo>
                  <a:lnTo>
                    <a:pt x="575" y="1738"/>
                  </a:lnTo>
                  <a:lnTo>
                    <a:pt x="577" y="1754"/>
                  </a:lnTo>
                  <a:lnTo>
                    <a:pt x="588" y="1762"/>
                  </a:lnTo>
                  <a:lnTo>
                    <a:pt x="592" y="1771"/>
                  </a:lnTo>
                  <a:lnTo>
                    <a:pt x="618" y="1773"/>
                  </a:lnTo>
                  <a:lnTo>
                    <a:pt x="642" y="1773"/>
                  </a:lnTo>
                  <a:lnTo>
                    <a:pt x="655" y="1775"/>
                  </a:lnTo>
                  <a:lnTo>
                    <a:pt x="657" y="1790"/>
                  </a:lnTo>
                  <a:lnTo>
                    <a:pt x="681" y="1799"/>
                  </a:lnTo>
                  <a:lnTo>
                    <a:pt x="700" y="1810"/>
                  </a:lnTo>
                  <a:lnTo>
                    <a:pt x="711" y="1840"/>
                  </a:lnTo>
                  <a:lnTo>
                    <a:pt x="729" y="1857"/>
                  </a:lnTo>
                  <a:lnTo>
                    <a:pt x="750" y="1868"/>
                  </a:lnTo>
                  <a:lnTo>
                    <a:pt x="759" y="1883"/>
                  </a:lnTo>
                  <a:lnTo>
                    <a:pt x="757" y="1914"/>
                  </a:lnTo>
                  <a:lnTo>
                    <a:pt x="770" y="1942"/>
                  </a:lnTo>
                  <a:lnTo>
                    <a:pt x="785" y="1946"/>
                  </a:lnTo>
                  <a:lnTo>
                    <a:pt x="791" y="1972"/>
                  </a:lnTo>
                  <a:lnTo>
                    <a:pt x="796" y="1996"/>
                  </a:lnTo>
                  <a:lnTo>
                    <a:pt x="787" y="2009"/>
                  </a:lnTo>
                  <a:lnTo>
                    <a:pt x="785" y="2000"/>
                  </a:lnTo>
                  <a:lnTo>
                    <a:pt x="776" y="1996"/>
                  </a:lnTo>
                  <a:lnTo>
                    <a:pt x="757" y="2015"/>
                  </a:lnTo>
                  <a:lnTo>
                    <a:pt x="761" y="2022"/>
                  </a:lnTo>
                  <a:lnTo>
                    <a:pt x="763" y="2033"/>
                  </a:lnTo>
                  <a:lnTo>
                    <a:pt x="778" y="2041"/>
                  </a:lnTo>
                  <a:lnTo>
                    <a:pt x="776" y="2065"/>
                  </a:lnTo>
                  <a:lnTo>
                    <a:pt x="783" y="2078"/>
                  </a:lnTo>
                  <a:lnTo>
                    <a:pt x="778" y="2085"/>
                  </a:lnTo>
                  <a:lnTo>
                    <a:pt x="785" y="2089"/>
                  </a:lnTo>
                  <a:lnTo>
                    <a:pt x="793" y="2100"/>
                  </a:lnTo>
                  <a:lnTo>
                    <a:pt x="793" y="2109"/>
                  </a:lnTo>
                  <a:lnTo>
                    <a:pt x="800" y="2111"/>
                  </a:lnTo>
                  <a:lnTo>
                    <a:pt x="804" y="2124"/>
                  </a:lnTo>
                  <a:lnTo>
                    <a:pt x="817" y="2132"/>
                  </a:lnTo>
                  <a:lnTo>
                    <a:pt x="824" y="2119"/>
                  </a:lnTo>
                  <a:lnTo>
                    <a:pt x="839" y="2119"/>
                  </a:lnTo>
                  <a:lnTo>
                    <a:pt x="843" y="2126"/>
                  </a:lnTo>
                  <a:lnTo>
                    <a:pt x="858" y="2128"/>
                  </a:lnTo>
                  <a:lnTo>
                    <a:pt x="869" y="2141"/>
                  </a:lnTo>
                  <a:lnTo>
                    <a:pt x="880" y="2145"/>
                  </a:lnTo>
                  <a:lnTo>
                    <a:pt x="886" y="2161"/>
                  </a:lnTo>
                  <a:lnTo>
                    <a:pt x="897" y="2163"/>
                  </a:lnTo>
                  <a:lnTo>
                    <a:pt x="902" y="2171"/>
                  </a:lnTo>
                  <a:lnTo>
                    <a:pt x="904" y="2171"/>
                  </a:lnTo>
                  <a:lnTo>
                    <a:pt x="906" y="2167"/>
                  </a:lnTo>
                  <a:lnTo>
                    <a:pt x="923" y="2176"/>
                  </a:lnTo>
                  <a:lnTo>
                    <a:pt x="928" y="2182"/>
                  </a:lnTo>
                  <a:lnTo>
                    <a:pt x="940" y="2182"/>
                  </a:lnTo>
                  <a:lnTo>
                    <a:pt x="947" y="2187"/>
                  </a:lnTo>
                  <a:lnTo>
                    <a:pt x="956" y="2176"/>
                  </a:lnTo>
                  <a:lnTo>
                    <a:pt x="971" y="2174"/>
                  </a:lnTo>
                  <a:lnTo>
                    <a:pt x="992" y="2182"/>
                  </a:lnTo>
                  <a:lnTo>
                    <a:pt x="999" y="2189"/>
                  </a:lnTo>
                  <a:lnTo>
                    <a:pt x="1014" y="2189"/>
                  </a:lnTo>
                  <a:lnTo>
                    <a:pt x="1023" y="2195"/>
                  </a:lnTo>
                  <a:lnTo>
                    <a:pt x="1042" y="2215"/>
                  </a:lnTo>
                  <a:lnTo>
                    <a:pt x="1055" y="2215"/>
                  </a:lnTo>
                  <a:lnTo>
                    <a:pt x="1070" y="2221"/>
                  </a:lnTo>
                  <a:lnTo>
                    <a:pt x="1075" y="2230"/>
                  </a:lnTo>
                  <a:lnTo>
                    <a:pt x="1085" y="2243"/>
                  </a:lnTo>
                  <a:lnTo>
                    <a:pt x="1090" y="2256"/>
                  </a:lnTo>
                  <a:lnTo>
                    <a:pt x="1096" y="2254"/>
                  </a:lnTo>
                  <a:lnTo>
                    <a:pt x="1098" y="2236"/>
                  </a:lnTo>
                  <a:lnTo>
                    <a:pt x="1105" y="2230"/>
                  </a:lnTo>
                  <a:lnTo>
                    <a:pt x="1109" y="2234"/>
                  </a:lnTo>
                  <a:lnTo>
                    <a:pt x="1122" y="2234"/>
                  </a:lnTo>
                  <a:lnTo>
                    <a:pt x="1135" y="2243"/>
                  </a:lnTo>
                  <a:lnTo>
                    <a:pt x="1137" y="2260"/>
                  </a:lnTo>
                  <a:lnTo>
                    <a:pt x="1152" y="2273"/>
                  </a:lnTo>
                  <a:lnTo>
                    <a:pt x="1172" y="2267"/>
                  </a:lnTo>
                  <a:lnTo>
                    <a:pt x="1187" y="2269"/>
                  </a:lnTo>
                  <a:lnTo>
                    <a:pt x="1185" y="2295"/>
                  </a:lnTo>
                  <a:lnTo>
                    <a:pt x="1191" y="2310"/>
                  </a:lnTo>
                  <a:lnTo>
                    <a:pt x="1202" y="2308"/>
                  </a:lnTo>
                  <a:lnTo>
                    <a:pt x="1220" y="2316"/>
                  </a:lnTo>
                  <a:lnTo>
                    <a:pt x="1226" y="2308"/>
                  </a:lnTo>
                  <a:lnTo>
                    <a:pt x="1241" y="2306"/>
                  </a:lnTo>
                  <a:lnTo>
                    <a:pt x="1252" y="2293"/>
                  </a:lnTo>
                  <a:lnTo>
                    <a:pt x="1274" y="2295"/>
                  </a:lnTo>
                  <a:lnTo>
                    <a:pt x="1291" y="2303"/>
                  </a:lnTo>
                  <a:lnTo>
                    <a:pt x="1293" y="2316"/>
                  </a:lnTo>
                  <a:lnTo>
                    <a:pt x="1313" y="2325"/>
                  </a:lnTo>
                  <a:lnTo>
                    <a:pt x="1323" y="2342"/>
                  </a:lnTo>
                  <a:lnTo>
                    <a:pt x="1334" y="2345"/>
                  </a:lnTo>
                  <a:lnTo>
                    <a:pt x="1351" y="2338"/>
                  </a:lnTo>
                  <a:lnTo>
                    <a:pt x="1356" y="2340"/>
                  </a:lnTo>
                  <a:lnTo>
                    <a:pt x="1373" y="2334"/>
                  </a:lnTo>
                  <a:lnTo>
                    <a:pt x="1386" y="2336"/>
                  </a:lnTo>
                  <a:lnTo>
                    <a:pt x="1397" y="2325"/>
                  </a:lnTo>
                  <a:lnTo>
                    <a:pt x="1412" y="2323"/>
                  </a:lnTo>
                  <a:lnTo>
                    <a:pt x="1419" y="2336"/>
                  </a:lnTo>
                  <a:lnTo>
                    <a:pt x="1421" y="2353"/>
                  </a:lnTo>
                  <a:lnTo>
                    <a:pt x="1432" y="2362"/>
                  </a:lnTo>
                  <a:lnTo>
                    <a:pt x="1434" y="2362"/>
                  </a:lnTo>
                  <a:lnTo>
                    <a:pt x="1445" y="2355"/>
                  </a:lnTo>
                  <a:lnTo>
                    <a:pt x="1460" y="2327"/>
                  </a:lnTo>
                  <a:lnTo>
                    <a:pt x="1490" y="2310"/>
                  </a:lnTo>
                  <a:lnTo>
                    <a:pt x="1509" y="2308"/>
                  </a:lnTo>
                  <a:lnTo>
                    <a:pt x="1516" y="2319"/>
                  </a:lnTo>
                  <a:lnTo>
                    <a:pt x="1546" y="2321"/>
                  </a:lnTo>
                  <a:lnTo>
                    <a:pt x="1557" y="2327"/>
                  </a:lnTo>
                  <a:lnTo>
                    <a:pt x="1572" y="2321"/>
                  </a:lnTo>
                  <a:lnTo>
                    <a:pt x="1589" y="2321"/>
                  </a:lnTo>
                  <a:lnTo>
                    <a:pt x="1598" y="2334"/>
                  </a:lnTo>
                  <a:lnTo>
                    <a:pt x="1602" y="2334"/>
                  </a:lnTo>
                  <a:lnTo>
                    <a:pt x="1611" y="2334"/>
                  </a:lnTo>
                  <a:lnTo>
                    <a:pt x="1633" y="2327"/>
                  </a:lnTo>
                  <a:lnTo>
                    <a:pt x="1644" y="2327"/>
                  </a:lnTo>
                  <a:lnTo>
                    <a:pt x="1650" y="2312"/>
                  </a:lnTo>
                  <a:lnTo>
                    <a:pt x="1659" y="2306"/>
                  </a:lnTo>
                  <a:lnTo>
                    <a:pt x="1667" y="2308"/>
                  </a:lnTo>
                  <a:lnTo>
                    <a:pt x="1667" y="2299"/>
                  </a:lnTo>
                  <a:lnTo>
                    <a:pt x="1680" y="2297"/>
                  </a:lnTo>
                  <a:lnTo>
                    <a:pt x="1685" y="2284"/>
                  </a:lnTo>
                  <a:lnTo>
                    <a:pt x="1695" y="2271"/>
                  </a:lnTo>
                  <a:lnTo>
                    <a:pt x="1708" y="2269"/>
                  </a:lnTo>
                  <a:lnTo>
                    <a:pt x="1732" y="2262"/>
                  </a:lnTo>
                  <a:lnTo>
                    <a:pt x="1745" y="2245"/>
                  </a:lnTo>
                  <a:lnTo>
                    <a:pt x="1745" y="2232"/>
                  </a:lnTo>
                  <a:lnTo>
                    <a:pt x="1754" y="2230"/>
                  </a:lnTo>
                  <a:lnTo>
                    <a:pt x="1767" y="2221"/>
                  </a:lnTo>
                  <a:lnTo>
                    <a:pt x="1780" y="2236"/>
                  </a:lnTo>
                  <a:lnTo>
                    <a:pt x="1795" y="2232"/>
                  </a:lnTo>
                  <a:lnTo>
                    <a:pt x="1819" y="2241"/>
                  </a:lnTo>
                  <a:lnTo>
                    <a:pt x="1825" y="2234"/>
                  </a:lnTo>
                  <a:lnTo>
                    <a:pt x="1823" y="2223"/>
                  </a:lnTo>
                  <a:lnTo>
                    <a:pt x="1851" y="2206"/>
                  </a:lnTo>
                  <a:lnTo>
                    <a:pt x="1860" y="2210"/>
                  </a:lnTo>
                  <a:lnTo>
                    <a:pt x="1866" y="2219"/>
                  </a:lnTo>
                  <a:lnTo>
                    <a:pt x="1875" y="2217"/>
                  </a:lnTo>
                  <a:lnTo>
                    <a:pt x="1877" y="2223"/>
                  </a:lnTo>
                  <a:lnTo>
                    <a:pt x="1868" y="2238"/>
                  </a:lnTo>
                  <a:lnTo>
                    <a:pt x="1875" y="2249"/>
                  </a:lnTo>
                  <a:lnTo>
                    <a:pt x="1881" y="2247"/>
                  </a:lnTo>
                  <a:lnTo>
                    <a:pt x="1890" y="2245"/>
                  </a:lnTo>
                  <a:lnTo>
                    <a:pt x="1892" y="2254"/>
                  </a:lnTo>
                  <a:lnTo>
                    <a:pt x="1901" y="2267"/>
                  </a:lnTo>
                  <a:lnTo>
                    <a:pt x="1901" y="2275"/>
                  </a:lnTo>
                  <a:lnTo>
                    <a:pt x="1892" y="2286"/>
                  </a:lnTo>
                  <a:lnTo>
                    <a:pt x="1894" y="2295"/>
                  </a:lnTo>
                  <a:lnTo>
                    <a:pt x="1907" y="2299"/>
                  </a:lnTo>
                  <a:lnTo>
                    <a:pt x="1916" y="2295"/>
                  </a:lnTo>
                  <a:lnTo>
                    <a:pt x="1927" y="2299"/>
                  </a:lnTo>
                  <a:lnTo>
                    <a:pt x="1940" y="2312"/>
                  </a:lnTo>
                  <a:lnTo>
                    <a:pt x="1938" y="2310"/>
                  </a:lnTo>
                  <a:lnTo>
                    <a:pt x="1946" y="2306"/>
                  </a:lnTo>
                  <a:lnTo>
                    <a:pt x="1961" y="2312"/>
                  </a:lnTo>
                  <a:lnTo>
                    <a:pt x="1970" y="2306"/>
                  </a:lnTo>
                  <a:lnTo>
                    <a:pt x="1985" y="2306"/>
                  </a:lnTo>
                  <a:lnTo>
                    <a:pt x="1994" y="2323"/>
                  </a:lnTo>
                  <a:lnTo>
                    <a:pt x="2005" y="2332"/>
                  </a:lnTo>
                  <a:lnTo>
                    <a:pt x="2009" y="2351"/>
                  </a:lnTo>
                  <a:lnTo>
                    <a:pt x="2020" y="2351"/>
                  </a:lnTo>
                  <a:lnTo>
                    <a:pt x="2031" y="2362"/>
                  </a:lnTo>
                  <a:lnTo>
                    <a:pt x="2031" y="2381"/>
                  </a:lnTo>
                  <a:lnTo>
                    <a:pt x="2042" y="2403"/>
                  </a:lnTo>
                  <a:lnTo>
                    <a:pt x="2042" y="2420"/>
                  </a:lnTo>
                  <a:lnTo>
                    <a:pt x="2039" y="2448"/>
                  </a:lnTo>
                  <a:lnTo>
                    <a:pt x="2039" y="2459"/>
                  </a:lnTo>
                  <a:lnTo>
                    <a:pt x="2035" y="2468"/>
                  </a:lnTo>
                  <a:lnTo>
                    <a:pt x="2024" y="2472"/>
                  </a:lnTo>
                  <a:lnTo>
                    <a:pt x="2022" y="2485"/>
                  </a:lnTo>
                  <a:lnTo>
                    <a:pt x="2018" y="2487"/>
                  </a:lnTo>
                  <a:lnTo>
                    <a:pt x="2013" y="2496"/>
                  </a:lnTo>
                  <a:lnTo>
                    <a:pt x="2020" y="2507"/>
                  </a:lnTo>
                  <a:lnTo>
                    <a:pt x="2016" y="2513"/>
                  </a:lnTo>
                  <a:lnTo>
                    <a:pt x="2007" y="2511"/>
                  </a:lnTo>
                  <a:lnTo>
                    <a:pt x="1998" y="2520"/>
                  </a:lnTo>
                  <a:lnTo>
                    <a:pt x="1994" y="2531"/>
                  </a:lnTo>
                  <a:lnTo>
                    <a:pt x="1998" y="2539"/>
                  </a:lnTo>
                  <a:lnTo>
                    <a:pt x="1992" y="2548"/>
                  </a:lnTo>
                  <a:lnTo>
                    <a:pt x="1992" y="2559"/>
                  </a:lnTo>
                  <a:lnTo>
                    <a:pt x="2003" y="2563"/>
                  </a:lnTo>
                  <a:lnTo>
                    <a:pt x="2007" y="2572"/>
                  </a:lnTo>
                  <a:lnTo>
                    <a:pt x="2016" y="2578"/>
                  </a:lnTo>
                  <a:lnTo>
                    <a:pt x="2016" y="2594"/>
                  </a:lnTo>
                  <a:lnTo>
                    <a:pt x="2020" y="2609"/>
                  </a:lnTo>
                  <a:lnTo>
                    <a:pt x="2035" y="2598"/>
                  </a:lnTo>
                  <a:lnTo>
                    <a:pt x="2063" y="2591"/>
                  </a:lnTo>
                  <a:lnTo>
                    <a:pt x="2065" y="2602"/>
                  </a:lnTo>
                  <a:lnTo>
                    <a:pt x="2061" y="2609"/>
                  </a:lnTo>
                  <a:lnTo>
                    <a:pt x="2070" y="2615"/>
                  </a:lnTo>
                  <a:lnTo>
                    <a:pt x="2085" y="2611"/>
                  </a:lnTo>
                  <a:lnTo>
                    <a:pt x="2089" y="2622"/>
                  </a:lnTo>
                  <a:lnTo>
                    <a:pt x="2085" y="2633"/>
                  </a:lnTo>
                  <a:lnTo>
                    <a:pt x="2091" y="2643"/>
                  </a:lnTo>
                  <a:lnTo>
                    <a:pt x="2109" y="2645"/>
                  </a:lnTo>
                  <a:lnTo>
                    <a:pt x="2104" y="2652"/>
                  </a:lnTo>
                  <a:lnTo>
                    <a:pt x="2111" y="2661"/>
                  </a:lnTo>
                  <a:lnTo>
                    <a:pt x="2113" y="2654"/>
                  </a:lnTo>
                  <a:lnTo>
                    <a:pt x="2130" y="2652"/>
                  </a:lnTo>
                  <a:lnTo>
                    <a:pt x="2141" y="2661"/>
                  </a:lnTo>
                  <a:lnTo>
                    <a:pt x="2141" y="2669"/>
                  </a:lnTo>
                  <a:lnTo>
                    <a:pt x="2137" y="2680"/>
                  </a:lnTo>
                  <a:lnTo>
                    <a:pt x="2137" y="2691"/>
                  </a:lnTo>
                  <a:lnTo>
                    <a:pt x="2124" y="2710"/>
                  </a:lnTo>
                  <a:lnTo>
                    <a:pt x="2111" y="2721"/>
                  </a:lnTo>
                  <a:lnTo>
                    <a:pt x="2113" y="2730"/>
                  </a:lnTo>
                  <a:lnTo>
                    <a:pt x="2124" y="2726"/>
                  </a:lnTo>
                  <a:lnTo>
                    <a:pt x="2143" y="2728"/>
                  </a:lnTo>
                  <a:lnTo>
                    <a:pt x="2145" y="2732"/>
                  </a:lnTo>
                  <a:lnTo>
                    <a:pt x="2154" y="2723"/>
                  </a:lnTo>
                  <a:lnTo>
                    <a:pt x="2163" y="2734"/>
                  </a:lnTo>
                  <a:lnTo>
                    <a:pt x="2161" y="2752"/>
                  </a:lnTo>
                  <a:lnTo>
                    <a:pt x="2163" y="2762"/>
                  </a:lnTo>
                  <a:lnTo>
                    <a:pt x="2178" y="2769"/>
                  </a:lnTo>
                  <a:lnTo>
                    <a:pt x="2186" y="2762"/>
                  </a:lnTo>
                  <a:lnTo>
                    <a:pt x="2199" y="2762"/>
                  </a:lnTo>
                  <a:lnTo>
                    <a:pt x="2228" y="2749"/>
                  </a:lnTo>
                  <a:lnTo>
                    <a:pt x="2241" y="2754"/>
                  </a:lnTo>
                  <a:lnTo>
                    <a:pt x="2238" y="2765"/>
                  </a:lnTo>
                  <a:lnTo>
                    <a:pt x="2234" y="2769"/>
                  </a:lnTo>
                  <a:lnTo>
                    <a:pt x="2243" y="2775"/>
                  </a:lnTo>
                  <a:lnTo>
                    <a:pt x="2247" y="2786"/>
                  </a:lnTo>
                  <a:lnTo>
                    <a:pt x="2264" y="2780"/>
                  </a:lnTo>
                  <a:lnTo>
                    <a:pt x="2273" y="2784"/>
                  </a:lnTo>
                  <a:lnTo>
                    <a:pt x="2271" y="2767"/>
                  </a:lnTo>
                  <a:lnTo>
                    <a:pt x="2269" y="2754"/>
                  </a:lnTo>
                  <a:lnTo>
                    <a:pt x="2264" y="2741"/>
                  </a:lnTo>
                  <a:lnTo>
                    <a:pt x="2264" y="2719"/>
                  </a:lnTo>
                  <a:lnTo>
                    <a:pt x="2273" y="2713"/>
                  </a:lnTo>
                  <a:lnTo>
                    <a:pt x="2273" y="2704"/>
                  </a:lnTo>
                  <a:lnTo>
                    <a:pt x="2297" y="2704"/>
                  </a:lnTo>
                  <a:lnTo>
                    <a:pt x="2301" y="2702"/>
                  </a:lnTo>
                  <a:lnTo>
                    <a:pt x="2305" y="2700"/>
                  </a:lnTo>
                  <a:lnTo>
                    <a:pt x="2310" y="2693"/>
                  </a:lnTo>
                  <a:lnTo>
                    <a:pt x="2316" y="2689"/>
                  </a:lnTo>
                  <a:lnTo>
                    <a:pt x="2329" y="2682"/>
                  </a:lnTo>
                  <a:lnTo>
                    <a:pt x="2338" y="2684"/>
                  </a:lnTo>
                  <a:lnTo>
                    <a:pt x="2336" y="2693"/>
                  </a:lnTo>
                  <a:lnTo>
                    <a:pt x="2342" y="2697"/>
                  </a:lnTo>
                  <a:lnTo>
                    <a:pt x="2351" y="2697"/>
                  </a:lnTo>
                  <a:lnTo>
                    <a:pt x="2353" y="2684"/>
                  </a:lnTo>
                  <a:lnTo>
                    <a:pt x="2362" y="2678"/>
                  </a:lnTo>
                  <a:lnTo>
                    <a:pt x="2375" y="2691"/>
                  </a:lnTo>
                  <a:lnTo>
                    <a:pt x="2381" y="2682"/>
                  </a:lnTo>
                  <a:lnTo>
                    <a:pt x="2388" y="2682"/>
                  </a:lnTo>
                  <a:lnTo>
                    <a:pt x="2390" y="2691"/>
                  </a:lnTo>
                  <a:lnTo>
                    <a:pt x="2405" y="2684"/>
                  </a:lnTo>
                  <a:lnTo>
                    <a:pt x="2407" y="2676"/>
                  </a:lnTo>
                  <a:lnTo>
                    <a:pt x="2422" y="2671"/>
                  </a:lnTo>
                  <a:lnTo>
                    <a:pt x="2433" y="2678"/>
                  </a:lnTo>
                  <a:lnTo>
                    <a:pt x="2455" y="2671"/>
                  </a:lnTo>
                  <a:lnTo>
                    <a:pt x="2455" y="2652"/>
                  </a:lnTo>
                  <a:lnTo>
                    <a:pt x="2468" y="2645"/>
                  </a:lnTo>
                  <a:lnTo>
                    <a:pt x="2483" y="2645"/>
                  </a:lnTo>
                  <a:lnTo>
                    <a:pt x="2491" y="2637"/>
                  </a:lnTo>
                  <a:lnTo>
                    <a:pt x="2504" y="2648"/>
                  </a:lnTo>
                  <a:lnTo>
                    <a:pt x="2504" y="2654"/>
                  </a:lnTo>
                  <a:lnTo>
                    <a:pt x="2517" y="2656"/>
                  </a:lnTo>
                  <a:lnTo>
                    <a:pt x="2524" y="2665"/>
                  </a:lnTo>
                  <a:lnTo>
                    <a:pt x="2552" y="2665"/>
                  </a:lnTo>
                  <a:lnTo>
                    <a:pt x="2556" y="2671"/>
                  </a:lnTo>
                  <a:lnTo>
                    <a:pt x="2574" y="2665"/>
                  </a:lnTo>
                  <a:lnTo>
                    <a:pt x="2584" y="2674"/>
                  </a:lnTo>
                  <a:lnTo>
                    <a:pt x="2582" y="2684"/>
                  </a:lnTo>
                  <a:lnTo>
                    <a:pt x="2574" y="2687"/>
                  </a:lnTo>
                  <a:lnTo>
                    <a:pt x="2567" y="2708"/>
                  </a:lnTo>
                  <a:lnTo>
                    <a:pt x="2574" y="2713"/>
                  </a:lnTo>
                  <a:lnTo>
                    <a:pt x="2578" y="2726"/>
                  </a:lnTo>
                  <a:lnTo>
                    <a:pt x="2602" y="2734"/>
                  </a:lnTo>
                  <a:lnTo>
                    <a:pt x="2606" y="2743"/>
                  </a:lnTo>
                  <a:lnTo>
                    <a:pt x="2617" y="2747"/>
                  </a:lnTo>
                  <a:lnTo>
                    <a:pt x="2630" y="2754"/>
                  </a:lnTo>
                  <a:lnTo>
                    <a:pt x="2643" y="2752"/>
                  </a:lnTo>
                  <a:lnTo>
                    <a:pt x="2649" y="2754"/>
                  </a:lnTo>
                  <a:lnTo>
                    <a:pt x="2656" y="2752"/>
                  </a:lnTo>
                  <a:lnTo>
                    <a:pt x="2667" y="2758"/>
                  </a:lnTo>
                  <a:lnTo>
                    <a:pt x="2671" y="2758"/>
                  </a:lnTo>
                  <a:lnTo>
                    <a:pt x="2675" y="2756"/>
                  </a:lnTo>
                  <a:lnTo>
                    <a:pt x="2682" y="2760"/>
                  </a:lnTo>
                  <a:lnTo>
                    <a:pt x="2693" y="2756"/>
                  </a:lnTo>
                  <a:lnTo>
                    <a:pt x="2693" y="2749"/>
                  </a:lnTo>
                  <a:lnTo>
                    <a:pt x="2695" y="2736"/>
                  </a:lnTo>
                  <a:lnTo>
                    <a:pt x="2701" y="2747"/>
                  </a:lnTo>
                  <a:lnTo>
                    <a:pt x="2712" y="2760"/>
                  </a:lnTo>
                  <a:lnTo>
                    <a:pt x="2719" y="2758"/>
                  </a:lnTo>
                  <a:lnTo>
                    <a:pt x="2734" y="2771"/>
                  </a:lnTo>
                  <a:lnTo>
                    <a:pt x="2740" y="2769"/>
                  </a:lnTo>
                  <a:lnTo>
                    <a:pt x="2749" y="2769"/>
                  </a:lnTo>
                  <a:lnTo>
                    <a:pt x="2755" y="2758"/>
                  </a:lnTo>
                  <a:lnTo>
                    <a:pt x="2764" y="2767"/>
                  </a:lnTo>
                  <a:lnTo>
                    <a:pt x="2773" y="2762"/>
                  </a:lnTo>
                  <a:lnTo>
                    <a:pt x="2779" y="2767"/>
                  </a:lnTo>
                  <a:lnTo>
                    <a:pt x="2779" y="2771"/>
                  </a:lnTo>
                  <a:lnTo>
                    <a:pt x="2771" y="2771"/>
                  </a:lnTo>
                  <a:lnTo>
                    <a:pt x="2768" y="2782"/>
                  </a:lnTo>
                  <a:lnTo>
                    <a:pt x="2760" y="2793"/>
                  </a:lnTo>
                  <a:lnTo>
                    <a:pt x="2760" y="2801"/>
                  </a:lnTo>
                  <a:lnTo>
                    <a:pt x="2775" y="2821"/>
                  </a:lnTo>
                  <a:lnTo>
                    <a:pt x="2783" y="2827"/>
                  </a:lnTo>
                  <a:lnTo>
                    <a:pt x="2783" y="2832"/>
                  </a:lnTo>
                  <a:lnTo>
                    <a:pt x="2786" y="2847"/>
                  </a:lnTo>
                  <a:lnTo>
                    <a:pt x="2788" y="2843"/>
                  </a:lnTo>
                  <a:lnTo>
                    <a:pt x="2792" y="2834"/>
                  </a:lnTo>
                  <a:lnTo>
                    <a:pt x="2805" y="2838"/>
                  </a:lnTo>
                  <a:lnTo>
                    <a:pt x="2807" y="2840"/>
                  </a:lnTo>
                  <a:lnTo>
                    <a:pt x="2814" y="2840"/>
                  </a:lnTo>
                  <a:lnTo>
                    <a:pt x="2825" y="2827"/>
                  </a:lnTo>
                  <a:lnTo>
                    <a:pt x="2820" y="2821"/>
                  </a:lnTo>
                  <a:lnTo>
                    <a:pt x="2816" y="2821"/>
                  </a:lnTo>
                  <a:lnTo>
                    <a:pt x="2816" y="2817"/>
                  </a:lnTo>
                  <a:lnTo>
                    <a:pt x="2809" y="2806"/>
                  </a:lnTo>
                  <a:lnTo>
                    <a:pt x="2803" y="2806"/>
                  </a:lnTo>
                  <a:lnTo>
                    <a:pt x="2799" y="2793"/>
                  </a:lnTo>
                  <a:lnTo>
                    <a:pt x="2801" y="2788"/>
                  </a:lnTo>
                  <a:lnTo>
                    <a:pt x="2809" y="2782"/>
                  </a:lnTo>
                  <a:lnTo>
                    <a:pt x="2812" y="2773"/>
                  </a:lnTo>
                  <a:lnTo>
                    <a:pt x="2809" y="2767"/>
                  </a:lnTo>
                  <a:lnTo>
                    <a:pt x="2812" y="2767"/>
                  </a:lnTo>
                  <a:lnTo>
                    <a:pt x="2816" y="2762"/>
                  </a:lnTo>
                  <a:lnTo>
                    <a:pt x="2818" y="2765"/>
                  </a:lnTo>
                  <a:lnTo>
                    <a:pt x="2820" y="2769"/>
                  </a:lnTo>
                  <a:lnTo>
                    <a:pt x="2825" y="2769"/>
                  </a:lnTo>
                  <a:lnTo>
                    <a:pt x="2822" y="2771"/>
                  </a:lnTo>
                  <a:lnTo>
                    <a:pt x="2822" y="2775"/>
                  </a:lnTo>
                  <a:lnTo>
                    <a:pt x="2829" y="2775"/>
                  </a:lnTo>
                  <a:lnTo>
                    <a:pt x="2825" y="2780"/>
                  </a:lnTo>
                  <a:lnTo>
                    <a:pt x="2829" y="2780"/>
                  </a:lnTo>
                  <a:lnTo>
                    <a:pt x="2835" y="2773"/>
                  </a:lnTo>
                  <a:lnTo>
                    <a:pt x="2846" y="2771"/>
                  </a:lnTo>
                  <a:lnTo>
                    <a:pt x="2853" y="2762"/>
                  </a:lnTo>
                  <a:lnTo>
                    <a:pt x="2861" y="2765"/>
                  </a:lnTo>
                  <a:lnTo>
                    <a:pt x="2872" y="2760"/>
                  </a:lnTo>
                  <a:lnTo>
                    <a:pt x="2887" y="2754"/>
                  </a:lnTo>
                  <a:lnTo>
                    <a:pt x="2881" y="2745"/>
                  </a:lnTo>
                  <a:lnTo>
                    <a:pt x="2892" y="2745"/>
                  </a:lnTo>
                  <a:lnTo>
                    <a:pt x="2905" y="2743"/>
                  </a:lnTo>
                  <a:lnTo>
                    <a:pt x="2915" y="2747"/>
                  </a:lnTo>
                  <a:lnTo>
                    <a:pt x="2924" y="2745"/>
                  </a:lnTo>
                  <a:lnTo>
                    <a:pt x="2937" y="2739"/>
                  </a:lnTo>
                  <a:lnTo>
                    <a:pt x="2950" y="2726"/>
                  </a:lnTo>
                  <a:lnTo>
                    <a:pt x="2957" y="2715"/>
                  </a:lnTo>
                  <a:lnTo>
                    <a:pt x="2959" y="2710"/>
                  </a:lnTo>
                  <a:lnTo>
                    <a:pt x="2961" y="2713"/>
                  </a:lnTo>
                  <a:lnTo>
                    <a:pt x="2967" y="2717"/>
                  </a:lnTo>
                  <a:lnTo>
                    <a:pt x="2972" y="2713"/>
                  </a:lnTo>
                  <a:lnTo>
                    <a:pt x="2978" y="2704"/>
                  </a:lnTo>
                  <a:lnTo>
                    <a:pt x="2987" y="2700"/>
                  </a:lnTo>
                  <a:lnTo>
                    <a:pt x="2987" y="2684"/>
                  </a:lnTo>
                  <a:lnTo>
                    <a:pt x="2982" y="2674"/>
                  </a:lnTo>
                  <a:lnTo>
                    <a:pt x="2985" y="2663"/>
                  </a:lnTo>
                  <a:lnTo>
                    <a:pt x="2980" y="2656"/>
                  </a:lnTo>
                  <a:lnTo>
                    <a:pt x="2987" y="2663"/>
                  </a:lnTo>
                  <a:lnTo>
                    <a:pt x="3002" y="2669"/>
                  </a:lnTo>
                  <a:lnTo>
                    <a:pt x="3004" y="2678"/>
                  </a:lnTo>
                  <a:lnTo>
                    <a:pt x="3017" y="2691"/>
                  </a:lnTo>
                  <a:lnTo>
                    <a:pt x="3026" y="2689"/>
                  </a:lnTo>
                  <a:lnTo>
                    <a:pt x="3019" y="2697"/>
                  </a:lnTo>
                  <a:lnTo>
                    <a:pt x="3011" y="2702"/>
                  </a:lnTo>
                  <a:lnTo>
                    <a:pt x="3013" y="2706"/>
                  </a:lnTo>
                  <a:lnTo>
                    <a:pt x="3034" y="2695"/>
                  </a:lnTo>
                  <a:lnTo>
                    <a:pt x="3037" y="2682"/>
                  </a:lnTo>
                  <a:lnTo>
                    <a:pt x="3047" y="2680"/>
                  </a:lnTo>
                  <a:lnTo>
                    <a:pt x="3054" y="2674"/>
                  </a:lnTo>
                  <a:lnTo>
                    <a:pt x="3063" y="2680"/>
                  </a:lnTo>
                  <a:lnTo>
                    <a:pt x="3073" y="2678"/>
                  </a:lnTo>
                  <a:lnTo>
                    <a:pt x="3073" y="2669"/>
                  </a:lnTo>
                  <a:lnTo>
                    <a:pt x="3084" y="2667"/>
                  </a:lnTo>
                  <a:lnTo>
                    <a:pt x="3086" y="2661"/>
                  </a:lnTo>
                  <a:lnTo>
                    <a:pt x="3091" y="2667"/>
                  </a:lnTo>
                  <a:lnTo>
                    <a:pt x="3099" y="2678"/>
                  </a:lnTo>
                  <a:lnTo>
                    <a:pt x="3106" y="2674"/>
                  </a:lnTo>
                  <a:lnTo>
                    <a:pt x="3108" y="2663"/>
                  </a:lnTo>
                  <a:lnTo>
                    <a:pt x="3114" y="2663"/>
                  </a:lnTo>
                  <a:lnTo>
                    <a:pt x="3117" y="2667"/>
                  </a:lnTo>
                  <a:lnTo>
                    <a:pt x="3125" y="2667"/>
                  </a:lnTo>
                  <a:lnTo>
                    <a:pt x="3127" y="2661"/>
                  </a:lnTo>
                  <a:lnTo>
                    <a:pt x="3140" y="2658"/>
                  </a:lnTo>
                  <a:lnTo>
                    <a:pt x="3149" y="2650"/>
                  </a:lnTo>
                  <a:lnTo>
                    <a:pt x="3156" y="2645"/>
                  </a:lnTo>
                  <a:lnTo>
                    <a:pt x="3156" y="2652"/>
                  </a:lnTo>
                  <a:lnTo>
                    <a:pt x="3160" y="2648"/>
                  </a:lnTo>
                  <a:lnTo>
                    <a:pt x="3166" y="2650"/>
                  </a:lnTo>
                  <a:lnTo>
                    <a:pt x="3177" y="2643"/>
                  </a:lnTo>
                  <a:lnTo>
                    <a:pt x="3173" y="2637"/>
                  </a:lnTo>
                  <a:lnTo>
                    <a:pt x="3177" y="2628"/>
                  </a:lnTo>
                  <a:lnTo>
                    <a:pt x="3182" y="2615"/>
                  </a:lnTo>
                  <a:lnTo>
                    <a:pt x="3177" y="2602"/>
                  </a:lnTo>
                  <a:lnTo>
                    <a:pt x="3182" y="2604"/>
                  </a:lnTo>
                  <a:lnTo>
                    <a:pt x="3186" y="2598"/>
                  </a:lnTo>
                  <a:lnTo>
                    <a:pt x="3201" y="2596"/>
                  </a:lnTo>
                  <a:lnTo>
                    <a:pt x="3203" y="2602"/>
                  </a:lnTo>
                  <a:lnTo>
                    <a:pt x="3216" y="2602"/>
                  </a:lnTo>
                  <a:lnTo>
                    <a:pt x="3218" y="2587"/>
                  </a:lnTo>
                  <a:lnTo>
                    <a:pt x="3225" y="2587"/>
                  </a:lnTo>
                  <a:lnTo>
                    <a:pt x="3225" y="2576"/>
                  </a:lnTo>
                  <a:lnTo>
                    <a:pt x="3231" y="2576"/>
                  </a:lnTo>
                  <a:lnTo>
                    <a:pt x="3233" y="2583"/>
                  </a:lnTo>
                  <a:lnTo>
                    <a:pt x="3236" y="2581"/>
                  </a:lnTo>
                  <a:lnTo>
                    <a:pt x="3244" y="2568"/>
                  </a:lnTo>
                  <a:lnTo>
                    <a:pt x="3251" y="2576"/>
                  </a:lnTo>
                  <a:lnTo>
                    <a:pt x="3253" y="2563"/>
                  </a:lnTo>
                  <a:lnTo>
                    <a:pt x="3259" y="2563"/>
                  </a:lnTo>
                  <a:lnTo>
                    <a:pt x="3264" y="2552"/>
                  </a:lnTo>
                  <a:lnTo>
                    <a:pt x="3253" y="2550"/>
                  </a:lnTo>
                  <a:lnTo>
                    <a:pt x="3244" y="2555"/>
                  </a:lnTo>
                  <a:lnTo>
                    <a:pt x="3229" y="2542"/>
                  </a:lnTo>
                  <a:lnTo>
                    <a:pt x="3251" y="2542"/>
                  </a:lnTo>
                  <a:lnTo>
                    <a:pt x="3259" y="2529"/>
                  </a:lnTo>
                  <a:lnTo>
                    <a:pt x="3264" y="2533"/>
                  </a:lnTo>
                  <a:lnTo>
                    <a:pt x="3270" y="2526"/>
                  </a:lnTo>
                  <a:lnTo>
                    <a:pt x="3287" y="2537"/>
                  </a:lnTo>
                  <a:lnTo>
                    <a:pt x="3292" y="2524"/>
                  </a:lnTo>
                  <a:lnTo>
                    <a:pt x="3281" y="2520"/>
                  </a:lnTo>
                  <a:lnTo>
                    <a:pt x="3277" y="2516"/>
                  </a:lnTo>
                  <a:lnTo>
                    <a:pt x="3279" y="2507"/>
                  </a:lnTo>
                  <a:lnTo>
                    <a:pt x="3292" y="2516"/>
                  </a:lnTo>
                  <a:lnTo>
                    <a:pt x="3298" y="2507"/>
                  </a:lnTo>
                  <a:lnTo>
                    <a:pt x="3298" y="2505"/>
                  </a:lnTo>
                  <a:lnTo>
                    <a:pt x="3290" y="2505"/>
                  </a:lnTo>
                  <a:lnTo>
                    <a:pt x="3287" y="2492"/>
                  </a:lnTo>
                  <a:lnTo>
                    <a:pt x="3281" y="2487"/>
                  </a:lnTo>
                  <a:lnTo>
                    <a:pt x="3290" y="2485"/>
                  </a:lnTo>
                  <a:lnTo>
                    <a:pt x="3294" y="2492"/>
                  </a:lnTo>
                  <a:lnTo>
                    <a:pt x="3300" y="2492"/>
                  </a:lnTo>
                  <a:lnTo>
                    <a:pt x="3305" y="2498"/>
                  </a:lnTo>
                  <a:lnTo>
                    <a:pt x="3305" y="2487"/>
                  </a:lnTo>
                  <a:lnTo>
                    <a:pt x="3294" y="2479"/>
                  </a:lnTo>
                  <a:lnTo>
                    <a:pt x="3296" y="2470"/>
                  </a:lnTo>
                  <a:lnTo>
                    <a:pt x="3303" y="2470"/>
                  </a:lnTo>
                  <a:lnTo>
                    <a:pt x="3307" y="2461"/>
                  </a:lnTo>
                  <a:lnTo>
                    <a:pt x="3316" y="2470"/>
                  </a:lnTo>
                  <a:lnTo>
                    <a:pt x="3316" y="2479"/>
                  </a:lnTo>
                  <a:lnTo>
                    <a:pt x="3322" y="2479"/>
                  </a:lnTo>
                  <a:lnTo>
                    <a:pt x="3329" y="2490"/>
                  </a:lnTo>
                  <a:lnTo>
                    <a:pt x="3329" y="2474"/>
                  </a:lnTo>
                  <a:lnTo>
                    <a:pt x="3324" y="2466"/>
                  </a:lnTo>
                  <a:lnTo>
                    <a:pt x="3318" y="2466"/>
                  </a:lnTo>
                  <a:lnTo>
                    <a:pt x="3316" y="2457"/>
                  </a:lnTo>
                  <a:lnTo>
                    <a:pt x="3324" y="2455"/>
                  </a:lnTo>
                  <a:lnTo>
                    <a:pt x="3326" y="2448"/>
                  </a:lnTo>
                  <a:lnTo>
                    <a:pt x="3316" y="2444"/>
                  </a:lnTo>
                  <a:lnTo>
                    <a:pt x="3331" y="2433"/>
                  </a:lnTo>
                  <a:lnTo>
                    <a:pt x="3324" y="2425"/>
                  </a:lnTo>
                  <a:lnTo>
                    <a:pt x="3313" y="2427"/>
                  </a:lnTo>
                  <a:lnTo>
                    <a:pt x="3309" y="2431"/>
                  </a:lnTo>
                  <a:lnTo>
                    <a:pt x="3311" y="2420"/>
                  </a:lnTo>
                  <a:lnTo>
                    <a:pt x="3324" y="2412"/>
                  </a:lnTo>
                  <a:lnTo>
                    <a:pt x="3344" y="2403"/>
                  </a:lnTo>
                  <a:lnTo>
                    <a:pt x="3337" y="2397"/>
                  </a:lnTo>
                  <a:lnTo>
                    <a:pt x="3331" y="2403"/>
                  </a:lnTo>
                  <a:lnTo>
                    <a:pt x="3316" y="2390"/>
                  </a:lnTo>
                  <a:lnTo>
                    <a:pt x="3329" y="2390"/>
                  </a:lnTo>
                  <a:lnTo>
                    <a:pt x="3320" y="2379"/>
                  </a:lnTo>
                  <a:lnTo>
                    <a:pt x="3309" y="2377"/>
                  </a:lnTo>
                  <a:lnTo>
                    <a:pt x="3318" y="2373"/>
                  </a:lnTo>
                  <a:lnTo>
                    <a:pt x="3311" y="2366"/>
                  </a:lnTo>
                  <a:lnTo>
                    <a:pt x="3320" y="2368"/>
                  </a:lnTo>
                  <a:lnTo>
                    <a:pt x="3322" y="2358"/>
                  </a:lnTo>
                  <a:lnTo>
                    <a:pt x="3326" y="2358"/>
                  </a:lnTo>
                  <a:lnTo>
                    <a:pt x="3333" y="2358"/>
                  </a:lnTo>
                  <a:lnTo>
                    <a:pt x="3331" y="2368"/>
                  </a:lnTo>
                  <a:lnTo>
                    <a:pt x="3339" y="2368"/>
                  </a:lnTo>
                  <a:lnTo>
                    <a:pt x="3355" y="2353"/>
                  </a:lnTo>
                  <a:lnTo>
                    <a:pt x="3357" y="2345"/>
                  </a:lnTo>
                  <a:lnTo>
                    <a:pt x="3370" y="2347"/>
                  </a:lnTo>
                  <a:lnTo>
                    <a:pt x="3361" y="2336"/>
                  </a:lnTo>
                  <a:lnTo>
                    <a:pt x="3352" y="2336"/>
                  </a:lnTo>
                  <a:lnTo>
                    <a:pt x="3355" y="2325"/>
                  </a:lnTo>
                  <a:lnTo>
                    <a:pt x="3363" y="2334"/>
                  </a:lnTo>
                  <a:lnTo>
                    <a:pt x="3374" y="2327"/>
                  </a:lnTo>
                  <a:lnTo>
                    <a:pt x="3374" y="2316"/>
                  </a:lnTo>
                  <a:lnTo>
                    <a:pt x="3376" y="2312"/>
                  </a:lnTo>
                  <a:lnTo>
                    <a:pt x="3372" y="2306"/>
                  </a:lnTo>
                  <a:lnTo>
                    <a:pt x="3374" y="2297"/>
                  </a:lnTo>
                  <a:lnTo>
                    <a:pt x="3381" y="2293"/>
                  </a:lnTo>
                  <a:lnTo>
                    <a:pt x="3376" y="2284"/>
                  </a:lnTo>
                  <a:lnTo>
                    <a:pt x="3376" y="2277"/>
                  </a:lnTo>
                  <a:lnTo>
                    <a:pt x="3363" y="2271"/>
                  </a:lnTo>
                  <a:lnTo>
                    <a:pt x="3381" y="2277"/>
                  </a:lnTo>
                  <a:lnTo>
                    <a:pt x="3387" y="2271"/>
                  </a:lnTo>
                  <a:lnTo>
                    <a:pt x="3398" y="2249"/>
                  </a:lnTo>
                  <a:lnTo>
                    <a:pt x="3406" y="2247"/>
                  </a:lnTo>
                  <a:lnTo>
                    <a:pt x="3409" y="2258"/>
                  </a:lnTo>
                  <a:lnTo>
                    <a:pt x="3413" y="2262"/>
                  </a:lnTo>
                  <a:lnTo>
                    <a:pt x="3415" y="2249"/>
                  </a:lnTo>
                  <a:lnTo>
                    <a:pt x="3424" y="2245"/>
                  </a:lnTo>
                  <a:lnTo>
                    <a:pt x="3417" y="2232"/>
                  </a:lnTo>
                  <a:lnTo>
                    <a:pt x="3404" y="2232"/>
                  </a:lnTo>
                  <a:lnTo>
                    <a:pt x="3400" y="2228"/>
                  </a:lnTo>
                  <a:lnTo>
                    <a:pt x="3404" y="2223"/>
                  </a:lnTo>
                  <a:lnTo>
                    <a:pt x="3413" y="2223"/>
                  </a:lnTo>
                  <a:lnTo>
                    <a:pt x="3419" y="2217"/>
                  </a:lnTo>
                  <a:lnTo>
                    <a:pt x="3415" y="2213"/>
                  </a:lnTo>
                  <a:lnTo>
                    <a:pt x="3406" y="2208"/>
                  </a:lnTo>
                  <a:lnTo>
                    <a:pt x="3415" y="2200"/>
                  </a:lnTo>
                  <a:lnTo>
                    <a:pt x="3419" y="2202"/>
                  </a:lnTo>
                  <a:lnTo>
                    <a:pt x="3422" y="2195"/>
                  </a:lnTo>
                  <a:lnTo>
                    <a:pt x="3415" y="2189"/>
                  </a:lnTo>
                  <a:lnTo>
                    <a:pt x="3393" y="2191"/>
                  </a:lnTo>
                  <a:lnTo>
                    <a:pt x="3396" y="2184"/>
                  </a:lnTo>
                  <a:lnTo>
                    <a:pt x="3409" y="2174"/>
                  </a:lnTo>
                  <a:lnTo>
                    <a:pt x="3419" y="2176"/>
                  </a:lnTo>
                  <a:lnTo>
                    <a:pt x="3424" y="2174"/>
                  </a:lnTo>
                  <a:lnTo>
                    <a:pt x="3426" y="2167"/>
                  </a:lnTo>
                  <a:lnTo>
                    <a:pt x="3432" y="2171"/>
                  </a:lnTo>
                  <a:lnTo>
                    <a:pt x="3435" y="2176"/>
                  </a:lnTo>
                  <a:lnTo>
                    <a:pt x="3441" y="2169"/>
                  </a:lnTo>
                  <a:lnTo>
                    <a:pt x="3437" y="2163"/>
                  </a:lnTo>
                  <a:lnTo>
                    <a:pt x="3437" y="2143"/>
                  </a:lnTo>
                  <a:lnTo>
                    <a:pt x="3430" y="2139"/>
                  </a:lnTo>
                  <a:lnTo>
                    <a:pt x="3422" y="2148"/>
                  </a:lnTo>
                  <a:lnTo>
                    <a:pt x="3424" y="2150"/>
                  </a:lnTo>
                  <a:lnTo>
                    <a:pt x="3424" y="2156"/>
                  </a:lnTo>
                  <a:lnTo>
                    <a:pt x="3411" y="2154"/>
                  </a:lnTo>
                  <a:lnTo>
                    <a:pt x="3396" y="2167"/>
                  </a:lnTo>
                  <a:lnTo>
                    <a:pt x="3387" y="2165"/>
                  </a:lnTo>
                  <a:lnTo>
                    <a:pt x="3387" y="2154"/>
                  </a:lnTo>
                  <a:lnTo>
                    <a:pt x="3404" y="2150"/>
                  </a:lnTo>
                  <a:lnTo>
                    <a:pt x="3430" y="2126"/>
                  </a:lnTo>
                  <a:lnTo>
                    <a:pt x="3430" y="2122"/>
                  </a:lnTo>
                  <a:lnTo>
                    <a:pt x="3417" y="2122"/>
                  </a:lnTo>
                  <a:lnTo>
                    <a:pt x="3413" y="2115"/>
                  </a:lnTo>
                  <a:lnTo>
                    <a:pt x="3409" y="2119"/>
                  </a:lnTo>
                  <a:lnTo>
                    <a:pt x="3389" y="2093"/>
                  </a:lnTo>
                  <a:lnTo>
                    <a:pt x="3374" y="2091"/>
                  </a:lnTo>
                  <a:lnTo>
                    <a:pt x="3355" y="2109"/>
                  </a:lnTo>
                  <a:lnTo>
                    <a:pt x="3346" y="2104"/>
                  </a:lnTo>
                  <a:lnTo>
                    <a:pt x="3333" y="2087"/>
                  </a:lnTo>
                  <a:lnTo>
                    <a:pt x="3320" y="2089"/>
                  </a:lnTo>
                  <a:lnTo>
                    <a:pt x="3307" y="2100"/>
                  </a:lnTo>
                  <a:lnTo>
                    <a:pt x="3303" y="2111"/>
                  </a:lnTo>
                  <a:lnTo>
                    <a:pt x="3305" y="2096"/>
                  </a:lnTo>
                  <a:lnTo>
                    <a:pt x="3318" y="2085"/>
                  </a:lnTo>
                  <a:lnTo>
                    <a:pt x="3326" y="2085"/>
                  </a:lnTo>
                  <a:lnTo>
                    <a:pt x="3335" y="2078"/>
                  </a:lnTo>
                  <a:lnTo>
                    <a:pt x="3350" y="2087"/>
                  </a:lnTo>
                  <a:lnTo>
                    <a:pt x="3361" y="2080"/>
                  </a:lnTo>
                  <a:lnTo>
                    <a:pt x="3361" y="2070"/>
                  </a:lnTo>
                  <a:lnTo>
                    <a:pt x="3368" y="2065"/>
                  </a:lnTo>
                  <a:lnTo>
                    <a:pt x="3376" y="2065"/>
                  </a:lnTo>
                  <a:lnTo>
                    <a:pt x="3389" y="2048"/>
                  </a:lnTo>
                  <a:lnTo>
                    <a:pt x="3406" y="2048"/>
                  </a:lnTo>
                  <a:lnTo>
                    <a:pt x="3406" y="2037"/>
                  </a:lnTo>
                  <a:lnTo>
                    <a:pt x="3391" y="2013"/>
                  </a:lnTo>
                  <a:lnTo>
                    <a:pt x="3361" y="1994"/>
                  </a:lnTo>
                  <a:lnTo>
                    <a:pt x="3339" y="1983"/>
                  </a:lnTo>
                  <a:lnTo>
                    <a:pt x="3316" y="1957"/>
                  </a:lnTo>
                  <a:lnTo>
                    <a:pt x="3303" y="1957"/>
                  </a:lnTo>
                  <a:lnTo>
                    <a:pt x="3283" y="1972"/>
                  </a:lnTo>
                  <a:lnTo>
                    <a:pt x="3272" y="1970"/>
                  </a:lnTo>
                  <a:lnTo>
                    <a:pt x="3257" y="1955"/>
                  </a:lnTo>
                  <a:lnTo>
                    <a:pt x="3257" y="1948"/>
                  </a:lnTo>
                  <a:lnTo>
                    <a:pt x="3251" y="1946"/>
                  </a:lnTo>
                  <a:lnTo>
                    <a:pt x="3236" y="1951"/>
                  </a:lnTo>
                  <a:lnTo>
                    <a:pt x="3220" y="1948"/>
                  </a:lnTo>
                  <a:lnTo>
                    <a:pt x="3205" y="1953"/>
                  </a:lnTo>
                  <a:lnTo>
                    <a:pt x="3188" y="1974"/>
                  </a:lnTo>
                  <a:lnTo>
                    <a:pt x="3203" y="1946"/>
                  </a:lnTo>
                  <a:lnTo>
                    <a:pt x="3214" y="1942"/>
                  </a:lnTo>
                  <a:lnTo>
                    <a:pt x="3223" y="1944"/>
                  </a:lnTo>
                  <a:lnTo>
                    <a:pt x="3229" y="1944"/>
                  </a:lnTo>
                  <a:lnTo>
                    <a:pt x="3233" y="1940"/>
                  </a:lnTo>
                  <a:lnTo>
                    <a:pt x="3242" y="1944"/>
                  </a:lnTo>
                  <a:lnTo>
                    <a:pt x="3259" y="1938"/>
                  </a:lnTo>
                  <a:lnTo>
                    <a:pt x="3266" y="1955"/>
                  </a:lnTo>
                  <a:lnTo>
                    <a:pt x="3275" y="1961"/>
                  </a:lnTo>
                  <a:lnTo>
                    <a:pt x="3287" y="1961"/>
                  </a:lnTo>
                  <a:lnTo>
                    <a:pt x="3294" y="1951"/>
                  </a:lnTo>
                  <a:lnTo>
                    <a:pt x="3313" y="1955"/>
                  </a:lnTo>
                  <a:lnTo>
                    <a:pt x="3329" y="1964"/>
                  </a:lnTo>
                  <a:lnTo>
                    <a:pt x="3337" y="1964"/>
                  </a:lnTo>
                  <a:lnTo>
                    <a:pt x="3350" y="1977"/>
                  </a:lnTo>
                  <a:lnTo>
                    <a:pt x="3368" y="1966"/>
                  </a:lnTo>
                  <a:lnTo>
                    <a:pt x="3393" y="1977"/>
                  </a:lnTo>
                  <a:lnTo>
                    <a:pt x="3400" y="1972"/>
                  </a:lnTo>
                  <a:lnTo>
                    <a:pt x="3391" y="1953"/>
                  </a:lnTo>
                  <a:lnTo>
                    <a:pt x="3383" y="1951"/>
                  </a:lnTo>
                  <a:lnTo>
                    <a:pt x="3368" y="1933"/>
                  </a:lnTo>
                  <a:lnTo>
                    <a:pt x="3368" y="1929"/>
                  </a:lnTo>
                  <a:lnTo>
                    <a:pt x="3361" y="1922"/>
                  </a:lnTo>
                  <a:lnTo>
                    <a:pt x="3348" y="1925"/>
                  </a:lnTo>
                  <a:lnTo>
                    <a:pt x="3337" y="1918"/>
                  </a:lnTo>
                  <a:lnTo>
                    <a:pt x="3320" y="1894"/>
                  </a:lnTo>
                  <a:lnTo>
                    <a:pt x="3320" y="1877"/>
                  </a:lnTo>
                  <a:lnTo>
                    <a:pt x="3296" y="1860"/>
                  </a:lnTo>
                  <a:lnTo>
                    <a:pt x="3296" y="1842"/>
                  </a:lnTo>
                  <a:lnTo>
                    <a:pt x="3283" y="1838"/>
                  </a:lnTo>
                  <a:lnTo>
                    <a:pt x="3290" y="1823"/>
                  </a:lnTo>
                  <a:lnTo>
                    <a:pt x="3285" y="1823"/>
                  </a:lnTo>
                  <a:lnTo>
                    <a:pt x="3266" y="1784"/>
                  </a:lnTo>
                  <a:lnTo>
                    <a:pt x="3233" y="1767"/>
                  </a:lnTo>
                  <a:lnTo>
                    <a:pt x="3223" y="1771"/>
                  </a:lnTo>
                  <a:lnTo>
                    <a:pt x="3223" y="1762"/>
                  </a:lnTo>
                  <a:lnTo>
                    <a:pt x="3192" y="1747"/>
                  </a:lnTo>
                  <a:lnTo>
                    <a:pt x="3188" y="1747"/>
                  </a:lnTo>
                  <a:lnTo>
                    <a:pt x="3186" y="1717"/>
                  </a:lnTo>
                  <a:lnTo>
                    <a:pt x="3192" y="1695"/>
                  </a:lnTo>
                  <a:lnTo>
                    <a:pt x="3186" y="1682"/>
                  </a:lnTo>
                  <a:lnTo>
                    <a:pt x="3190" y="1663"/>
                  </a:lnTo>
                  <a:lnTo>
                    <a:pt x="3194" y="1667"/>
                  </a:lnTo>
                  <a:lnTo>
                    <a:pt x="3203" y="1663"/>
                  </a:lnTo>
                  <a:lnTo>
                    <a:pt x="3214" y="1645"/>
                  </a:lnTo>
                  <a:lnTo>
                    <a:pt x="3220" y="1650"/>
                  </a:lnTo>
                  <a:lnTo>
                    <a:pt x="3231" y="1637"/>
                  </a:lnTo>
                  <a:lnTo>
                    <a:pt x="3220" y="1628"/>
                  </a:lnTo>
                  <a:lnTo>
                    <a:pt x="3214" y="1621"/>
                  </a:lnTo>
                  <a:lnTo>
                    <a:pt x="3225" y="1611"/>
                  </a:lnTo>
                  <a:lnTo>
                    <a:pt x="3242" y="1611"/>
                  </a:lnTo>
                  <a:lnTo>
                    <a:pt x="3244" y="1598"/>
                  </a:lnTo>
                  <a:lnTo>
                    <a:pt x="3259" y="1595"/>
                  </a:lnTo>
                  <a:lnTo>
                    <a:pt x="3257" y="1585"/>
                  </a:lnTo>
                  <a:lnTo>
                    <a:pt x="3244" y="1576"/>
                  </a:lnTo>
                  <a:lnTo>
                    <a:pt x="3257" y="1574"/>
                  </a:lnTo>
                  <a:lnTo>
                    <a:pt x="3268" y="1583"/>
                  </a:lnTo>
                  <a:lnTo>
                    <a:pt x="3270" y="1576"/>
                  </a:lnTo>
                  <a:lnTo>
                    <a:pt x="3281" y="1576"/>
                  </a:lnTo>
                  <a:lnTo>
                    <a:pt x="3292" y="1565"/>
                  </a:lnTo>
                  <a:lnTo>
                    <a:pt x="3300" y="1565"/>
                  </a:lnTo>
                  <a:lnTo>
                    <a:pt x="3313" y="1548"/>
                  </a:lnTo>
                  <a:lnTo>
                    <a:pt x="3318" y="1557"/>
                  </a:lnTo>
                  <a:lnTo>
                    <a:pt x="3324" y="1550"/>
                  </a:lnTo>
                  <a:lnTo>
                    <a:pt x="3326" y="1557"/>
                  </a:lnTo>
                  <a:lnTo>
                    <a:pt x="3342" y="1565"/>
                  </a:lnTo>
                  <a:lnTo>
                    <a:pt x="3357" y="1552"/>
                  </a:lnTo>
                  <a:lnTo>
                    <a:pt x="3357" y="1548"/>
                  </a:lnTo>
                  <a:lnTo>
                    <a:pt x="3346" y="1546"/>
                  </a:lnTo>
                  <a:lnTo>
                    <a:pt x="3346" y="1533"/>
                  </a:lnTo>
                  <a:lnTo>
                    <a:pt x="3352" y="1528"/>
                  </a:lnTo>
                  <a:lnTo>
                    <a:pt x="3359" y="1528"/>
                  </a:lnTo>
                  <a:lnTo>
                    <a:pt x="3348" y="1513"/>
                  </a:lnTo>
                  <a:lnTo>
                    <a:pt x="3350" y="1507"/>
                  </a:lnTo>
                  <a:lnTo>
                    <a:pt x="3363" y="1502"/>
                  </a:lnTo>
                  <a:lnTo>
                    <a:pt x="3357" y="1498"/>
                  </a:lnTo>
                  <a:lnTo>
                    <a:pt x="3342" y="1502"/>
                  </a:lnTo>
                  <a:lnTo>
                    <a:pt x="3324" y="1502"/>
                  </a:lnTo>
                  <a:lnTo>
                    <a:pt x="3324" y="1496"/>
                  </a:lnTo>
                  <a:lnTo>
                    <a:pt x="3311" y="1498"/>
                  </a:lnTo>
                  <a:lnTo>
                    <a:pt x="3307" y="1502"/>
                  </a:lnTo>
                  <a:lnTo>
                    <a:pt x="3266" y="1505"/>
                  </a:lnTo>
                  <a:lnTo>
                    <a:pt x="3259" y="1498"/>
                  </a:lnTo>
                  <a:lnTo>
                    <a:pt x="3251" y="1494"/>
                  </a:lnTo>
                  <a:lnTo>
                    <a:pt x="3244" y="1483"/>
                  </a:lnTo>
                  <a:lnTo>
                    <a:pt x="3238" y="1481"/>
                  </a:lnTo>
                  <a:lnTo>
                    <a:pt x="3233" y="1474"/>
                  </a:lnTo>
                  <a:lnTo>
                    <a:pt x="3205" y="1489"/>
                  </a:lnTo>
                  <a:lnTo>
                    <a:pt x="3190" y="1489"/>
                  </a:lnTo>
                  <a:lnTo>
                    <a:pt x="3194" y="1494"/>
                  </a:lnTo>
                  <a:lnTo>
                    <a:pt x="3194" y="1505"/>
                  </a:lnTo>
                  <a:lnTo>
                    <a:pt x="3188" y="1511"/>
                  </a:lnTo>
                  <a:lnTo>
                    <a:pt x="3171" y="1518"/>
                  </a:lnTo>
                  <a:lnTo>
                    <a:pt x="3173" y="1520"/>
                  </a:lnTo>
                  <a:lnTo>
                    <a:pt x="3179" y="1526"/>
                  </a:lnTo>
                  <a:lnTo>
                    <a:pt x="3173" y="1539"/>
                  </a:lnTo>
                  <a:lnTo>
                    <a:pt x="3166" y="1544"/>
                  </a:lnTo>
                  <a:lnTo>
                    <a:pt x="3153" y="1539"/>
                  </a:lnTo>
                  <a:lnTo>
                    <a:pt x="3143" y="1546"/>
                  </a:lnTo>
                  <a:lnTo>
                    <a:pt x="3125" y="1546"/>
                  </a:lnTo>
                  <a:lnTo>
                    <a:pt x="3110" y="1513"/>
                  </a:lnTo>
                  <a:lnTo>
                    <a:pt x="3110" y="1496"/>
                  </a:lnTo>
                  <a:lnTo>
                    <a:pt x="3106" y="1485"/>
                  </a:lnTo>
                  <a:lnTo>
                    <a:pt x="3091" y="1485"/>
                  </a:lnTo>
                  <a:lnTo>
                    <a:pt x="3084" y="1489"/>
                  </a:lnTo>
                  <a:lnTo>
                    <a:pt x="3082" y="1483"/>
                  </a:lnTo>
                  <a:lnTo>
                    <a:pt x="3076" y="1483"/>
                  </a:lnTo>
                  <a:lnTo>
                    <a:pt x="3071" y="1489"/>
                  </a:lnTo>
                  <a:lnTo>
                    <a:pt x="3067" y="1483"/>
                  </a:lnTo>
                  <a:lnTo>
                    <a:pt x="3065" y="1489"/>
                  </a:lnTo>
                  <a:lnTo>
                    <a:pt x="3056" y="1474"/>
                  </a:lnTo>
                  <a:lnTo>
                    <a:pt x="3054" y="1466"/>
                  </a:lnTo>
                  <a:lnTo>
                    <a:pt x="3032" y="1453"/>
                  </a:lnTo>
                  <a:lnTo>
                    <a:pt x="3019" y="1444"/>
                  </a:lnTo>
                  <a:lnTo>
                    <a:pt x="3019" y="1431"/>
                  </a:lnTo>
                  <a:lnTo>
                    <a:pt x="3013" y="1416"/>
                  </a:lnTo>
                  <a:lnTo>
                    <a:pt x="3017" y="1411"/>
                  </a:lnTo>
                  <a:lnTo>
                    <a:pt x="3017" y="1405"/>
                  </a:lnTo>
                  <a:lnTo>
                    <a:pt x="3019" y="1398"/>
                  </a:lnTo>
                  <a:lnTo>
                    <a:pt x="3021" y="1385"/>
                  </a:lnTo>
                  <a:lnTo>
                    <a:pt x="3028" y="1379"/>
                  </a:lnTo>
                  <a:lnTo>
                    <a:pt x="3030" y="1373"/>
                  </a:lnTo>
                  <a:lnTo>
                    <a:pt x="3054" y="1381"/>
                  </a:lnTo>
                  <a:lnTo>
                    <a:pt x="3073" y="1381"/>
                  </a:lnTo>
                  <a:lnTo>
                    <a:pt x="3088" y="1381"/>
                  </a:lnTo>
                  <a:lnTo>
                    <a:pt x="3095" y="1368"/>
                  </a:lnTo>
                  <a:lnTo>
                    <a:pt x="3091" y="1362"/>
                  </a:lnTo>
                  <a:lnTo>
                    <a:pt x="3099" y="1362"/>
                  </a:lnTo>
                  <a:lnTo>
                    <a:pt x="3097" y="1347"/>
                  </a:lnTo>
                  <a:lnTo>
                    <a:pt x="3095" y="1342"/>
                  </a:lnTo>
                  <a:lnTo>
                    <a:pt x="3099" y="1336"/>
                  </a:lnTo>
                  <a:lnTo>
                    <a:pt x="3106" y="1305"/>
                  </a:lnTo>
                  <a:lnTo>
                    <a:pt x="3127" y="1292"/>
                  </a:lnTo>
                  <a:lnTo>
                    <a:pt x="3140" y="1292"/>
                  </a:lnTo>
                  <a:lnTo>
                    <a:pt x="3151" y="1275"/>
                  </a:lnTo>
                  <a:lnTo>
                    <a:pt x="3158" y="1273"/>
                  </a:lnTo>
                  <a:lnTo>
                    <a:pt x="3158" y="1249"/>
                  </a:lnTo>
                  <a:lnTo>
                    <a:pt x="3171" y="1234"/>
                  </a:lnTo>
                  <a:lnTo>
                    <a:pt x="3173" y="1221"/>
                  </a:lnTo>
                  <a:lnTo>
                    <a:pt x="3179" y="1219"/>
                  </a:lnTo>
                  <a:lnTo>
                    <a:pt x="3186" y="1204"/>
                  </a:lnTo>
                  <a:lnTo>
                    <a:pt x="3201" y="1204"/>
                  </a:lnTo>
                  <a:lnTo>
                    <a:pt x="3205" y="1208"/>
                  </a:lnTo>
                  <a:lnTo>
                    <a:pt x="3216" y="1208"/>
                  </a:lnTo>
                  <a:lnTo>
                    <a:pt x="3220" y="1195"/>
                  </a:lnTo>
                  <a:lnTo>
                    <a:pt x="3240" y="1219"/>
                  </a:lnTo>
                  <a:lnTo>
                    <a:pt x="3268" y="1234"/>
                  </a:lnTo>
                  <a:lnTo>
                    <a:pt x="3270" y="1245"/>
                  </a:lnTo>
                  <a:lnTo>
                    <a:pt x="3262" y="1249"/>
                  </a:lnTo>
                  <a:lnTo>
                    <a:pt x="3259" y="1258"/>
                  </a:lnTo>
                  <a:lnTo>
                    <a:pt x="3246" y="1275"/>
                  </a:lnTo>
                  <a:lnTo>
                    <a:pt x="3244" y="1290"/>
                  </a:lnTo>
                  <a:lnTo>
                    <a:pt x="3233" y="1290"/>
                  </a:lnTo>
                  <a:lnTo>
                    <a:pt x="3233" y="1295"/>
                  </a:lnTo>
                  <a:lnTo>
                    <a:pt x="3231" y="1312"/>
                  </a:lnTo>
                  <a:lnTo>
                    <a:pt x="3244" y="1325"/>
                  </a:lnTo>
                  <a:lnTo>
                    <a:pt x="3244" y="1334"/>
                  </a:lnTo>
                  <a:lnTo>
                    <a:pt x="3240" y="1336"/>
                  </a:lnTo>
                  <a:lnTo>
                    <a:pt x="3240" y="1344"/>
                  </a:lnTo>
                  <a:lnTo>
                    <a:pt x="3244" y="1351"/>
                  </a:lnTo>
                  <a:lnTo>
                    <a:pt x="3257" y="1344"/>
                  </a:lnTo>
                  <a:lnTo>
                    <a:pt x="3272" y="1334"/>
                  </a:lnTo>
                  <a:lnTo>
                    <a:pt x="3268" y="1344"/>
                  </a:lnTo>
                  <a:lnTo>
                    <a:pt x="3255" y="1353"/>
                  </a:lnTo>
                  <a:lnTo>
                    <a:pt x="3257" y="1360"/>
                  </a:lnTo>
                  <a:lnTo>
                    <a:pt x="3264" y="1362"/>
                  </a:lnTo>
                  <a:lnTo>
                    <a:pt x="3262" y="1368"/>
                  </a:lnTo>
                  <a:lnTo>
                    <a:pt x="3257" y="1370"/>
                  </a:lnTo>
                  <a:lnTo>
                    <a:pt x="3244" y="1370"/>
                  </a:lnTo>
                  <a:lnTo>
                    <a:pt x="3238" y="1379"/>
                  </a:lnTo>
                  <a:lnTo>
                    <a:pt x="3227" y="1379"/>
                  </a:lnTo>
                  <a:lnTo>
                    <a:pt x="3223" y="1388"/>
                  </a:lnTo>
                  <a:lnTo>
                    <a:pt x="3231" y="1394"/>
                  </a:lnTo>
                  <a:lnTo>
                    <a:pt x="3233" y="1405"/>
                  </a:lnTo>
                  <a:lnTo>
                    <a:pt x="3240" y="1403"/>
                  </a:lnTo>
                  <a:lnTo>
                    <a:pt x="3249" y="1394"/>
                  </a:lnTo>
                  <a:lnTo>
                    <a:pt x="3255" y="1394"/>
                  </a:lnTo>
                  <a:lnTo>
                    <a:pt x="3266" y="1379"/>
                  </a:lnTo>
                  <a:lnTo>
                    <a:pt x="3283" y="1370"/>
                  </a:lnTo>
                  <a:lnTo>
                    <a:pt x="3285" y="1366"/>
                  </a:lnTo>
                  <a:lnTo>
                    <a:pt x="3279" y="1355"/>
                  </a:lnTo>
                  <a:lnTo>
                    <a:pt x="3296" y="1342"/>
                  </a:lnTo>
                  <a:lnTo>
                    <a:pt x="3322" y="1323"/>
                  </a:lnTo>
                  <a:lnTo>
                    <a:pt x="3331" y="1323"/>
                  </a:lnTo>
                  <a:lnTo>
                    <a:pt x="3333" y="1310"/>
                  </a:lnTo>
                  <a:lnTo>
                    <a:pt x="3346" y="1310"/>
                  </a:lnTo>
                  <a:lnTo>
                    <a:pt x="3363" y="1299"/>
                  </a:lnTo>
                  <a:lnTo>
                    <a:pt x="3370" y="1303"/>
                  </a:lnTo>
                  <a:lnTo>
                    <a:pt x="3376" y="1301"/>
                  </a:lnTo>
                  <a:lnTo>
                    <a:pt x="3391" y="1301"/>
                  </a:lnTo>
                  <a:lnTo>
                    <a:pt x="3409" y="1279"/>
                  </a:lnTo>
                  <a:lnTo>
                    <a:pt x="3413" y="1292"/>
                  </a:lnTo>
                  <a:lnTo>
                    <a:pt x="3415" y="1292"/>
                  </a:lnTo>
                  <a:lnTo>
                    <a:pt x="3445" y="1277"/>
                  </a:lnTo>
                  <a:lnTo>
                    <a:pt x="3625" y="1150"/>
                  </a:lnTo>
                  <a:lnTo>
                    <a:pt x="3642" y="1056"/>
                  </a:lnTo>
                  <a:lnTo>
                    <a:pt x="3694" y="1013"/>
                  </a:lnTo>
                  <a:lnTo>
                    <a:pt x="3698" y="1007"/>
                  </a:lnTo>
                  <a:lnTo>
                    <a:pt x="3698" y="1000"/>
                  </a:lnTo>
                  <a:lnTo>
                    <a:pt x="3692" y="996"/>
                  </a:lnTo>
                  <a:lnTo>
                    <a:pt x="3690" y="985"/>
                  </a:lnTo>
                  <a:lnTo>
                    <a:pt x="3692" y="981"/>
                  </a:lnTo>
                  <a:lnTo>
                    <a:pt x="3698" y="976"/>
                  </a:lnTo>
                  <a:lnTo>
                    <a:pt x="3714" y="978"/>
                  </a:lnTo>
                  <a:lnTo>
                    <a:pt x="3718" y="976"/>
                  </a:lnTo>
                  <a:lnTo>
                    <a:pt x="3718" y="966"/>
                  </a:lnTo>
                  <a:lnTo>
                    <a:pt x="3716" y="959"/>
                  </a:lnTo>
                  <a:lnTo>
                    <a:pt x="3716" y="953"/>
                  </a:lnTo>
                  <a:lnTo>
                    <a:pt x="3720" y="946"/>
                  </a:lnTo>
                  <a:lnTo>
                    <a:pt x="3720" y="935"/>
                  </a:lnTo>
                  <a:lnTo>
                    <a:pt x="3718" y="924"/>
                  </a:lnTo>
                  <a:lnTo>
                    <a:pt x="3711" y="918"/>
                  </a:lnTo>
                  <a:lnTo>
                    <a:pt x="3711" y="896"/>
                  </a:lnTo>
                  <a:lnTo>
                    <a:pt x="3709" y="888"/>
                  </a:lnTo>
                  <a:lnTo>
                    <a:pt x="3709" y="872"/>
                  </a:lnTo>
                  <a:lnTo>
                    <a:pt x="3709" y="859"/>
                  </a:lnTo>
                  <a:lnTo>
                    <a:pt x="3701" y="851"/>
                  </a:lnTo>
                  <a:lnTo>
                    <a:pt x="3696" y="842"/>
                  </a:lnTo>
                  <a:lnTo>
                    <a:pt x="3694" y="833"/>
                  </a:lnTo>
                  <a:lnTo>
                    <a:pt x="3679" y="810"/>
                  </a:lnTo>
                  <a:lnTo>
                    <a:pt x="3675" y="801"/>
                  </a:lnTo>
                  <a:lnTo>
                    <a:pt x="3677" y="794"/>
                  </a:lnTo>
                  <a:lnTo>
                    <a:pt x="3686" y="790"/>
                  </a:lnTo>
                  <a:lnTo>
                    <a:pt x="3692" y="788"/>
                  </a:lnTo>
                  <a:lnTo>
                    <a:pt x="3698" y="781"/>
                  </a:lnTo>
                  <a:lnTo>
                    <a:pt x="3701" y="773"/>
                  </a:lnTo>
                  <a:lnTo>
                    <a:pt x="3711" y="756"/>
                  </a:lnTo>
                  <a:lnTo>
                    <a:pt x="3718" y="753"/>
                  </a:lnTo>
                  <a:lnTo>
                    <a:pt x="3727" y="756"/>
                  </a:lnTo>
                  <a:lnTo>
                    <a:pt x="3735" y="760"/>
                  </a:lnTo>
                  <a:lnTo>
                    <a:pt x="3774" y="766"/>
                  </a:lnTo>
                  <a:lnTo>
                    <a:pt x="3781" y="768"/>
                  </a:lnTo>
                  <a:lnTo>
                    <a:pt x="3787" y="768"/>
                  </a:lnTo>
                  <a:lnTo>
                    <a:pt x="3792" y="762"/>
                  </a:lnTo>
                  <a:lnTo>
                    <a:pt x="3792" y="753"/>
                  </a:lnTo>
                  <a:lnTo>
                    <a:pt x="3787" y="747"/>
                  </a:lnTo>
                  <a:lnTo>
                    <a:pt x="3785" y="740"/>
                  </a:lnTo>
                  <a:lnTo>
                    <a:pt x="3787" y="736"/>
                  </a:lnTo>
                  <a:lnTo>
                    <a:pt x="3785" y="730"/>
                  </a:lnTo>
                  <a:lnTo>
                    <a:pt x="3785" y="721"/>
                  </a:lnTo>
                  <a:lnTo>
                    <a:pt x="3789" y="710"/>
                  </a:lnTo>
                  <a:lnTo>
                    <a:pt x="3794" y="706"/>
                  </a:lnTo>
                  <a:lnTo>
                    <a:pt x="3792" y="695"/>
                  </a:lnTo>
                  <a:lnTo>
                    <a:pt x="3787" y="688"/>
                  </a:lnTo>
                  <a:lnTo>
                    <a:pt x="3789" y="686"/>
                  </a:lnTo>
                  <a:lnTo>
                    <a:pt x="3798" y="682"/>
                  </a:lnTo>
                  <a:lnTo>
                    <a:pt x="3796" y="675"/>
                  </a:lnTo>
                  <a:lnTo>
                    <a:pt x="3796" y="669"/>
                  </a:lnTo>
                  <a:lnTo>
                    <a:pt x="3792" y="662"/>
                  </a:lnTo>
                  <a:lnTo>
                    <a:pt x="3794" y="654"/>
                  </a:lnTo>
                  <a:lnTo>
                    <a:pt x="3800" y="649"/>
                  </a:lnTo>
                  <a:lnTo>
                    <a:pt x="3800" y="643"/>
                  </a:lnTo>
                  <a:lnTo>
                    <a:pt x="3796" y="636"/>
                  </a:lnTo>
                  <a:lnTo>
                    <a:pt x="3792" y="626"/>
                  </a:lnTo>
                  <a:lnTo>
                    <a:pt x="3792" y="610"/>
                  </a:lnTo>
                  <a:lnTo>
                    <a:pt x="3794" y="608"/>
                  </a:lnTo>
                  <a:lnTo>
                    <a:pt x="3798" y="606"/>
                  </a:lnTo>
                  <a:lnTo>
                    <a:pt x="3798" y="602"/>
                  </a:lnTo>
                  <a:lnTo>
                    <a:pt x="3794" y="597"/>
                  </a:lnTo>
                  <a:lnTo>
                    <a:pt x="3796" y="591"/>
                  </a:lnTo>
                  <a:lnTo>
                    <a:pt x="3789" y="587"/>
                  </a:lnTo>
                  <a:lnTo>
                    <a:pt x="3785" y="580"/>
                  </a:lnTo>
                  <a:lnTo>
                    <a:pt x="3789" y="571"/>
                  </a:lnTo>
                  <a:lnTo>
                    <a:pt x="3789" y="561"/>
                  </a:lnTo>
                  <a:lnTo>
                    <a:pt x="3787" y="558"/>
                  </a:lnTo>
                  <a:lnTo>
                    <a:pt x="3781" y="550"/>
                  </a:lnTo>
                  <a:lnTo>
                    <a:pt x="3781" y="546"/>
                  </a:lnTo>
                  <a:lnTo>
                    <a:pt x="3789" y="535"/>
                  </a:lnTo>
                  <a:lnTo>
                    <a:pt x="3800" y="533"/>
                  </a:lnTo>
                  <a:lnTo>
                    <a:pt x="3802" y="528"/>
                  </a:lnTo>
                  <a:lnTo>
                    <a:pt x="3802" y="517"/>
                  </a:lnTo>
                  <a:lnTo>
                    <a:pt x="3804" y="504"/>
                  </a:lnTo>
                  <a:lnTo>
                    <a:pt x="3798" y="500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56" name="Google Shape;1067;p24">
              <a:extLst>
                <a:ext uri="{FF2B5EF4-FFF2-40B4-BE49-F238E27FC236}">
                  <a16:creationId xmlns:a16="http://schemas.microsoft.com/office/drawing/2014/main" id="{596C43D1-07A3-C744-8044-0723FAE21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5867400"/>
              <a:ext cx="66675" cy="36513"/>
            </a:xfrm>
            <a:custGeom>
              <a:avLst/>
              <a:gdLst>
                <a:gd name="T0" fmla="*/ 32385 w 35"/>
                <a:gd name="T1" fmla="*/ 3810 h 19"/>
                <a:gd name="T2" fmla="*/ 3810 w 35"/>
                <a:gd name="T3" fmla="*/ 0 h 19"/>
                <a:gd name="T4" fmla="*/ 0 w 35"/>
                <a:gd name="T5" fmla="*/ 7620 h 19"/>
                <a:gd name="T6" fmla="*/ 13335 w 35"/>
                <a:gd name="T7" fmla="*/ 24766 h 19"/>
                <a:gd name="T8" fmla="*/ 41909 w 35"/>
                <a:gd name="T9" fmla="*/ 24766 h 19"/>
                <a:gd name="T10" fmla="*/ 66674 w 35"/>
                <a:gd name="T11" fmla="*/ 36196 h 19"/>
                <a:gd name="T12" fmla="*/ 60959 w 35"/>
                <a:gd name="T13" fmla="*/ 7620 h 19"/>
                <a:gd name="T14" fmla="*/ 41909 w 35"/>
                <a:gd name="T15" fmla="*/ 11430 h 19"/>
                <a:gd name="T16" fmla="*/ 32385 w 35"/>
                <a:gd name="T17" fmla="*/ 381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9" extrusionOk="0">
                  <a:moveTo>
                    <a:pt x="17" y="2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7" y="13"/>
                  </a:lnTo>
                  <a:lnTo>
                    <a:pt x="22" y="13"/>
                  </a:lnTo>
                  <a:lnTo>
                    <a:pt x="35" y="19"/>
                  </a:lnTo>
                  <a:lnTo>
                    <a:pt x="32" y="4"/>
                  </a:lnTo>
                  <a:lnTo>
                    <a:pt x="22" y="6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57" name="Google Shape;1068;p24">
              <a:extLst>
                <a:ext uri="{FF2B5EF4-FFF2-40B4-BE49-F238E27FC236}">
                  <a16:creationId xmlns:a16="http://schemas.microsoft.com/office/drawing/2014/main" id="{F63DFBC0-8B40-6544-9507-B3B5C90BD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6794500"/>
              <a:ext cx="209550" cy="500063"/>
            </a:xfrm>
            <a:custGeom>
              <a:avLst/>
              <a:gdLst>
                <a:gd name="T0" fmla="*/ 184785 w 110"/>
                <a:gd name="T1" fmla="*/ 32385 h 262"/>
                <a:gd name="T2" fmla="*/ 177165 w 110"/>
                <a:gd name="T3" fmla="*/ 32385 h 262"/>
                <a:gd name="T4" fmla="*/ 163830 w 110"/>
                <a:gd name="T5" fmla="*/ 7620 h 262"/>
                <a:gd name="T6" fmla="*/ 139065 w 110"/>
                <a:gd name="T7" fmla="*/ 0 h 262"/>
                <a:gd name="T8" fmla="*/ 123825 w 110"/>
                <a:gd name="T9" fmla="*/ 7620 h 262"/>
                <a:gd name="T10" fmla="*/ 127635 w 110"/>
                <a:gd name="T11" fmla="*/ 24765 h 262"/>
                <a:gd name="T12" fmla="*/ 106680 w 110"/>
                <a:gd name="T13" fmla="*/ 28575 h 262"/>
                <a:gd name="T14" fmla="*/ 81915 w 110"/>
                <a:gd name="T15" fmla="*/ 57150 h 262"/>
                <a:gd name="T16" fmla="*/ 57150 w 110"/>
                <a:gd name="T17" fmla="*/ 99060 h 262"/>
                <a:gd name="T18" fmla="*/ 60960 w 110"/>
                <a:gd name="T19" fmla="*/ 110490 h 262"/>
                <a:gd name="T20" fmla="*/ 57150 w 110"/>
                <a:gd name="T21" fmla="*/ 127635 h 262"/>
                <a:gd name="T22" fmla="*/ 49530 w 110"/>
                <a:gd name="T23" fmla="*/ 135255 h 262"/>
                <a:gd name="T24" fmla="*/ 20955 w 110"/>
                <a:gd name="T25" fmla="*/ 180975 h 262"/>
                <a:gd name="T26" fmla="*/ 7620 w 110"/>
                <a:gd name="T27" fmla="*/ 230505 h 262"/>
                <a:gd name="T28" fmla="*/ 0 w 110"/>
                <a:gd name="T29" fmla="*/ 234315 h 262"/>
                <a:gd name="T30" fmla="*/ 7620 w 110"/>
                <a:gd name="T31" fmla="*/ 247650 h 262"/>
                <a:gd name="T32" fmla="*/ 7620 w 110"/>
                <a:gd name="T33" fmla="*/ 291465 h 262"/>
                <a:gd name="T34" fmla="*/ 11430 w 110"/>
                <a:gd name="T35" fmla="*/ 340995 h 262"/>
                <a:gd name="T36" fmla="*/ 24765 w 110"/>
                <a:gd name="T37" fmla="*/ 344805 h 262"/>
                <a:gd name="T38" fmla="*/ 28575 w 110"/>
                <a:gd name="T39" fmla="*/ 361950 h 262"/>
                <a:gd name="T40" fmla="*/ 24765 w 110"/>
                <a:gd name="T41" fmla="*/ 361950 h 262"/>
                <a:gd name="T42" fmla="*/ 20955 w 110"/>
                <a:gd name="T43" fmla="*/ 379095 h 262"/>
                <a:gd name="T44" fmla="*/ 36195 w 110"/>
                <a:gd name="T45" fmla="*/ 394335 h 262"/>
                <a:gd name="T46" fmla="*/ 49530 w 110"/>
                <a:gd name="T47" fmla="*/ 400050 h 262"/>
                <a:gd name="T48" fmla="*/ 49530 w 110"/>
                <a:gd name="T49" fmla="*/ 415290 h 262"/>
                <a:gd name="T50" fmla="*/ 85725 w 110"/>
                <a:gd name="T51" fmla="*/ 428625 h 262"/>
                <a:gd name="T52" fmla="*/ 102870 w 110"/>
                <a:gd name="T53" fmla="*/ 453390 h 262"/>
                <a:gd name="T54" fmla="*/ 99060 w 110"/>
                <a:gd name="T55" fmla="*/ 478155 h 262"/>
                <a:gd name="T56" fmla="*/ 102870 w 110"/>
                <a:gd name="T57" fmla="*/ 499110 h 262"/>
                <a:gd name="T58" fmla="*/ 120015 w 110"/>
                <a:gd name="T59" fmla="*/ 493395 h 262"/>
                <a:gd name="T60" fmla="*/ 135255 w 110"/>
                <a:gd name="T61" fmla="*/ 499110 h 262"/>
                <a:gd name="T62" fmla="*/ 131445 w 110"/>
                <a:gd name="T63" fmla="*/ 474345 h 262"/>
                <a:gd name="T64" fmla="*/ 135255 w 110"/>
                <a:gd name="T65" fmla="*/ 449580 h 262"/>
                <a:gd name="T66" fmla="*/ 123825 w 110"/>
                <a:gd name="T67" fmla="*/ 411480 h 262"/>
                <a:gd name="T68" fmla="*/ 144780 w 110"/>
                <a:gd name="T69" fmla="*/ 386715 h 262"/>
                <a:gd name="T70" fmla="*/ 173355 w 110"/>
                <a:gd name="T71" fmla="*/ 340995 h 262"/>
                <a:gd name="T72" fmla="*/ 173355 w 110"/>
                <a:gd name="T73" fmla="*/ 312420 h 262"/>
                <a:gd name="T74" fmla="*/ 180975 w 110"/>
                <a:gd name="T75" fmla="*/ 304800 h 262"/>
                <a:gd name="T76" fmla="*/ 173355 w 110"/>
                <a:gd name="T77" fmla="*/ 300990 h 262"/>
                <a:gd name="T78" fmla="*/ 177165 w 110"/>
                <a:gd name="T79" fmla="*/ 255270 h 262"/>
                <a:gd name="T80" fmla="*/ 180975 w 110"/>
                <a:gd name="T81" fmla="*/ 222885 h 262"/>
                <a:gd name="T82" fmla="*/ 177165 w 110"/>
                <a:gd name="T83" fmla="*/ 188595 h 262"/>
                <a:gd name="T84" fmla="*/ 188595 w 110"/>
                <a:gd name="T85" fmla="*/ 163830 h 262"/>
                <a:gd name="T86" fmla="*/ 194310 w 110"/>
                <a:gd name="T87" fmla="*/ 102870 h 262"/>
                <a:gd name="T88" fmla="*/ 201930 w 110"/>
                <a:gd name="T89" fmla="*/ 68580 h 262"/>
                <a:gd name="T90" fmla="*/ 209550 w 110"/>
                <a:gd name="T91" fmla="*/ 68580 h 262"/>
                <a:gd name="T92" fmla="*/ 205740 w 110"/>
                <a:gd name="T93" fmla="*/ 49530 h 262"/>
                <a:gd name="T94" fmla="*/ 184785 w 110"/>
                <a:gd name="T95" fmla="*/ 32385 h 2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0" h="262" extrusionOk="0">
                  <a:moveTo>
                    <a:pt x="97" y="17"/>
                  </a:moveTo>
                  <a:lnTo>
                    <a:pt x="93" y="17"/>
                  </a:lnTo>
                  <a:lnTo>
                    <a:pt x="86" y="4"/>
                  </a:lnTo>
                  <a:lnTo>
                    <a:pt x="73" y="0"/>
                  </a:lnTo>
                  <a:lnTo>
                    <a:pt x="65" y="4"/>
                  </a:lnTo>
                  <a:lnTo>
                    <a:pt x="67" y="13"/>
                  </a:lnTo>
                  <a:lnTo>
                    <a:pt x="56" y="15"/>
                  </a:lnTo>
                  <a:lnTo>
                    <a:pt x="43" y="30"/>
                  </a:lnTo>
                  <a:lnTo>
                    <a:pt x="30" y="52"/>
                  </a:lnTo>
                  <a:lnTo>
                    <a:pt x="32" y="58"/>
                  </a:lnTo>
                  <a:lnTo>
                    <a:pt x="30" y="67"/>
                  </a:lnTo>
                  <a:lnTo>
                    <a:pt x="26" y="71"/>
                  </a:lnTo>
                  <a:lnTo>
                    <a:pt x="11" y="95"/>
                  </a:lnTo>
                  <a:lnTo>
                    <a:pt x="4" y="121"/>
                  </a:lnTo>
                  <a:lnTo>
                    <a:pt x="0" y="123"/>
                  </a:lnTo>
                  <a:lnTo>
                    <a:pt x="4" y="130"/>
                  </a:lnTo>
                  <a:lnTo>
                    <a:pt x="4" y="153"/>
                  </a:lnTo>
                  <a:lnTo>
                    <a:pt x="6" y="179"/>
                  </a:lnTo>
                  <a:lnTo>
                    <a:pt x="13" y="18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99"/>
                  </a:lnTo>
                  <a:lnTo>
                    <a:pt x="19" y="207"/>
                  </a:lnTo>
                  <a:lnTo>
                    <a:pt x="26" y="210"/>
                  </a:lnTo>
                  <a:lnTo>
                    <a:pt x="26" y="218"/>
                  </a:lnTo>
                  <a:lnTo>
                    <a:pt x="45" y="225"/>
                  </a:lnTo>
                  <a:lnTo>
                    <a:pt x="54" y="238"/>
                  </a:lnTo>
                  <a:lnTo>
                    <a:pt x="52" y="251"/>
                  </a:lnTo>
                  <a:lnTo>
                    <a:pt x="54" y="262"/>
                  </a:lnTo>
                  <a:lnTo>
                    <a:pt x="63" y="259"/>
                  </a:lnTo>
                  <a:lnTo>
                    <a:pt x="71" y="262"/>
                  </a:lnTo>
                  <a:lnTo>
                    <a:pt x="69" y="249"/>
                  </a:lnTo>
                  <a:lnTo>
                    <a:pt x="71" y="236"/>
                  </a:lnTo>
                  <a:lnTo>
                    <a:pt x="65" y="216"/>
                  </a:lnTo>
                  <a:lnTo>
                    <a:pt x="76" y="203"/>
                  </a:lnTo>
                  <a:lnTo>
                    <a:pt x="91" y="179"/>
                  </a:lnTo>
                  <a:lnTo>
                    <a:pt x="91" y="164"/>
                  </a:lnTo>
                  <a:lnTo>
                    <a:pt x="95" y="160"/>
                  </a:lnTo>
                  <a:lnTo>
                    <a:pt x="91" y="158"/>
                  </a:lnTo>
                  <a:lnTo>
                    <a:pt x="93" y="134"/>
                  </a:lnTo>
                  <a:lnTo>
                    <a:pt x="95" y="117"/>
                  </a:lnTo>
                  <a:lnTo>
                    <a:pt x="93" y="99"/>
                  </a:lnTo>
                  <a:lnTo>
                    <a:pt x="99" y="86"/>
                  </a:lnTo>
                  <a:lnTo>
                    <a:pt x="102" y="54"/>
                  </a:lnTo>
                  <a:lnTo>
                    <a:pt x="106" y="36"/>
                  </a:lnTo>
                  <a:lnTo>
                    <a:pt x="110" y="36"/>
                  </a:lnTo>
                  <a:lnTo>
                    <a:pt x="108" y="26"/>
                  </a:lnTo>
                  <a:lnTo>
                    <a:pt x="97" y="17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58" name="Google Shape;1069;p24">
              <a:extLst>
                <a:ext uri="{FF2B5EF4-FFF2-40B4-BE49-F238E27FC236}">
                  <a16:creationId xmlns:a16="http://schemas.microsoft.com/office/drawing/2014/main" id="{73881045-6BDF-1240-8A31-C60F84A2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7075488"/>
              <a:ext cx="31750" cy="20637"/>
            </a:xfrm>
            <a:custGeom>
              <a:avLst/>
              <a:gdLst>
                <a:gd name="T0" fmla="*/ 0 w 17"/>
                <a:gd name="T1" fmla="*/ 7620 h 11"/>
                <a:gd name="T2" fmla="*/ 3810 w 17"/>
                <a:gd name="T3" fmla="*/ 20956 h 11"/>
                <a:gd name="T4" fmla="*/ 24764 w 17"/>
                <a:gd name="T5" fmla="*/ 20956 h 11"/>
                <a:gd name="T6" fmla="*/ 32384 w 17"/>
                <a:gd name="T7" fmla="*/ 11431 h 11"/>
                <a:gd name="T8" fmla="*/ 20954 w 17"/>
                <a:gd name="T9" fmla="*/ 0 h 11"/>
                <a:gd name="T10" fmla="*/ 0 w 17"/>
                <a:gd name="T11" fmla="*/ 762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1" extrusionOk="0">
                  <a:moveTo>
                    <a:pt x="0" y="4"/>
                  </a:moveTo>
                  <a:lnTo>
                    <a:pt x="2" y="11"/>
                  </a:lnTo>
                  <a:lnTo>
                    <a:pt x="13" y="11"/>
                  </a:lnTo>
                  <a:lnTo>
                    <a:pt x="17" y="6"/>
                  </a:lnTo>
                  <a:lnTo>
                    <a:pt x="11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59" name="Google Shape;1070;p24">
              <a:extLst>
                <a:ext uri="{FF2B5EF4-FFF2-40B4-BE49-F238E27FC236}">
                  <a16:creationId xmlns:a16="http://schemas.microsoft.com/office/drawing/2014/main" id="{DDE0ED5C-7376-1C4F-8142-9AF70A51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6097588"/>
              <a:ext cx="46038" cy="36512"/>
            </a:xfrm>
            <a:custGeom>
              <a:avLst/>
              <a:gdLst>
                <a:gd name="T0" fmla="*/ 45720 w 24"/>
                <a:gd name="T1" fmla="*/ 15240 h 19"/>
                <a:gd name="T2" fmla="*/ 24765 w 24"/>
                <a:gd name="T3" fmla="*/ 3810 h 19"/>
                <a:gd name="T4" fmla="*/ 9525 w 24"/>
                <a:gd name="T5" fmla="*/ 3810 h 19"/>
                <a:gd name="T6" fmla="*/ 0 w 24"/>
                <a:gd name="T7" fmla="*/ 0 h 19"/>
                <a:gd name="T8" fmla="*/ 3810 w 24"/>
                <a:gd name="T9" fmla="*/ 15240 h 19"/>
                <a:gd name="T10" fmla="*/ 28575 w 24"/>
                <a:gd name="T11" fmla="*/ 24764 h 19"/>
                <a:gd name="T12" fmla="*/ 45720 w 24"/>
                <a:gd name="T13" fmla="*/ 36194 h 19"/>
                <a:gd name="T14" fmla="*/ 45720 w 24"/>
                <a:gd name="T15" fmla="*/ 1524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19" extrusionOk="0">
                  <a:moveTo>
                    <a:pt x="24" y="8"/>
                  </a:moveTo>
                  <a:lnTo>
                    <a:pt x="13" y="2"/>
                  </a:lnTo>
                  <a:lnTo>
                    <a:pt x="5" y="2"/>
                  </a:lnTo>
                  <a:lnTo>
                    <a:pt x="0" y="0"/>
                  </a:lnTo>
                  <a:lnTo>
                    <a:pt x="2" y="8"/>
                  </a:lnTo>
                  <a:lnTo>
                    <a:pt x="15" y="13"/>
                  </a:lnTo>
                  <a:lnTo>
                    <a:pt x="24" y="19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60" name="Google Shape;1071;p24">
              <a:extLst>
                <a:ext uri="{FF2B5EF4-FFF2-40B4-BE49-F238E27FC236}">
                  <a16:creationId xmlns:a16="http://schemas.microsoft.com/office/drawing/2014/main" id="{E6B9D046-4F3A-FA48-AD34-6FE5E21AA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3382963"/>
              <a:ext cx="1866900" cy="3589337"/>
            </a:xfrm>
            <a:custGeom>
              <a:avLst/>
              <a:gdLst>
                <a:gd name="T0" fmla="*/ 779145 w 980"/>
                <a:gd name="T1" fmla="*/ 1724025 h 1884"/>
                <a:gd name="T2" fmla="*/ 57150 w 980"/>
                <a:gd name="T3" fmla="*/ 3579495 h 1884"/>
                <a:gd name="T4" fmla="*/ 421005 w 980"/>
                <a:gd name="T5" fmla="*/ 3225165 h 1884"/>
                <a:gd name="T6" fmla="*/ 516255 w 980"/>
                <a:gd name="T7" fmla="*/ 3036570 h 1884"/>
                <a:gd name="T8" fmla="*/ 535305 w 980"/>
                <a:gd name="T9" fmla="*/ 2962275 h 1884"/>
                <a:gd name="T10" fmla="*/ 1175385 w 980"/>
                <a:gd name="T11" fmla="*/ 643890 h 1884"/>
                <a:gd name="T12" fmla="*/ 1299210 w 980"/>
                <a:gd name="T13" fmla="*/ 721995 h 1884"/>
                <a:gd name="T14" fmla="*/ 1243965 w 980"/>
                <a:gd name="T15" fmla="*/ 499110 h 1884"/>
                <a:gd name="T16" fmla="*/ 1339215 w 980"/>
                <a:gd name="T17" fmla="*/ 428625 h 1884"/>
                <a:gd name="T18" fmla="*/ 1346835 w 980"/>
                <a:gd name="T19" fmla="*/ 285750 h 1884"/>
                <a:gd name="T20" fmla="*/ 1289685 w 980"/>
                <a:gd name="T21" fmla="*/ 9525 h 1884"/>
                <a:gd name="T22" fmla="*/ 1544955 w 980"/>
                <a:gd name="T23" fmla="*/ 205740 h 1884"/>
                <a:gd name="T24" fmla="*/ 1764030 w 980"/>
                <a:gd name="T25" fmla="*/ 177165 h 1884"/>
                <a:gd name="T26" fmla="*/ 1849755 w 980"/>
                <a:gd name="T27" fmla="*/ 314325 h 1884"/>
                <a:gd name="T28" fmla="*/ 1756410 w 980"/>
                <a:gd name="T29" fmla="*/ 417195 h 1884"/>
                <a:gd name="T30" fmla="*/ 1619250 w 980"/>
                <a:gd name="T31" fmla="*/ 615315 h 1884"/>
                <a:gd name="T32" fmla="*/ 1360170 w 980"/>
                <a:gd name="T33" fmla="*/ 565785 h 1884"/>
                <a:gd name="T34" fmla="*/ 1426845 w 980"/>
                <a:gd name="T35" fmla="*/ 643890 h 1884"/>
                <a:gd name="T36" fmla="*/ 1282065 w 980"/>
                <a:gd name="T37" fmla="*/ 1390650 h 1884"/>
                <a:gd name="T38" fmla="*/ 1303020 w 980"/>
                <a:gd name="T39" fmla="*/ 1398270 h 1884"/>
                <a:gd name="T40" fmla="*/ 411480 w 980"/>
                <a:gd name="T41" fmla="*/ 2230755 h 1884"/>
                <a:gd name="T42" fmla="*/ 350520 w 980"/>
                <a:gd name="T43" fmla="*/ 2289810 h 1884"/>
                <a:gd name="T44" fmla="*/ 552450 w 980"/>
                <a:gd name="T45" fmla="*/ 2314575 h 1884"/>
                <a:gd name="T46" fmla="*/ 510540 w 980"/>
                <a:gd name="T47" fmla="*/ 2354580 h 1884"/>
                <a:gd name="T48" fmla="*/ 1030605 w 980"/>
                <a:gd name="T49" fmla="*/ 1975485 h 1884"/>
                <a:gd name="T50" fmla="*/ 824865 w 980"/>
                <a:gd name="T51" fmla="*/ 2247900 h 1884"/>
                <a:gd name="T52" fmla="*/ 927735 w 980"/>
                <a:gd name="T53" fmla="*/ 2127885 h 1884"/>
                <a:gd name="T54" fmla="*/ 952500 w 980"/>
                <a:gd name="T55" fmla="*/ 2017395 h 1884"/>
                <a:gd name="T56" fmla="*/ 775335 w 980"/>
                <a:gd name="T57" fmla="*/ 2112645 h 1884"/>
                <a:gd name="T58" fmla="*/ 659130 w 980"/>
                <a:gd name="T59" fmla="*/ 2630805 h 1884"/>
                <a:gd name="T60" fmla="*/ 704850 w 980"/>
                <a:gd name="T61" fmla="*/ 2598420 h 1884"/>
                <a:gd name="T62" fmla="*/ 718185 w 980"/>
                <a:gd name="T63" fmla="*/ 2459355 h 1884"/>
                <a:gd name="T64" fmla="*/ 718185 w 980"/>
                <a:gd name="T65" fmla="*/ 2194560 h 1884"/>
                <a:gd name="T66" fmla="*/ 598170 w 980"/>
                <a:gd name="T67" fmla="*/ 2112645 h 1884"/>
                <a:gd name="T68" fmla="*/ 750570 w 980"/>
                <a:gd name="T69" fmla="*/ 2013585 h 1884"/>
                <a:gd name="T70" fmla="*/ 948690 w 980"/>
                <a:gd name="T71" fmla="*/ 1960245 h 1884"/>
                <a:gd name="T72" fmla="*/ 1059180 w 980"/>
                <a:gd name="T73" fmla="*/ 2053590 h 1884"/>
                <a:gd name="T74" fmla="*/ 1190625 w 980"/>
                <a:gd name="T75" fmla="*/ 2034540 h 1884"/>
                <a:gd name="T76" fmla="*/ 1224915 w 980"/>
                <a:gd name="T77" fmla="*/ 1876425 h 1884"/>
                <a:gd name="T78" fmla="*/ 1268730 w 980"/>
                <a:gd name="T79" fmla="*/ 1929765 h 1884"/>
                <a:gd name="T80" fmla="*/ 1451610 w 980"/>
                <a:gd name="T81" fmla="*/ 1855470 h 1884"/>
                <a:gd name="T82" fmla="*/ 1524000 w 980"/>
                <a:gd name="T83" fmla="*/ 1777365 h 1884"/>
                <a:gd name="T84" fmla="*/ 1615440 w 980"/>
                <a:gd name="T85" fmla="*/ 1844040 h 1884"/>
                <a:gd name="T86" fmla="*/ 1619250 w 980"/>
                <a:gd name="T87" fmla="*/ 1485900 h 1884"/>
                <a:gd name="T88" fmla="*/ 1623060 w 980"/>
                <a:gd name="T89" fmla="*/ 1228725 h 1884"/>
                <a:gd name="T90" fmla="*/ 1611630 w 980"/>
                <a:gd name="T91" fmla="*/ 1019175 h 1884"/>
                <a:gd name="T92" fmla="*/ 1455420 w 980"/>
                <a:gd name="T93" fmla="*/ 750570 h 1884"/>
                <a:gd name="T94" fmla="*/ 1459230 w 980"/>
                <a:gd name="T95" fmla="*/ 800100 h 1884"/>
                <a:gd name="T96" fmla="*/ 1363980 w 980"/>
                <a:gd name="T97" fmla="*/ 800100 h 1884"/>
                <a:gd name="T98" fmla="*/ 1343025 w 980"/>
                <a:gd name="T99" fmla="*/ 1002030 h 1884"/>
                <a:gd name="T100" fmla="*/ 1384935 w 980"/>
                <a:gd name="T101" fmla="*/ 1320165 h 1884"/>
                <a:gd name="T102" fmla="*/ 1169670 w 980"/>
                <a:gd name="T103" fmla="*/ 1567815 h 1884"/>
                <a:gd name="T104" fmla="*/ 1104900 w 980"/>
                <a:gd name="T105" fmla="*/ 1514475 h 1884"/>
                <a:gd name="T106" fmla="*/ 1087755 w 980"/>
                <a:gd name="T107" fmla="*/ 1765935 h 1884"/>
                <a:gd name="T108" fmla="*/ 981075 w 980"/>
                <a:gd name="T109" fmla="*/ 1781175 h 1884"/>
                <a:gd name="T110" fmla="*/ 704850 w 980"/>
                <a:gd name="T111" fmla="*/ 1889760 h 1884"/>
                <a:gd name="T112" fmla="*/ 588645 w 980"/>
                <a:gd name="T113" fmla="*/ 2087880 h 1884"/>
                <a:gd name="T114" fmla="*/ 466725 w 980"/>
                <a:gd name="T115" fmla="*/ 2202180 h 1884"/>
                <a:gd name="T116" fmla="*/ 485775 w 980"/>
                <a:gd name="T117" fmla="*/ 2297430 h 1884"/>
                <a:gd name="T118" fmla="*/ 510540 w 980"/>
                <a:gd name="T119" fmla="*/ 2240280 h 1884"/>
                <a:gd name="T120" fmla="*/ 556260 w 980"/>
                <a:gd name="T121" fmla="*/ 2413635 h 1884"/>
                <a:gd name="T122" fmla="*/ 613410 w 980"/>
                <a:gd name="T123" fmla="*/ 2449830 h 188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80" h="1884" extrusionOk="0">
                  <a:moveTo>
                    <a:pt x="392" y="905"/>
                  </a:moveTo>
                  <a:lnTo>
                    <a:pt x="398" y="912"/>
                  </a:lnTo>
                  <a:lnTo>
                    <a:pt x="392" y="914"/>
                  </a:lnTo>
                  <a:lnTo>
                    <a:pt x="389" y="912"/>
                  </a:lnTo>
                  <a:lnTo>
                    <a:pt x="392" y="905"/>
                  </a:lnTo>
                  <a:close/>
                  <a:moveTo>
                    <a:pt x="402" y="905"/>
                  </a:moveTo>
                  <a:lnTo>
                    <a:pt x="398" y="901"/>
                  </a:lnTo>
                  <a:lnTo>
                    <a:pt x="402" y="892"/>
                  </a:lnTo>
                  <a:lnTo>
                    <a:pt x="411" y="892"/>
                  </a:lnTo>
                  <a:lnTo>
                    <a:pt x="413" y="901"/>
                  </a:lnTo>
                  <a:lnTo>
                    <a:pt x="409" y="905"/>
                  </a:lnTo>
                  <a:lnTo>
                    <a:pt x="402" y="905"/>
                  </a:lnTo>
                  <a:close/>
                  <a:moveTo>
                    <a:pt x="13" y="1882"/>
                  </a:moveTo>
                  <a:lnTo>
                    <a:pt x="11" y="1873"/>
                  </a:lnTo>
                  <a:lnTo>
                    <a:pt x="2" y="1873"/>
                  </a:lnTo>
                  <a:lnTo>
                    <a:pt x="0" y="1884"/>
                  </a:lnTo>
                  <a:lnTo>
                    <a:pt x="9" y="1884"/>
                  </a:lnTo>
                  <a:lnTo>
                    <a:pt x="13" y="1882"/>
                  </a:lnTo>
                  <a:close/>
                  <a:moveTo>
                    <a:pt x="22" y="1871"/>
                  </a:moveTo>
                  <a:lnTo>
                    <a:pt x="28" y="1864"/>
                  </a:lnTo>
                  <a:lnTo>
                    <a:pt x="35" y="1869"/>
                  </a:lnTo>
                  <a:lnTo>
                    <a:pt x="30" y="1879"/>
                  </a:lnTo>
                  <a:lnTo>
                    <a:pt x="24" y="1877"/>
                  </a:lnTo>
                  <a:lnTo>
                    <a:pt x="22" y="1871"/>
                  </a:lnTo>
                  <a:close/>
                  <a:moveTo>
                    <a:pt x="80" y="1827"/>
                  </a:moveTo>
                  <a:lnTo>
                    <a:pt x="78" y="1840"/>
                  </a:lnTo>
                  <a:lnTo>
                    <a:pt x="82" y="1845"/>
                  </a:lnTo>
                  <a:lnTo>
                    <a:pt x="91" y="1847"/>
                  </a:lnTo>
                  <a:lnTo>
                    <a:pt x="93" y="1834"/>
                  </a:lnTo>
                  <a:lnTo>
                    <a:pt x="80" y="1827"/>
                  </a:lnTo>
                  <a:close/>
                  <a:moveTo>
                    <a:pt x="214" y="1719"/>
                  </a:moveTo>
                  <a:lnTo>
                    <a:pt x="210" y="1702"/>
                  </a:lnTo>
                  <a:lnTo>
                    <a:pt x="221" y="1693"/>
                  </a:lnTo>
                  <a:lnTo>
                    <a:pt x="223" y="1689"/>
                  </a:lnTo>
                  <a:lnTo>
                    <a:pt x="221" y="1685"/>
                  </a:lnTo>
                  <a:lnTo>
                    <a:pt x="232" y="1678"/>
                  </a:lnTo>
                  <a:lnTo>
                    <a:pt x="238" y="1665"/>
                  </a:lnTo>
                  <a:lnTo>
                    <a:pt x="242" y="1678"/>
                  </a:lnTo>
                  <a:lnTo>
                    <a:pt x="236" y="1685"/>
                  </a:lnTo>
                  <a:lnTo>
                    <a:pt x="236" y="1695"/>
                  </a:lnTo>
                  <a:lnTo>
                    <a:pt x="221" y="1706"/>
                  </a:lnTo>
                  <a:lnTo>
                    <a:pt x="221" y="1717"/>
                  </a:lnTo>
                  <a:lnTo>
                    <a:pt x="214" y="1719"/>
                  </a:lnTo>
                  <a:close/>
                  <a:moveTo>
                    <a:pt x="271" y="1594"/>
                  </a:moveTo>
                  <a:lnTo>
                    <a:pt x="279" y="1600"/>
                  </a:lnTo>
                  <a:lnTo>
                    <a:pt x="281" y="1611"/>
                  </a:lnTo>
                  <a:lnTo>
                    <a:pt x="277" y="1613"/>
                  </a:lnTo>
                  <a:lnTo>
                    <a:pt x="268" y="1604"/>
                  </a:lnTo>
                  <a:lnTo>
                    <a:pt x="268" y="1598"/>
                  </a:lnTo>
                  <a:lnTo>
                    <a:pt x="271" y="1594"/>
                  </a:lnTo>
                  <a:close/>
                  <a:moveTo>
                    <a:pt x="296" y="1570"/>
                  </a:moveTo>
                  <a:lnTo>
                    <a:pt x="292" y="1568"/>
                  </a:lnTo>
                  <a:lnTo>
                    <a:pt x="281" y="1565"/>
                  </a:lnTo>
                  <a:lnTo>
                    <a:pt x="277" y="1563"/>
                  </a:lnTo>
                  <a:lnTo>
                    <a:pt x="281" y="1555"/>
                  </a:lnTo>
                  <a:lnTo>
                    <a:pt x="292" y="1550"/>
                  </a:lnTo>
                  <a:lnTo>
                    <a:pt x="296" y="1548"/>
                  </a:lnTo>
                  <a:lnTo>
                    <a:pt x="299" y="1546"/>
                  </a:lnTo>
                  <a:lnTo>
                    <a:pt x="305" y="1544"/>
                  </a:lnTo>
                  <a:lnTo>
                    <a:pt x="309" y="1542"/>
                  </a:lnTo>
                  <a:lnTo>
                    <a:pt x="318" y="1540"/>
                  </a:lnTo>
                  <a:lnTo>
                    <a:pt x="312" y="1552"/>
                  </a:lnTo>
                  <a:lnTo>
                    <a:pt x="301" y="1559"/>
                  </a:lnTo>
                  <a:lnTo>
                    <a:pt x="299" y="1568"/>
                  </a:lnTo>
                  <a:lnTo>
                    <a:pt x="296" y="1570"/>
                  </a:lnTo>
                  <a:close/>
                  <a:moveTo>
                    <a:pt x="617" y="338"/>
                  </a:moveTo>
                  <a:lnTo>
                    <a:pt x="612" y="331"/>
                  </a:lnTo>
                  <a:lnTo>
                    <a:pt x="610" y="323"/>
                  </a:lnTo>
                  <a:lnTo>
                    <a:pt x="621" y="314"/>
                  </a:lnTo>
                  <a:lnTo>
                    <a:pt x="627" y="312"/>
                  </a:lnTo>
                  <a:lnTo>
                    <a:pt x="625" y="323"/>
                  </a:lnTo>
                  <a:lnTo>
                    <a:pt x="625" y="334"/>
                  </a:lnTo>
                  <a:lnTo>
                    <a:pt x="617" y="338"/>
                  </a:lnTo>
                  <a:close/>
                  <a:moveTo>
                    <a:pt x="692" y="399"/>
                  </a:moveTo>
                  <a:lnTo>
                    <a:pt x="682" y="392"/>
                  </a:lnTo>
                  <a:lnTo>
                    <a:pt x="677" y="383"/>
                  </a:lnTo>
                  <a:lnTo>
                    <a:pt x="682" y="379"/>
                  </a:lnTo>
                  <a:lnTo>
                    <a:pt x="677" y="357"/>
                  </a:lnTo>
                  <a:lnTo>
                    <a:pt x="669" y="336"/>
                  </a:lnTo>
                  <a:lnTo>
                    <a:pt x="660" y="327"/>
                  </a:lnTo>
                  <a:lnTo>
                    <a:pt x="649" y="321"/>
                  </a:lnTo>
                  <a:lnTo>
                    <a:pt x="643" y="321"/>
                  </a:lnTo>
                  <a:lnTo>
                    <a:pt x="640" y="312"/>
                  </a:lnTo>
                  <a:lnTo>
                    <a:pt x="643" y="295"/>
                  </a:lnTo>
                  <a:lnTo>
                    <a:pt x="638" y="284"/>
                  </a:lnTo>
                  <a:lnTo>
                    <a:pt x="643" y="273"/>
                  </a:lnTo>
                  <a:lnTo>
                    <a:pt x="651" y="269"/>
                  </a:lnTo>
                  <a:lnTo>
                    <a:pt x="653" y="262"/>
                  </a:lnTo>
                  <a:lnTo>
                    <a:pt x="660" y="262"/>
                  </a:lnTo>
                  <a:lnTo>
                    <a:pt x="666" y="249"/>
                  </a:lnTo>
                  <a:lnTo>
                    <a:pt x="671" y="243"/>
                  </a:lnTo>
                  <a:lnTo>
                    <a:pt x="669" y="238"/>
                  </a:lnTo>
                  <a:lnTo>
                    <a:pt x="658" y="228"/>
                  </a:lnTo>
                  <a:lnTo>
                    <a:pt x="651" y="228"/>
                  </a:lnTo>
                  <a:lnTo>
                    <a:pt x="649" y="223"/>
                  </a:lnTo>
                  <a:lnTo>
                    <a:pt x="653" y="215"/>
                  </a:lnTo>
                  <a:lnTo>
                    <a:pt x="662" y="212"/>
                  </a:lnTo>
                  <a:lnTo>
                    <a:pt x="682" y="223"/>
                  </a:lnTo>
                  <a:lnTo>
                    <a:pt x="703" y="225"/>
                  </a:lnTo>
                  <a:lnTo>
                    <a:pt x="710" y="221"/>
                  </a:lnTo>
                  <a:lnTo>
                    <a:pt x="710" y="210"/>
                  </a:lnTo>
                  <a:lnTo>
                    <a:pt x="714" y="208"/>
                  </a:lnTo>
                  <a:lnTo>
                    <a:pt x="710" y="197"/>
                  </a:lnTo>
                  <a:lnTo>
                    <a:pt x="705" y="195"/>
                  </a:lnTo>
                  <a:lnTo>
                    <a:pt x="703" y="189"/>
                  </a:lnTo>
                  <a:lnTo>
                    <a:pt x="694" y="178"/>
                  </a:lnTo>
                  <a:lnTo>
                    <a:pt x="692" y="167"/>
                  </a:lnTo>
                  <a:lnTo>
                    <a:pt x="701" y="156"/>
                  </a:lnTo>
                  <a:lnTo>
                    <a:pt x="705" y="156"/>
                  </a:lnTo>
                  <a:lnTo>
                    <a:pt x="707" y="150"/>
                  </a:lnTo>
                  <a:lnTo>
                    <a:pt x="703" y="139"/>
                  </a:lnTo>
                  <a:lnTo>
                    <a:pt x="697" y="119"/>
                  </a:lnTo>
                  <a:lnTo>
                    <a:pt x="699" y="111"/>
                  </a:lnTo>
                  <a:lnTo>
                    <a:pt x="697" y="87"/>
                  </a:lnTo>
                  <a:lnTo>
                    <a:pt x="692" y="74"/>
                  </a:lnTo>
                  <a:lnTo>
                    <a:pt x="671" y="39"/>
                  </a:lnTo>
                  <a:lnTo>
                    <a:pt x="669" y="24"/>
                  </a:lnTo>
                  <a:lnTo>
                    <a:pt x="662" y="18"/>
                  </a:lnTo>
                  <a:lnTo>
                    <a:pt x="666" y="13"/>
                  </a:lnTo>
                  <a:lnTo>
                    <a:pt x="671" y="13"/>
                  </a:lnTo>
                  <a:lnTo>
                    <a:pt x="677" y="5"/>
                  </a:lnTo>
                  <a:lnTo>
                    <a:pt x="675" y="0"/>
                  </a:lnTo>
                  <a:lnTo>
                    <a:pt x="690" y="0"/>
                  </a:lnTo>
                  <a:lnTo>
                    <a:pt x="694" y="9"/>
                  </a:lnTo>
                  <a:lnTo>
                    <a:pt x="714" y="26"/>
                  </a:lnTo>
                  <a:lnTo>
                    <a:pt x="731" y="31"/>
                  </a:lnTo>
                  <a:lnTo>
                    <a:pt x="740" y="46"/>
                  </a:lnTo>
                  <a:lnTo>
                    <a:pt x="768" y="74"/>
                  </a:lnTo>
                  <a:lnTo>
                    <a:pt x="783" y="85"/>
                  </a:lnTo>
                  <a:lnTo>
                    <a:pt x="790" y="93"/>
                  </a:lnTo>
                  <a:lnTo>
                    <a:pt x="800" y="98"/>
                  </a:lnTo>
                  <a:lnTo>
                    <a:pt x="811" y="108"/>
                  </a:lnTo>
                  <a:lnTo>
                    <a:pt x="831" y="117"/>
                  </a:lnTo>
                  <a:lnTo>
                    <a:pt x="846" y="119"/>
                  </a:lnTo>
                  <a:lnTo>
                    <a:pt x="857" y="130"/>
                  </a:lnTo>
                  <a:lnTo>
                    <a:pt x="865" y="128"/>
                  </a:lnTo>
                  <a:lnTo>
                    <a:pt x="870" y="132"/>
                  </a:lnTo>
                  <a:lnTo>
                    <a:pt x="887" y="130"/>
                  </a:lnTo>
                  <a:lnTo>
                    <a:pt x="906" y="115"/>
                  </a:lnTo>
                  <a:lnTo>
                    <a:pt x="917" y="102"/>
                  </a:lnTo>
                  <a:lnTo>
                    <a:pt x="919" y="91"/>
                  </a:lnTo>
                  <a:lnTo>
                    <a:pt x="922" y="89"/>
                  </a:lnTo>
                  <a:lnTo>
                    <a:pt x="926" y="93"/>
                  </a:lnTo>
                  <a:lnTo>
                    <a:pt x="926" y="104"/>
                  </a:lnTo>
                  <a:lnTo>
                    <a:pt x="919" y="121"/>
                  </a:lnTo>
                  <a:lnTo>
                    <a:pt x="919" y="139"/>
                  </a:lnTo>
                  <a:lnTo>
                    <a:pt x="924" y="145"/>
                  </a:lnTo>
                  <a:lnTo>
                    <a:pt x="937" y="154"/>
                  </a:lnTo>
                  <a:lnTo>
                    <a:pt x="948" y="167"/>
                  </a:lnTo>
                  <a:lnTo>
                    <a:pt x="950" y="176"/>
                  </a:lnTo>
                  <a:lnTo>
                    <a:pt x="948" y="182"/>
                  </a:lnTo>
                  <a:lnTo>
                    <a:pt x="956" y="182"/>
                  </a:lnTo>
                  <a:lnTo>
                    <a:pt x="963" y="173"/>
                  </a:lnTo>
                  <a:lnTo>
                    <a:pt x="971" y="165"/>
                  </a:lnTo>
                  <a:lnTo>
                    <a:pt x="980" y="165"/>
                  </a:lnTo>
                  <a:lnTo>
                    <a:pt x="976" y="173"/>
                  </a:lnTo>
                  <a:lnTo>
                    <a:pt x="969" y="176"/>
                  </a:lnTo>
                  <a:lnTo>
                    <a:pt x="969" y="189"/>
                  </a:lnTo>
                  <a:lnTo>
                    <a:pt x="961" y="195"/>
                  </a:lnTo>
                  <a:lnTo>
                    <a:pt x="950" y="199"/>
                  </a:lnTo>
                  <a:lnTo>
                    <a:pt x="948" y="208"/>
                  </a:lnTo>
                  <a:lnTo>
                    <a:pt x="943" y="215"/>
                  </a:lnTo>
                  <a:lnTo>
                    <a:pt x="935" y="215"/>
                  </a:lnTo>
                  <a:lnTo>
                    <a:pt x="930" y="212"/>
                  </a:lnTo>
                  <a:lnTo>
                    <a:pt x="922" y="219"/>
                  </a:lnTo>
                  <a:lnTo>
                    <a:pt x="924" y="225"/>
                  </a:lnTo>
                  <a:lnTo>
                    <a:pt x="906" y="225"/>
                  </a:lnTo>
                  <a:lnTo>
                    <a:pt x="896" y="221"/>
                  </a:lnTo>
                  <a:lnTo>
                    <a:pt x="885" y="225"/>
                  </a:lnTo>
                  <a:lnTo>
                    <a:pt x="868" y="247"/>
                  </a:lnTo>
                  <a:lnTo>
                    <a:pt x="863" y="273"/>
                  </a:lnTo>
                  <a:lnTo>
                    <a:pt x="859" y="295"/>
                  </a:lnTo>
                  <a:lnTo>
                    <a:pt x="863" y="308"/>
                  </a:lnTo>
                  <a:lnTo>
                    <a:pt x="861" y="318"/>
                  </a:lnTo>
                  <a:lnTo>
                    <a:pt x="861" y="327"/>
                  </a:lnTo>
                  <a:lnTo>
                    <a:pt x="850" y="323"/>
                  </a:lnTo>
                  <a:lnTo>
                    <a:pt x="846" y="314"/>
                  </a:lnTo>
                  <a:lnTo>
                    <a:pt x="826" y="310"/>
                  </a:lnTo>
                  <a:lnTo>
                    <a:pt x="807" y="299"/>
                  </a:lnTo>
                  <a:lnTo>
                    <a:pt x="790" y="284"/>
                  </a:lnTo>
                  <a:lnTo>
                    <a:pt x="779" y="273"/>
                  </a:lnTo>
                  <a:lnTo>
                    <a:pt x="768" y="275"/>
                  </a:lnTo>
                  <a:lnTo>
                    <a:pt x="759" y="273"/>
                  </a:lnTo>
                  <a:lnTo>
                    <a:pt x="753" y="267"/>
                  </a:lnTo>
                  <a:lnTo>
                    <a:pt x="742" y="267"/>
                  </a:lnTo>
                  <a:lnTo>
                    <a:pt x="729" y="277"/>
                  </a:lnTo>
                  <a:lnTo>
                    <a:pt x="714" y="297"/>
                  </a:lnTo>
                  <a:lnTo>
                    <a:pt x="707" y="293"/>
                  </a:lnTo>
                  <a:lnTo>
                    <a:pt x="692" y="284"/>
                  </a:lnTo>
                  <a:lnTo>
                    <a:pt x="684" y="284"/>
                  </a:lnTo>
                  <a:lnTo>
                    <a:pt x="675" y="293"/>
                  </a:lnTo>
                  <a:lnTo>
                    <a:pt x="675" y="303"/>
                  </a:lnTo>
                  <a:lnTo>
                    <a:pt x="679" y="314"/>
                  </a:lnTo>
                  <a:lnTo>
                    <a:pt x="692" y="321"/>
                  </a:lnTo>
                  <a:lnTo>
                    <a:pt x="705" y="316"/>
                  </a:lnTo>
                  <a:lnTo>
                    <a:pt x="720" y="334"/>
                  </a:lnTo>
                  <a:lnTo>
                    <a:pt x="736" y="338"/>
                  </a:lnTo>
                  <a:lnTo>
                    <a:pt x="749" y="338"/>
                  </a:lnTo>
                  <a:lnTo>
                    <a:pt x="753" y="344"/>
                  </a:lnTo>
                  <a:lnTo>
                    <a:pt x="744" y="357"/>
                  </a:lnTo>
                  <a:lnTo>
                    <a:pt x="742" y="366"/>
                  </a:lnTo>
                  <a:lnTo>
                    <a:pt x="733" y="360"/>
                  </a:lnTo>
                  <a:lnTo>
                    <a:pt x="716" y="360"/>
                  </a:lnTo>
                  <a:lnTo>
                    <a:pt x="710" y="364"/>
                  </a:lnTo>
                  <a:lnTo>
                    <a:pt x="712" y="373"/>
                  </a:lnTo>
                  <a:lnTo>
                    <a:pt x="707" y="383"/>
                  </a:lnTo>
                  <a:lnTo>
                    <a:pt x="692" y="399"/>
                  </a:lnTo>
                  <a:close/>
                  <a:moveTo>
                    <a:pt x="673" y="743"/>
                  </a:moveTo>
                  <a:lnTo>
                    <a:pt x="673" y="730"/>
                  </a:lnTo>
                  <a:lnTo>
                    <a:pt x="677" y="723"/>
                  </a:lnTo>
                  <a:lnTo>
                    <a:pt x="675" y="721"/>
                  </a:lnTo>
                  <a:lnTo>
                    <a:pt x="666" y="725"/>
                  </a:lnTo>
                  <a:lnTo>
                    <a:pt x="664" y="719"/>
                  </a:lnTo>
                  <a:lnTo>
                    <a:pt x="671" y="697"/>
                  </a:lnTo>
                  <a:lnTo>
                    <a:pt x="675" y="693"/>
                  </a:lnTo>
                  <a:lnTo>
                    <a:pt x="677" y="702"/>
                  </a:lnTo>
                  <a:lnTo>
                    <a:pt x="675" y="710"/>
                  </a:lnTo>
                  <a:lnTo>
                    <a:pt x="684" y="715"/>
                  </a:lnTo>
                  <a:lnTo>
                    <a:pt x="686" y="721"/>
                  </a:lnTo>
                  <a:lnTo>
                    <a:pt x="684" y="734"/>
                  </a:lnTo>
                  <a:lnTo>
                    <a:pt x="677" y="741"/>
                  </a:lnTo>
                  <a:lnTo>
                    <a:pt x="673" y="743"/>
                  </a:lnTo>
                  <a:close/>
                  <a:moveTo>
                    <a:pt x="216" y="1163"/>
                  </a:moveTo>
                  <a:lnTo>
                    <a:pt x="223" y="1167"/>
                  </a:lnTo>
                  <a:lnTo>
                    <a:pt x="225" y="1165"/>
                  </a:lnTo>
                  <a:lnTo>
                    <a:pt x="219" y="1161"/>
                  </a:lnTo>
                  <a:lnTo>
                    <a:pt x="214" y="1161"/>
                  </a:lnTo>
                  <a:lnTo>
                    <a:pt x="216" y="1163"/>
                  </a:lnTo>
                  <a:close/>
                  <a:moveTo>
                    <a:pt x="212" y="1171"/>
                  </a:moveTo>
                  <a:lnTo>
                    <a:pt x="214" y="1174"/>
                  </a:lnTo>
                  <a:lnTo>
                    <a:pt x="216" y="1171"/>
                  </a:lnTo>
                  <a:lnTo>
                    <a:pt x="212" y="1171"/>
                  </a:lnTo>
                  <a:close/>
                  <a:moveTo>
                    <a:pt x="206" y="1178"/>
                  </a:moveTo>
                  <a:lnTo>
                    <a:pt x="210" y="1180"/>
                  </a:lnTo>
                  <a:lnTo>
                    <a:pt x="212" y="1176"/>
                  </a:lnTo>
                  <a:lnTo>
                    <a:pt x="206" y="1178"/>
                  </a:lnTo>
                  <a:close/>
                  <a:moveTo>
                    <a:pt x="197" y="1184"/>
                  </a:moveTo>
                  <a:lnTo>
                    <a:pt x="199" y="1191"/>
                  </a:lnTo>
                  <a:lnTo>
                    <a:pt x="206" y="1187"/>
                  </a:lnTo>
                  <a:lnTo>
                    <a:pt x="197" y="1184"/>
                  </a:lnTo>
                  <a:close/>
                  <a:moveTo>
                    <a:pt x="188" y="1215"/>
                  </a:moveTo>
                  <a:lnTo>
                    <a:pt x="184" y="1202"/>
                  </a:lnTo>
                  <a:lnTo>
                    <a:pt x="184" y="1193"/>
                  </a:lnTo>
                  <a:lnTo>
                    <a:pt x="190" y="1191"/>
                  </a:lnTo>
                  <a:lnTo>
                    <a:pt x="193" y="1197"/>
                  </a:lnTo>
                  <a:lnTo>
                    <a:pt x="199" y="1202"/>
                  </a:lnTo>
                  <a:lnTo>
                    <a:pt x="203" y="1210"/>
                  </a:lnTo>
                  <a:lnTo>
                    <a:pt x="197" y="1217"/>
                  </a:lnTo>
                  <a:lnTo>
                    <a:pt x="188" y="1215"/>
                  </a:lnTo>
                  <a:close/>
                  <a:moveTo>
                    <a:pt x="283" y="1223"/>
                  </a:moveTo>
                  <a:lnTo>
                    <a:pt x="281" y="1217"/>
                  </a:lnTo>
                  <a:lnTo>
                    <a:pt x="286" y="1213"/>
                  </a:lnTo>
                  <a:lnTo>
                    <a:pt x="290" y="1215"/>
                  </a:lnTo>
                  <a:lnTo>
                    <a:pt x="288" y="1221"/>
                  </a:lnTo>
                  <a:lnTo>
                    <a:pt x="283" y="1223"/>
                  </a:lnTo>
                  <a:close/>
                  <a:moveTo>
                    <a:pt x="273" y="1243"/>
                  </a:moveTo>
                  <a:lnTo>
                    <a:pt x="277" y="1236"/>
                  </a:lnTo>
                  <a:lnTo>
                    <a:pt x="281" y="1239"/>
                  </a:lnTo>
                  <a:lnTo>
                    <a:pt x="277" y="1245"/>
                  </a:lnTo>
                  <a:lnTo>
                    <a:pt x="273" y="1243"/>
                  </a:lnTo>
                  <a:close/>
                  <a:moveTo>
                    <a:pt x="268" y="1210"/>
                  </a:moveTo>
                  <a:lnTo>
                    <a:pt x="262" y="1217"/>
                  </a:lnTo>
                  <a:lnTo>
                    <a:pt x="264" y="1228"/>
                  </a:lnTo>
                  <a:lnTo>
                    <a:pt x="268" y="1236"/>
                  </a:lnTo>
                  <a:lnTo>
                    <a:pt x="275" y="1236"/>
                  </a:lnTo>
                  <a:lnTo>
                    <a:pt x="277" y="1226"/>
                  </a:lnTo>
                  <a:lnTo>
                    <a:pt x="271" y="1215"/>
                  </a:lnTo>
                  <a:lnTo>
                    <a:pt x="271" y="1210"/>
                  </a:lnTo>
                  <a:lnTo>
                    <a:pt x="268" y="1210"/>
                  </a:lnTo>
                  <a:close/>
                  <a:moveTo>
                    <a:pt x="534" y="1061"/>
                  </a:moveTo>
                  <a:lnTo>
                    <a:pt x="528" y="1048"/>
                  </a:lnTo>
                  <a:lnTo>
                    <a:pt x="528" y="1037"/>
                  </a:lnTo>
                  <a:lnTo>
                    <a:pt x="532" y="1031"/>
                  </a:lnTo>
                  <a:lnTo>
                    <a:pt x="539" y="1031"/>
                  </a:lnTo>
                  <a:lnTo>
                    <a:pt x="541" y="1037"/>
                  </a:lnTo>
                  <a:lnTo>
                    <a:pt x="541" y="1048"/>
                  </a:lnTo>
                  <a:lnTo>
                    <a:pt x="543" y="1052"/>
                  </a:lnTo>
                  <a:lnTo>
                    <a:pt x="541" y="1061"/>
                  </a:lnTo>
                  <a:lnTo>
                    <a:pt x="534" y="1061"/>
                  </a:lnTo>
                  <a:close/>
                  <a:moveTo>
                    <a:pt x="489" y="1050"/>
                  </a:moveTo>
                  <a:lnTo>
                    <a:pt x="500" y="1039"/>
                  </a:lnTo>
                  <a:lnTo>
                    <a:pt x="508" y="1042"/>
                  </a:lnTo>
                  <a:lnTo>
                    <a:pt x="506" y="1048"/>
                  </a:lnTo>
                  <a:lnTo>
                    <a:pt x="500" y="1052"/>
                  </a:lnTo>
                  <a:lnTo>
                    <a:pt x="489" y="1050"/>
                  </a:lnTo>
                  <a:close/>
                  <a:moveTo>
                    <a:pt x="433" y="1180"/>
                  </a:moveTo>
                  <a:lnTo>
                    <a:pt x="439" y="1182"/>
                  </a:lnTo>
                  <a:lnTo>
                    <a:pt x="444" y="1178"/>
                  </a:lnTo>
                  <a:lnTo>
                    <a:pt x="450" y="1180"/>
                  </a:lnTo>
                  <a:lnTo>
                    <a:pt x="457" y="1178"/>
                  </a:lnTo>
                  <a:lnTo>
                    <a:pt x="454" y="1171"/>
                  </a:lnTo>
                  <a:lnTo>
                    <a:pt x="444" y="1158"/>
                  </a:lnTo>
                  <a:lnTo>
                    <a:pt x="450" y="1148"/>
                  </a:lnTo>
                  <a:lnTo>
                    <a:pt x="454" y="1130"/>
                  </a:lnTo>
                  <a:lnTo>
                    <a:pt x="470" y="1122"/>
                  </a:lnTo>
                  <a:lnTo>
                    <a:pt x="474" y="1115"/>
                  </a:lnTo>
                  <a:lnTo>
                    <a:pt x="487" y="1117"/>
                  </a:lnTo>
                  <a:lnTo>
                    <a:pt x="504" y="1128"/>
                  </a:lnTo>
                  <a:lnTo>
                    <a:pt x="511" y="1137"/>
                  </a:lnTo>
                  <a:lnTo>
                    <a:pt x="517" y="1132"/>
                  </a:lnTo>
                  <a:lnTo>
                    <a:pt x="524" y="1111"/>
                  </a:lnTo>
                  <a:lnTo>
                    <a:pt x="537" y="1098"/>
                  </a:lnTo>
                  <a:lnTo>
                    <a:pt x="539" y="1089"/>
                  </a:lnTo>
                  <a:lnTo>
                    <a:pt x="534" y="1085"/>
                  </a:lnTo>
                  <a:lnTo>
                    <a:pt x="530" y="1076"/>
                  </a:lnTo>
                  <a:lnTo>
                    <a:pt x="517" y="1065"/>
                  </a:lnTo>
                  <a:lnTo>
                    <a:pt x="508" y="1065"/>
                  </a:lnTo>
                  <a:lnTo>
                    <a:pt x="500" y="1059"/>
                  </a:lnTo>
                  <a:lnTo>
                    <a:pt x="483" y="1059"/>
                  </a:lnTo>
                  <a:lnTo>
                    <a:pt x="467" y="1070"/>
                  </a:lnTo>
                  <a:lnTo>
                    <a:pt x="467" y="1078"/>
                  </a:lnTo>
                  <a:lnTo>
                    <a:pt x="463" y="1087"/>
                  </a:lnTo>
                  <a:lnTo>
                    <a:pt x="450" y="1091"/>
                  </a:lnTo>
                  <a:lnTo>
                    <a:pt x="441" y="1098"/>
                  </a:lnTo>
                  <a:lnTo>
                    <a:pt x="435" y="1096"/>
                  </a:lnTo>
                  <a:lnTo>
                    <a:pt x="428" y="1078"/>
                  </a:lnTo>
                  <a:lnTo>
                    <a:pt x="422" y="1078"/>
                  </a:lnTo>
                  <a:lnTo>
                    <a:pt x="407" y="1098"/>
                  </a:lnTo>
                  <a:lnTo>
                    <a:pt x="407" y="1109"/>
                  </a:lnTo>
                  <a:lnTo>
                    <a:pt x="396" y="1117"/>
                  </a:lnTo>
                  <a:lnTo>
                    <a:pt x="392" y="1130"/>
                  </a:lnTo>
                  <a:lnTo>
                    <a:pt x="409" y="1135"/>
                  </a:lnTo>
                  <a:lnTo>
                    <a:pt x="413" y="1145"/>
                  </a:lnTo>
                  <a:lnTo>
                    <a:pt x="409" y="1150"/>
                  </a:lnTo>
                  <a:lnTo>
                    <a:pt x="409" y="1156"/>
                  </a:lnTo>
                  <a:lnTo>
                    <a:pt x="420" y="1171"/>
                  </a:lnTo>
                  <a:lnTo>
                    <a:pt x="435" y="1171"/>
                  </a:lnTo>
                  <a:lnTo>
                    <a:pt x="433" y="1180"/>
                  </a:lnTo>
                  <a:close/>
                  <a:moveTo>
                    <a:pt x="353" y="1390"/>
                  </a:moveTo>
                  <a:lnTo>
                    <a:pt x="346" y="1381"/>
                  </a:lnTo>
                  <a:lnTo>
                    <a:pt x="338" y="1381"/>
                  </a:lnTo>
                  <a:lnTo>
                    <a:pt x="335" y="1390"/>
                  </a:lnTo>
                  <a:lnTo>
                    <a:pt x="342" y="1401"/>
                  </a:lnTo>
                  <a:lnTo>
                    <a:pt x="353" y="1403"/>
                  </a:lnTo>
                  <a:lnTo>
                    <a:pt x="355" y="1399"/>
                  </a:lnTo>
                  <a:lnTo>
                    <a:pt x="353" y="1390"/>
                  </a:lnTo>
                  <a:close/>
                  <a:moveTo>
                    <a:pt x="364" y="1377"/>
                  </a:moveTo>
                  <a:lnTo>
                    <a:pt x="361" y="1355"/>
                  </a:lnTo>
                  <a:lnTo>
                    <a:pt x="361" y="1349"/>
                  </a:lnTo>
                  <a:lnTo>
                    <a:pt x="368" y="1353"/>
                  </a:lnTo>
                  <a:lnTo>
                    <a:pt x="370" y="1364"/>
                  </a:lnTo>
                  <a:lnTo>
                    <a:pt x="366" y="1373"/>
                  </a:lnTo>
                  <a:lnTo>
                    <a:pt x="364" y="1377"/>
                  </a:lnTo>
                  <a:close/>
                  <a:moveTo>
                    <a:pt x="342" y="1342"/>
                  </a:moveTo>
                  <a:lnTo>
                    <a:pt x="353" y="1334"/>
                  </a:lnTo>
                  <a:lnTo>
                    <a:pt x="366" y="1317"/>
                  </a:lnTo>
                  <a:lnTo>
                    <a:pt x="353" y="1306"/>
                  </a:lnTo>
                  <a:lnTo>
                    <a:pt x="353" y="1299"/>
                  </a:lnTo>
                  <a:lnTo>
                    <a:pt x="359" y="1297"/>
                  </a:lnTo>
                  <a:lnTo>
                    <a:pt x="368" y="1299"/>
                  </a:lnTo>
                  <a:lnTo>
                    <a:pt x="374" y="1304"/>
                  </a:lnTo>
                  <a:lnTo>
                    <a:pt x="377" y="1291"/>
                  </a:lnTo>
                  <a:lnTo>
                    <a:pt x="377" y="1271"/>
                  </a:lnTo>
                  <a:lnTo>
                    <a:pt x="372" y="1262"/>
                  </a:lnTo>
                  <a:lnTo>
                    <a:pt x="374" y="1226"/>
                  </a:lnTo>
                  <a:lnTo>
                    <a:pt x="372" y="1208"/>
                  </a:lnTo>
                  <a:lnTo>
                    <a:pt x="379" y="1195"/>
                  </a:lnTo>
                  <a:lnTo>
                    <a:pt x="389" y="1184"/>
                  </a:lnTo>
                  <a:lnTo>
                    <a:pt x="387" y="1176"/>
                  </a:lnTo>
                  <a:lnTo>
                    <a:pt x="381" y="1174"/>
                  </a:lnTo>
                  <a:lnTo>
                    <a:pt x="381" y="1163"/>
                  </a:lnTo>
                  <a:lnTo>
                    <a:pt x="374" y="1161"/>
                  </a:lnTo>
                  <a:lnTo>
                    <a:pt x="377" y="1152"/>
                  </a:lnTo>
                  <a:lnTo>
                    <a:pt x="357" y="1152"/>
                  </a:lnTo>
                  <a:lnTo>
                    <a:pt x="353" y="1148"/>
                  </a:lnTo>
                  <a:lnTo>
                    <a:pt x="364" y="1143"/>
                  </a:lnTo>
                  <a:lnTo>
                    <a:pt x="366" y="1135"/>
                  </a:lnTo>
                  <a:lnTo>
                    <a:pt x="364" y="1117"/>
                  </a:lnTo>
                  <a:lnTo>
                    <a:pt x="355" y="1113"/>
                  </a:lnTo>
                  <a:lnTo>
                    <a:pt x="346" y="1115"/>
                  </a:lnTo>
                  <a:lnTo>
                    <a:pt x="346" y="1120"/>
                  </a:lnTo>
                  <a:lnTo>
                    <a:pt x="338" y="1126"/>
                  </a:lnTo>
                  <a:lnTo>
                    <a:pt x="329" y="1124"/>
                  </a:lnTo>
                  <a:lnTo>
                    <a:pt x="314" y="1109"/>
                  </a:lnTo>
                  <a:lnTo>
                    <a:pt x="316" y="1100"/>
                  </a:lnTo>
                  <a:lnTo>
                    <a:pt x="335" y="1091"/>
                  </a:lnTo>
                  <a:lnTo>
                    <a:pt x="353" y="1087"/>
                  </a:lnTo>
                  <a:lnTo>
                    <a:pt x="370" y="1094"/>
                  </a:lnTo>
                  <a:lnTo>
                    <a:pt x="381" y="1098"/>
                  </a:lnTo>
                  <a:lnTo>
                    <a:pt x="383" y="1094"/>
                  </a:lnTo>
                  <a:lnTo>
                    <a:pt x="381" y="1085"/>
                  </a:lnTo>
                  <a:lnTo>
                    <a:pt x="383" y="1072"/>
                  </a:lnTo>
                  <a:lnTo>
                    <a:pt x="381" y="1063"/>
                  </a:lnTo>
                  <a:lnTo>
                    <a:pt x="385" y="1057"/>
                  </a:lnTo>
                  <a:lnTo>
                    <a:pt x="394" y="1057"/>
                  </a:lnTo>
                  <a:lnTo>
                    <a:pt x="398" y="1063"/>
                  </a:lnTo>
                  <a:lnTo>
                    <a:pt x="407" y="1063"/>
                  </a:lnTo>
                  <a:lnTo>
                    <a:pt x="415" y="1059"/>
                  </a:lnTo>
                  <a:lnTo>
                    <a:pt x="437" y="1055"/>
                  </a:lnTo>
                  <a:lnTo>
                    <a:pt x="457" y="1048"/>
                  </a:lnTo>
                  <a:lnTo>
                    <a:pt x="470" y="1048"/>
                  </a:lnTo>
                  <a:lnTo>
                    <a:pt x="474" y="1050"/>
                  </a:lnTo>
                  <a:lnTo>
                    <a:pt x="480" y="1046"/>
                  </a:lnTo>
                  <a:lnTo>
                    <a:pt x="480" y="1044"/>
                  </a:lnTo>
                  <a:lnTo>
                    <a:pt x="493" y="1035"/>
                  </a:lnTo>
                  <a:lnTo>
                    <a:pt x="498" y="1029"/>
                  </a:lnTo>
                  <a:lnTo>
                    <a:pt x="511" y="1018"/>
                  </a:lnTo>
                  <a:lnTo>
                    <a:pt x="526" y="1011"/>
                  </a:lnTo>
                  <a:lnTo>
                    <a:pt x="545" y="1016"/>
                  </a:lnTo>
                  <a:lnTo>
                    <a:pt x="556" y="1013"/>
                  </a:lnTo>
                  <a:lnTo>
                    <a:pt x="560" y="1018"/>
                  </a:lnTo>
                  <a:lnTo>
                    <a:pt x="560" y="1026"/>
                  </a:lnTo>
                  <a:lnTo>
                    <a:pt x="552" y="1042"/>
                  </a:lnTo>
                  <a:lnTo>
                    <a:pt x="547" y="1050"/>
                  </a:lnTo>
                  <a:lnTo>
                    <a:pt x="554" y="1055"/>
                  </a:lnTo>
                  <a:lnTo>
                    <a:pt x="556" y="1065"/>
                  </a:lnTo>
                  <a:lnTo>
                    <a:pt x="556" y="1078"/>
                  </a:lnTo>
                  <a:lnTo>
                    <a:pt x="554" y="1083"/>
                  </a:lnTo>
                  <a:lnTo>
                    <a:pt x="558" y="1094"/>
                  </a:lnTo>
                  <a:lnTo>
                    <a:pt x="569" y="1100"/>
                  </a:lnTo>
                  <a:lnTo>
                    <a:pt x="586" y="1115"/>
                  </a:lnTo>
                  <a:lnTo>
                    <a:pt x="599" y="1120"/>
                  </a:lnTo>
                  <a:lnTo>
                    <a:pt x="606" y="1115"/>
                  </a:lnTo>
                  <a:lnTo>
                    <a:pt x="619" y="1098"/>
                  </a:lnTo>
                  <a:lnTo>
                    <a:pt x="619" y="1085"/>
                  </a:lnTo>
                  <a:lnTo>
                    <a:pt x="625" y="1081"/>
                  </a:lnTo>
                  <a:lnTo>
                    <a:pt x="627" y="1074"/>
                  </a:lnTo>
                  <a:lnTo>
                    <a:pt x="625" y="1068"/>
                  </a:lnTo>
                  <a:lnTo>
                    <a:pt x="634" y="1052"/>
                  </a:lnTo>
                  <a:lnTo>
                    <a:pt x="645" y="1050"/>
                  </a:lnTo>
                  <a:lnTo>
                    <a:pt x="653" y="1050"/>
                  </a:lnTo>
                  <a:lnTo>
                    <a:pt x="658" y="1044"/>
                  </a:lnTo>
                  <a:lnTo>
                    <a:pt x="653" y="1039"/>
                  </a:lnTo>
                  <a:lnTo>
                    <a:pt x="651" y="1026"/>
                  </a:lnTo>
                  <a:lnTo>
                    <a:pt x="630" y="1018"/>
                  </a:lnTo>
                  <a:lnTo>
                    <a:pt x="627" y="1011"/>
                  </a:lnTo>
                  <a:lnTo>
                    <a:pt x="632" y="994"/>
                  </a:lnTo>
                  <a:lnTo>
                    <a:pt x="638" y="987"/>
                  </a:lnTo>
                  <a:lnTo>
                    <a:pt x="643" y="985"/>
                  </a:lnTo>
                  <a:lnTo>
                    <a:pt x="640" y="992"/>
                  </a:lnTo>
                  <a:lnTo>
                    <a:pt x="643" y="1005"/>
                  </a:lnTo>
                  <a:lnTo>
                    <a:pt x="647" y="1009"/>
                  </a:lnTo>
                  <a:lnTo>
                    <a:pt x="651" y="1005"/>
                  </a:lnTo>
                  <a:lnTo>
                    <a:pt x="656" y="1000"/>
                  </a:lnTo>
                  <a:lnTo>
                    <a:pt x="664" y="1003"/>
                  </a:lnTo>
                  <a:lnTo>
                    <a:pt x="669" y="1007"/>
                  </a:lnTo>
                  <a:lnTo>
                    <a:pt x="675" y="1005"/>
                  </a:lnTo>
                  <a:lnTo>
                    <a:pt x="679" y="1007"/>
                  </a:lnTo>
                  <a:lnTo>
                    <a:pt x="677" y="1011"/>
                  </a:lnTo>
                  <a:lnTo>
                    <a:pt x="666" y="1013"/>
                  </a:lnTo>
                  <a:lnTo>
                    <a:pt x="664" y="1018"/>
                  </a:lnTo>
                  <a:lnTo>
                    <a:pt x="669" y="1020"/>
                  </a:lnTo>
                  <a:lnTo>
                    <a:pt x="679" y="1018"/>
                  </a:lnTo>
                  <a:lnTo>
                    <a:pt x="694" y="1009"/>
                  </a:lnTo>
                  <a:lnTo>
                    <a:pt x="725" y="1011"/>
                  </a:lnTo>
                  <a:lnTo>
                    <a:pt x="742" y="1009"/>
                  </a:lnTo>
                  <a:lnTo>
                    <a:pt x="738" y="1005"/>
                  </a:lnTo>
                  <a:lnTo>
                    <a:pt x="733" y="994"/>
                  </a:lnTo>
                  <a:lnTo>
                    <a:pt x="738" y="979"/>
                  </a:lnTo>
                  <a:lnTo>
                    <a:pt x="751" y="972"/>
                  </a:lnTo>
                  <a:lnTo>
                    <a:pt x="762" y="974"/>
                  </a:lnTo>
                  <a:lnTo>
                    <a:pt x="764" y="985"/>
                  </a:lnTo>
                  <a:lnTo>
                    <a:pt x="759" y="998"/>
                  </a:lnTo>
                  <a:lnTo>
                    <a:pt x="764" y="1007"/>
                  </a:lnTo>
                  <a:lnTo>
                    <a:pt x="772" y="1007"/>
                  </a:lnTo>
                  <a:lnTo>
                    <a:pt x="783" y="994"/>
                  </a:lnTo>
                  <a:lnTo>
                    <a:pt x="777" y="972"/>
                  </a:lnTo>
                  <a:lnTo>
                    <a:pt x="779" y="957"/>
                  </a:lnTo>
                  <a:lnTo>
                    <a:pt x="794" y="946"/>
                  </a:lnTo>
                  <a:lnTo>
                    <a:pt x="803" y="946"/>
                  </a:lnTo>
                  <a:lnTo>
                    <a:pt x="805" y="940"/>
                  </a:lnTo>
                  <a:lnTo>
                    <a:pt x="800" y="933"/>
                  </a:lnTo>
                  <a:lnTo>
                    <a:pt x="803" y="918"/>
                  </a:lnTo>
                  <a:lnTo>
                    <a:pt x="811" y="914"/>
                  </a:lnTo>
                  <a:lnTo>
                    <a:pt x="822" y="916"/>
                  </a:lnTo>
                  <a:lnTo>
                    <a:pt x="824" y="922"/>
                  </a:lnTo>
                  <a:lnTo>
                    <a:pt x="820" y="931"/>
                  </a:lnTo>
                  <a:lnTo>
                    <a:pt x="816" y="948"/>
                  </a:lnTo>
                  <a:lnTo>
                    <a:pt x="820" y="983"/>
                  </a:lnTo>
                  <a:lnTo>
                    <a:pt x="824" y="985"/>
                  </a:lnTo>
                  <a:lnTo>
                    <a:pt x="833" y="981"/>
                  </a:lnTo>
                  <a:lnTo>
                    <a:pt x="839" y="968"/>
                  </a:lnTo>
                  <a:lnTo>
                    <a:pt x="848" y="968"/>
                  </a:lnTo>
                  <a:lnTo>
                    <a:pt x="861" y="955"/>
                  </a:lnTo>
                  <a:lnTo>
                    <a:pt x="865" y="940"/>
                  </a:lnTo>
                  <a:lnTo>
                    <a:pt x="863" y="929"/>
                  </a:lnTo>
                  <a:lnTo>
                    <a:pt x="876" y="916"/>
                  </a:lnTo>
                  <a:lnTo>
                    <a:pt x="874" y="910"/>
                  </a:lnTo>
                  <a:lnTo>
                    <a:pt x="868" y="903"/>
                  </a:lnTo>
                  <a:lnTo>
                    <a:pt x="852" y="884"/>
                  </a:lnTo>
                  <a:lnTo>
                    <a:pt x="848" y="868"/>
                  </a:lnTo>
                  <a:lnTo>
                    <a:pt x="844" y="838"/>
                  </a:lnTo>
                  <a:lnTo>
                    <a:pt x="848" y="803"/>
                  </a:lnTo>
                  <a:lnTo>
                    <a:pt x="850" y="780"/>
                  </a:lnTo>
                  <a:lnTo>
                    <a:pt x="839" y="736"/>
                  </a:lnTo>
                  <a:lnTo>
                    <a:pt x="824" y="715"/>
                  </a:lnTo>
                  <a:lnTo>
                    <a:pt x="822" y="700"/>
                  </a:lnTo>
                  <a:lnTo>
                    <a:pt x="826" y="680"/>
                  </a:lnTo>
                  <a:lnTo>
                    <a:pt x="846" y="671"/>
                  </a:lnTo>
                  <a:lnTo>
                    <a:pt x="855" y="671"/>
                  </a:lnTo>
                  <a:lnTo>
                    <a:pt x="859" y="678"/>
                  </a:lnTo>
                  <a:lnTo>
                    <a:pt x="863" y="674"/>
                  </a:lnTo>
                  <a:lnTo>
                    <a:pt x="859" y="661"/>
                  </a:lnTo>
                  <a:lnTo>
                    <a:pt x="857" y="650"/>
                  </a:lnTo>
                  <a:lnTo>
                    <a:pt x="852" y="645"/>
                  </a:lnTo>
                  <a:lnTo>
                    <a:pt x="850" y="635"/>
                  </a:lnTo>
                  <a:lnTo>
                    <a:pt x="850" y="628"/>
                  </a:lnTo>
                  <a:lnTo>
                    <a:pt x="850" y="617"/>
                  </a:lnTo>
                  <a:lnTo>
                    <a:pt x="855" y="611"/>
                  </a:lnTo>
                  <a:lnTo>
                    <a:pt x="855" y="606"/>
                  </a:lnTo>
                  <a:lnTo>
                    <a:pt x="857" y="598"/>
                  </a:lnTo>
                  <a:lnTo>
                    <a:pt x="852" y="591"/>
                  </a:lnTo>
                  <a:lnTo>
                    <a:pt x="852" y="576"/>
                  </a:lnTo>
                  <a:lnTo>
                    <a:pt x="855" y="567"/>
                  </a:lnTo>
                  <a:lnTo>
                    <a:pt x="850" y="559"/>
                  </a:lnTo>
                  <a:lnTo>
                    <a:pt x="846" y="535"/>
                  </a:lnTo>
                  <a:lnTo>
                    <a:pt x="835" y="515"/>
                  </a:lnTo>
                  <a:lnTo>
                    <a:pt x="829" y="515"/>
                  </a:lnTo>
                  <a:lnTo>
                    <a:pt x="822" y="511"/>
                  </a:lnTo>
                  <a:lnTo>
                    <a:pt x="820" y="485"/>
                  </a:lnTo>
                  <a:lnTo>
                    <a:pt x="809" y="474"/>
                  </a:lnTo>
                  <a:lnTo>
                    <a:pt x="783" y="446"/>
                  </a:lnTo>
                  <a:lnTo>
                    <a:pt x="777" y="433"/>
                  </a:lnTo>
                  <a:lnTo>
                    <a:pt x="772" y="416"/>
                  </a:lnTo>
                  <a:lnTo>
                    <a:pt x="770" y="396"/>
                  </a:lnTo>
                  <a:lnTo>
                    <a:pt x="772" y="390"/>
                  </a:lnTo>
                  <a:lnTo>
                    <a:pt x="764" y="394"/>
                  </a:lnTo>
                  <a:lnTo>
                    <a:pt x="759" y="394"/>
                  </a:lnTo>
                  <a:lnTo>
                    <a:pt x="755" y="392"/>
                  </a:lnTo>
                  <a:lnTo>
                    <a:pt x="744" y="386"/>
                  </a:lnTo>
                  <a:lnTo>
                    <a:pt x="740" y="386"/>
                  </a:lnTo>
                  <a:lnTo>
                    <a:pt x="740" y="390"/>
                  </a:lnTo>
                  <a:lnTo>
                    <a:pt x="733" y="405"/>
                  </a:lnTo>
                  <a:lnTo>
                    <a:pt x="733" y="416"/>
                  </a:lnTo>
                  <a:lnTo>
                    <a:pt x="740" y="420"/>
                  </a:lnTo>
                  <a:lnTo>
                    <a:pt x="746" y="418"/>
                  </a:lnTo>
                  <a:lnTo>
                    <a:pt x="759" y="405"/>
                  </a:lnTo>
                  <a:lnTo>
                    <a:pt x="766" y="420"/>
                  </a:lnTo>
                  <a:lnTo>
                    <a:pt x="762" y="433"/>
                  </a:lnTo>
                  <a:lnTo>
                    <a:pt x="753" y="438"/>
                  </a:lnTo>
                  <a:lnTo>
                    <a:pt x="746" y="431"/>
                  </a:lnTo>
                  <a:lnTo>
                    <a:pt x="742" y="431"/>
                  </a:lnTo>
                  <a:lnTo>
                    <a:pt x="746" y="446"/>
                  </a:lnTo>
                  <a:lnTo>
                    <a:pt x="740" y="451"/>
                  </a:lnTo>
                  <a:lnTo>
                    <a:pt x="731" y="448"/>
                  </a:lnTo>
                  <a:lnTo>
                    <a:pt x="729" y="438"/>
                  </a:lnTo>
                  <a:lnTo>
                    <a:pt x="727" y="425"/>
                  </a:lnTo>
                  <a:lnTo>
                    <a:pt x="725" y="418"/>
                  </a:lnTo>
                  <a:lnTo>
                    <a:pt x="716" y="420"/>
                  </a:lnTo>
                  <a:lnTo>
                    <a:pt x="710" y="416"/>
                  </a:lnTo>
                  <a:lnTo>
                    <a:pt x="707" y="427"/>
                  </a:lnTo>
                  <a:lnTo>
                    <a:pt x="712" y="444"/>
                  </a:lnTo>
                  <a:lnTo>
                    <a:pt x="712" y="457"/>
                  </a:lnTo>
                  <a:lnTo>
                    <a:pt x="705" y="461"/>
                  </a:lnTo>
                  <a:lnTo>
                    <a:pt x="697" y="472"/>
                  </a:lnTo>
                  <a:lnTo>
                    <a:pt x="697" y="479"/>
                  </a:lnTo>
                  <a:lnTo>
                    <a:pt x="714" y="494"/>
                  </a:lnTo>
                  <a:lnTo>
                    <a:pt x="718" y="502"/>
                  </a:lnTo>
                  <a:lnTo>
                    <a:pt x="714" y="520"/>
                  </a:lnTo>
                  <a:lnTo>
                    <a:pt x="705" y="526"/>
                  </a:lnTo>
                  <a:lnTo>
                    <a:pt x="694" y="524"/>
                  </a:lnTo>
                  <a:lnTo>
                    <a:pt x="692" y="531"/>
                  </a:lnTo>
                  <a:lnTo>
                    <a:pt x="701" y="541"/>
                  </a:lnTo>
                  <a:lnTo>
                    <a:pt x="712" y="539"/>
                  </a:lnTo>
                  <a:lnTo>
                    <a:pt x="720" y="531"/>
                  </a:lnTo>
                  <a:lnTo>
                    <a:pt x="731" y="559"/>
                  </a:lnTo>
                  <a:lnTo>
                    <a:pt x="736" y="587"/>
                  </a:lnTo>
                  <a:lnTo>
                    <a:pt x="733" y="604"/>
                  </a:lnTo>
                  <a:lnTo>
                    <a:pt x="736" y="635"/>
                  </a:lnTo>
                  <a:lnTo>
                    <a:pt x="725" y="678"/>
                  </a:lnTo>
                  <a:lnTo>
                    <a:pt x="727" y="693"/>
                  </a:lnTo>
                  <a:lnTo>
                    <a:pt x="723" y="712"/>
                  </a:lnTo>
                  <a:lnTo>
                    <a:pt x="707" y="721"/>
                  </a:lnTo>
                  <a:lnTo>
                    <a:pt x="701" y="738"/>
                  </a:lnTo>
                  <a:lnTo>
                    <a:pt x="701" y="760"/>
                  </a:lnTo>
                  <a:lnTo>
                    <a:pt x="694" y="771"/>
                  </a:lnTo>
                  <a:lnTo>
                    <a:pt x="692" y="784"/>
                  </a:lnTo>
                  <a:lnTo>
                    <a:pt x="677" y="797"/>
                  </a:lnTo>
                  <a:lnTo>
                    <a:pt x="647" y="816"/>
                  </a:lnTo>
                  <a:lnTo>
                    <a:pt x="636" y="819"/>
                  </a:lnTo>
                  <a:lnTo>
                    <a:pt x="630" y="832"/>
                  </a:lnTo>
                  <a:lnTo>
                    <a:pt x="614" y="823"/>
                  </a:lnTo>
                  <a:lnTo>
                    <a:pt x="599" y="803"/>
                  </a:lnTo>
                  <a:lnTo>
                    <a:pt x="599" y="797"/>
                  </a:lnTo>
                  <a:lnTo>
                    <a:pt x="606" y="793"/>
                  </a:lnTo>
                  <a:lnTo>
                    <a:pt x="612" y="782"/>
                  </a:lnTo>
                  <a:lnTo>
                    <a:pt x="612" y="775"/>
                  </a:lnTo>
                  <a:lnTo>
                    <a:pt x="619" y="769"/>
                  </a:lnTo>
                  <a:lnTo>
                    <a:pt x="619" y="764"/>
                  </a:lnTo>
                  <a:lnTo>
                    <a:pt x="606" y="769"/>
                  </a:lnTo>
                  <a:lnTo>
                    <a:pt x="595" y="780"/>
                  </a:lnTo>
                  <a:lnTo>
                    <a:pt x="582" y="784"/>
                  </a:lnTo>
                  <a:lnTo>
                    <a:pt x="580" y="795"/>
                  </a:lnTo>
                  <a:lnTo>
                    <a:pt x="588" y="810"/>
                  </a:lnTo>
                  <a:lnTo>
                    <a:pt x="588" y="840"/>
                  </a:lnTo>
                  <a:lnTo>
                    <a:pt x="588" y="853"/>
                  </a:lnTo>
                  <a:lnTo>
                    <a:pt x="573" y="868"/>
                  </a:lnTo>
                  <a:lnTo>
                    <a:pt x="573" y="877"/>
                  </a:lnTo>
                  <a:lnTo>
                    <a:pt x="569" y="884"/>
                  </a:lnTo>
                  <a:lnTo>
                    <a:pt x="567" y="905"/>
                  </a:lnTo>
                  <a:lnTo>
                    <a:pt x="571" y="910"/>
                  </a:lnTo>
                  <a:lnTo>
                    <a:pt x="571" y="918"/>
                  </a:lnTo>
                  <a:lnTo>
                    <a:pt x="569" y="922"/>
                  </a:lnTo>
                  <a:lnTo>
                    <a:pt x="571" y="927"/>
                  </a:lnTo>
                  <a:lnTo>
                    <a:pt x="567" y="933"/>
                  </a:lnTo>
                  <a:lnTo>
                    <a:pt x="563" y="935"/>
                  </a:lnTo>
                  <a:lnTo>
                    <a:pt x="565" y="940"/>
                  </a:lnTo>
                  <a:lnTo>
                    <a:pt x="556" y="944"/>
                  </a:lnTo>
                  <a:lnTo>
                    <a:pt x="550" y="940"/>
                  </a:lnTo>
                  <a:lnTo>
                    <a:pt x="541" y="946"/>
                  </a:lnTo>
                  <a:lnTo>
                    <a:pt x="537" y="944"/>
                  </a:lnTo>
                  <a:lnTo>
                    <a:pt x="532" y="931"/>
                  </a:lnTo>
                  <a:lnTo>
                    <a:pt x="530" y="929"/>
                  </a:lnTo>
                  <a:lnTo>
                    <a:pt x="521" y="935"/>
                  </a:lnTo>
                  <a:lnTo>
                    <a:pt x="515" y="935"/>
                  </a:lnTo>
                  <a:lnTo>
                    <a:pt x="511" y="933"/>
                  </a:lnTo>
                  <a:lnTo>
                    <a:pt x="483" y="942"/>
                  </a:lnTo>
                  <a:lnTo>
                    <a:pt x="470" y="946"/>
                  </a:lnTo>
                  <a:lnTo>
                    <a:pt x="454" y="953"/>
                  </a:lnTo>
                  <a:lnTo>
                    <a:pt x="439" y="953"/>
                  </a:lnTo>
                  <a:lnTo>
                    <a:pt x="424" y="957"/>
                  </a:lnTo>
                  <a:lnTo>
                    <a:pt x="420" y="955"/>
                  </a:lnTo>
                  <a:lnTo>
                    <a:pt x="407" y="955"/>
                  </a:lnTo>
                  <a:lnTo>
                    <a:pt x="383" y="972"/>
                  </a:lnTo>
                  <a:lnTo>
                    <a:pt x="379" y="987"/>
                  </a:lnTo>
                  <a:lnTo>
                    <a:pt x="370" y="992"/>
                  </a:lnTo>
                  <a:lnTo>
                    <a:pt x="368" y="1003"/>
                  </a:lnTo>
                  <a:lnTo>
                    <a:pt x="351" y="1020"/>
                  </a:lnTo>
                  <a:lnTo>
                    <a:pt x="340" y="1024"/>
                  </a:lnTo>
                  <a:lnTo>
                    <a:pt x="331" y="1037"/>
                  </a:lnTo>
                  <a:lnTo>
                    <a:pt x="329" y="1046"/>
                  </a:lnTo>
                  <a:lnTo>
                    <a:pt x="320" y="1055"/>
                  </a:lnTo>
                  <a:lnTo>
                    <a:pt x="303" y="1059"/>
                  </a:lnTo>
                  <a:lnTo>
                    <a:pt x="296" y="1068"/>
                  </a:lnTo>
                  <a:lnTo>
                    <a:pt x="301" y="1087"/>
                  </a:lnTo>
                  <a:lnTo>
                    <a:pt x="307" y="1089"/>
                  </a:lnTo>
                  <a:lnTo>
                    <a:pt x="309" y="1096"/>
                  </a:lnTo>
                  <a:lnTo>
                    <a:pt x="305" y="1102"/>
                  </a:lnTo>
                  <a:lnTo>
                    <a:pt x="294" y="1104"/>
                  </a:lnTo>
                  <a:lnTo>
                    <a:pt x="281" y="1113"/>
                  </a:lnTo>
                  <a:lnTo>
                    <a:pt x="279" y="1122"/>
                  </a:lnTo>
                  <a:lnTo>
                    <a:pt x="271" y="1128"/>
                  </a:lnTo>
                  <a:lnTo>
                    <a:pt x="260" y="1139"/>
                  </a:lnTo>
                  <a:lnTo>
                    <a:pt x="255" y="1150"/>
                  </a:lnTo>
                  <a:lnTo>
                    <a:pt x="245" y="1150"/>
                  </a:lnTo>
                  <a:lnTo>
                    <a:pt x="234" y="1156"/>
                  </a:lnTo>
                  <a:lnTo>
                    <a:pt x="238" y="1156"/>
                  </a:lnTo>
                  <a:lnTo>
                    <a:pt x="245" y="1156"/>
                  </a:lnTo>
                  <a:lnTo>
                    <a:pt x="249" y="1167"/>
                  </a:lnTo>
                  <a:lnTo>
                    <a:pt x="255" y="1182"/>
                  </a:lnTo>
                  <a:lnTo>
                    <a:pt x="251" y="1187"/>
                  </a:lnTo>
                  <a:lnTo>
                    <a:pt x="249" y="1176"/>
                  </a:lnTo>
                  <a:lnTo>
                    <a:pt x="242" y="1169"/>
                  </a:lnTo>
                  <a:lnTo>
                    <a:pt x="240" y="1180"/>
                  </a:lnTo>
                  <a:lnTo>
                    <a:pt x="242" y="1191"/>
                  </a:lnTo>
                  <a:lnTo>
                    <a:pt x="251" y="1193"/>
                  </a:lnTo>
                  <a:lnTo>
                    <a:pt x="253" y="1202"/>
                  </a:lnTo>
                  <a:lnTo>
                    <a:pt x="249" y="1208"/>
                  </a:lnTo>
                  <a:lnTo>
                    <a:pt x="255" y="1206"/>
                  </a:lnTo>
                  <a:lnTo>
                    <a:pt x="260" y="1197"/>
                  </a:lnTo>
                  <a:lnTo>
                    <a:pt x="268" y="1193"/>
                  </a:lnTo>
                  <a:lnTo>
                    <a:pt x="275" y="1195"/>
                  </a:lnTo>
                  <a:lnTo>
                    <a:pt x="271" y="1200"/>
                  </a:lnTo>
                  <a:lnTo>
                    <a:pt x="275" y="1204"/>
                  </a:lnTo>
                  <a:lnTo>
                    <a:pt x="283" y="1202"/>
                  </a:lnTo>
                  <a:lnTo>
                    <a:pt x="283" y="1189"/>
                  </a:lnTo>
                  <a:lnTo>
                    <a:pt x="275" y="1184"/>
                  </a:lnTo>
                  <a:lnTo>
                    <a:pt x="264" y="1187"/>
                  </a:lnTo>
                  <a:lnTo>
                    <a:pt x="266" y="1182"/>
                  </a:lnTo>
                  <a:lnTo>
                    <a:pt x="268" y="1176"/>
                  </a:lnTo>
                  <a:lnTo>
                    <a:pt x="266" y="1167"/>
                  </a:lnTo>
                  <a:lnTo>
                    <a:pt x="271" y="1161"/>
                  </a:lnTo>
                  <a:lnTo>
                    <a:pt x="281" y="1165"/>
                  </a:lnTo>
                  <a:lnTo>
                    <a:pt x="292" y="1182"/>
                  </a:lnTo>
                  <a:lnTo>
                    <a:pt x="294" y="1195"/>
                  </a:lnTo>
                  <a:lnTo>
                    <a:pt x="299" y="1202"/>
                  </a:lnTo>
                  <a:lnTo>
                    <a:pt x="299" y="1223"/>
                  </a:lnTo>
                  <a:lnTo>
                    <a:pt x="290" y="1243"/>
                  </a:lnTo>
                  <a:lnTo>
                    <a:pt x="279" y="1245"/>
                  </a:lnTo>
                  <a:lnTo>
                    <a:pt x="283" y="1252"/>
                  </a:lnTo>
                  <a:lnTo>
                    <a:pt x="292" y="1267"/>
                  </a:lnTo>
                  <a:lnTo>
                    <a:pt x="296" y="1288"/>
                  </a:lnTo>
                  <a:lnTo>
                    <a:pt x="307" y="1301"/>
                  </a:lnTo>
                  <a:lnTo>
                    <a:pt x="305" y="1312"/>
                  </a:lnTo>
                  <a:lnTo>
                    <a:pt x="301" y="1319"/>
                  </a:lnTo>
                  <a:lnTo>
                    <a:pt x="309" y="1327"/>
                  </a:lnTo>
                  <a:lnTo>
                    <a:pt x="318" y="1327"/>
                  </a:lnTo>
                  <a:lnTo>
                    <a:pt x="327" y="1332"/>
                  </a:lnTo>
                  <a:lnTo>
                    <a:pt x="331" y="1327"/>
                  </a:lnTo>
                  <a:lnTo>
                    <a:pt x="331" y="1321"/>
                  </a:lnTo>
                  <a:lnTo>
                    <a:pt x="322" y="1306"/>
                  </a:lnTo>
                  <a:lnTo>
                    <a:pt x="322" y="1286"/>
                  </a:lnTo>
                  <a:lnTo>
                    <a:pt x="327" y="1280"/>
                  </a:lnTo>
                  <a:lnTo>
                    <a:pt x="333" y="1286"/>
                  </a:lnTo>
                  <a:lnTo>
                    <a:pt x="329" y="1291"/>
                  </a:lnTo>
                  <a:lnTo>
                    <a:pt x="329" y="1297"/>
                  </a:lnTo>
                  <a:lnTo>
                    <a:pt x="340" y="1306"/>
                  </a:lnTo>
                  <a:lnTo>
                    <a:pt x="342" y="1323"/>
                  </a:lnTo>
                  <a:lnTo>
                    <a:pt x="340" y="1332"/>
                  </a:lnTo>
                  <a:lnTo>
                    <a:pt x="342" y="1342"/>
                  </a:lnTo>
                  <a:close/>
                </a:path>
              </a:pathLst>
            </a:custGeom>
            <a:solidFill>
              <a:srgbClr val="FC6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61" name="Google Shape;1072;p24">
              <a:extLst>
                <a:ext uri="{FF2B5EF4-FFF2-40B4-BE49-F238E27FC236}">
                  <a16:creationId xmlns:a16="http://schemas.microsoft.com/office/drawing/2014/main" id="{7D64D18F-78B7-6E40-9408-DED6624E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4745038"/>
              <a:ext cx="541338" cy="857250"/>
            </a:xfrm>
            <a:custGeom>
              <a:avLst/>
              <a:gdLst>
                <a:gd name="T0" fmla="*/ 339090 w 284"/>
                <a:gd name="T1" fmla="*/ 601980 h 450"/>
                <a:gd name="T2" fmla="*/ 335280 w 284"/>
                <a:gd name="T3" fmla="*/ 622935 h 450"/>
                <a:gd name="T4" fmla="*/ 161925 w 284"/>
                <a:gd name="T5" fmla="*/ 697230 h 450"/>
                <a:gd name="T6" fmla="*/ 152400 w 284"/>
                <a:gd name="T7" fmla="*/ 672465 h 450"/>
                <a:gd name="T8" fmla="*/ 169545 w 284"/>
                <a:gd name="T9" fmla="*/ 659130 h 450"/>
                <a:gd name="T10" fmla="*/ 177165 w 284"/>
                <a:gd name="T11" fmla="*/ 691515 h 450"/>
                <a:gd name="T12" fmla="*/ 161925 w 284"/>
                <a:gd name="T13" fmla="*/ 697230 h 450"/>
                <a:gd name="T14" fmla="*/ 413385 w 284"/>
                <a:gd name="T15" fmla="*/ 584835 h 450"/>
                <a:gd name="T16" fmla="*/ 421005 w 284"/>
                <a:gd name="T17" fmla="*/ 613410 h 450"/>
                <a:gd name="T18" fmla="*/ 438150 w 284"/>
                <a:gd name="T19" fmla="*/ 598170 h 450"/>
                <a:gd name="T20" fmla="*/ 428625 w 284"/>
                <a:gd name="T21" fmla="*/ 573405 h 450"/>
                <a:gd name="T22" fmla="*/ 502920 w 284"/>
                <a:gd name="T23" fmla="*/ 712470 h 450"/>
                <a:gd name="T24" fmla="*/ 531495 w 284"/>
                <a:gd name="T25" fmla="*/ 697230 h 450"/>
                <a:gd name="T26" fmla="*/ 516255 w 284"/>
                <a:gd name="T27" fmla="*/ 725805 h 450"/>
                <a:gd name="T28" fmla="*/ 527685 w 284"/>
                <a:gd name="T29" fmla="*/ 676275 h 450"/>
                <a:gd name="T30" fmla="*/ 512445 w 284"/>
                <a:gd name="T31" fmla="*/ 666750 h 450"/>
                <a:gd name="T32" fmla="*/ 520065 w 284"/>
                <a:gd name="T33" fmla="*/ 634365 h 450"/>
                <a:gd name="T34" fmla="*/ 537210 w 284"/>
                <a:gd name="T35" fmla="*/ 638175 h 450"/>
                <a:gd name="T36" fmla="*/ 527685 w 284"/>
                <a:gd name="T37" fmla="*/ 676275 h 450"/>
                <a:gd name="T38" fmla="*/ 182880 w 284"/>
                <a:gd name="T39" fmla="*/ 832485 h 450"/>
                <a:gd name="T40" fmla="*/ 247650 w 284"/>
                <a:gd name="T41" fmla="*/ 803910 h 450"/>
                <a:gd name="T42" fmla="*/ 272415 w 284"/>
                <a:gd name="T43" fmla="*/ 819150 h 450"/>
                <a:gd name="T44" fmla="*/ 215265 w 284"/>
                <a:gd name="T45" fmla="*/ 857250 h 450"/>
                <a:gd name="T46" fmla="*/ 0 w 284"/>
                <a:gd name="T47" fmla="*/ 142875 h 450"/>
                <a:gd name="T48" fmla="*/ 24765 w 284"/>
                <a:gd name="T49" fmla="*/ 135255 h 450"/>
                <a:gd name="T50" fmla="*/ 41910 w 284"/>
                <a:gd name="T51" fmla="*/ 142875 h 450"/>
                <a:gd name="T52" fmla="*/ 120015 w 284"/>
                <a:gd name="T53" fmla="*/ 226695 h 450"/>
                <a:gd name="T54" fmla="*/ 127635 w 284"/>
                <a:gd name="T55" fmla="*/ 241935 h 450"/>
                <a:gd name="T56" fmla="*/ 152400 w 284"/>
                <a:gd name="T57" fmla="*/ 287655 h 450"/>
                <a:gd name="T58" fmla="*/ 108585 w 284"/>
                <a:gd name="T59" fmla="*/ 262890 h 450"/>
                <a:gd name="T60" fmla="*/ 83820 w 284"/>
                <a:gd name="T61" fmla="*/ 280035 h 450"/>
                <a:gd name="T62" fmla="*/ 108585 w 284"/>
                <a:gd name="T63" fmla="*/ 337185 h 450"/>
                <a:gd name="T64" fmla="*/ 133350 w 284"/>
                <a:gd name="T65" fmla="*/ 358140 h 450"/>
                <a:gd name="T66" fmla="*/ 148590 w 284"/>
                <a:gd name="T67" fmla="*/ 415290 h 450"/>
                <a:gd name="T68" fmla="*/ 177165 w 284"/>
                <a:gd name="T69" fmla="*/ 449580 h 450"/>
                <a:gd name="T70" fmla="*/ 137160 w 284"/>
                <a:gd name="T71" fmla="*/ 489585 h 450"/>
                <a:gd name="T72" fmla="*/ 158115 w 284"/>
                <a:gd name="T73" fmla="*/ 523875 h 450"/>
                <a:gd name="T74" fmla="*/ 140970 w 284"/>
                <a:gd name="T75" fmla="*/ 552450 h 450"/>
                <a:gd name="T76" fmla="*/ 137160 w 284"/>
                <a:gd name="T77" fmla="*/ 577215 h 450"/>
                <a:gd name="T78" fmla="*/ 186690 w 284"/>
                <a:gd name="T79" fmla="*/ 630555 h 450"/>
                <a:gd name="T80" fmla="*/ 198120 w 284"/>
                <a:gd name="T81" fmla="*/ 666750 h 450"/>
                <a:gd name="T82" fmla="*/ 215265 w 284"/>
                <a:gd name="T83" fmla="*/ 676275 h 450"/>
                <a:gd name="T84" fmla="*/ 226695 w 284"/>
                <a:gd name="T85" fmla="*/ 659130 h 450"/>
                <a:gd name="T86" fmla="*/ 297180 w 284"/>
                <a:gd name="T87" fmla="*/ 588645 h 450"/>
                <a:gd name="T88" fmla="*/ 321945 w 284"/>
                <a:gd name="T89" fmla="*/ 598170 h 450"/>
                <a:gd name="T90" fmla="*/ 350520 w 284"/>
                <a:gd name="T91" fmla="*/ 577215 h 450"/>
                <a:gd name="T92" fmla="*/ 384810 w 284"/>
                <a:gd name="T93" fmla="*/ 592455 h 450"/>
                <a:gd name="T94" fmla="*/ 403860 w 284"/>
                <a:gd name="T95" fmla="*/ 598170 h 450"/>
                <a:gd name="T96" fmla="*/ 424815 w 284"/>
                <a:gd name="T97" fmla="*/ 560070 h 450"/>
                <a:gd name="T98" fmla="*/ 483870 w 284"/>
                <a:gd name="T99" fmla="*/ 518160 h 450"/>
                <a:gd name="T100" fmla="*/ 491490 w 284"/>
                <a:gd name="T101" fmla="*/ 493395 h 450"/>
                <a:gd name="T102" fmla="*/ 478155 w 284"/>
                <a:gd name="T103" fmla="*/ 403860 h 450"/>
                <a:gd name="T104" fmla="*/ 470535 w 284"/>
                <a:gd name="T105" fmla="*/ 386715 h 450"/>
                <a:gd name="T106" fmla="*/ 434340 w 284"/>
                <a:gd name="T107" fmla="*/ 283845 h 450"/>
                <a:gd name="T108" fmla="*/ 363855 w 284"/>
                <a:gd name="T109" fmla="*/ 142875 h 450"/>
                <a:gd name="T110" fmla="*/ 257175 w 284"/>
                <a:gd name="T111" fmla="*/ 0 h 450"/>
                <a:gd name="T112" fmla="*/ 127635 w 284"/>
                <a:gd name="T113" fmla="*/ 36195 h 450"/>
                <a:gd name="T114" fmla="*/ 45720 w 284"/>
                <a:gd name="T115" fmla="*/ 81915 h 450"/>
                <a:gd name="T116" fmla="*/ 0 w 284"/>
                <a:gd name="T117" fmla="*/ 142875 h 4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4" h="450" extrusionOk="0">
                  <a:moveTo>
                    <a:pt x="171" y="320"/>
                  </a:moveTo>
                  <a:lnTo>
                    <a:pt x="178" y="316"/>
                  </a:lnTo>
                  <a:lnTo>
                    <a:pt x="184" y="322"/>
                  </a:lnTo>
                  <a:lnTo>
                    <a:pt x="176" y="327"/>
                  </a:lnTo>
                  <a:lnTo>
                    <a:pt x="171" y="320"/>
                  </a:lnTo>
                  <a:close/>
                  <a:moveTo>
                    <a:pt x="85" y="366"/>
                  </a:moveTo>
                  <a:lnTo>
                    <a:pt x="78" y="357"/>
                  </a:lnTo>
                  <a:lnTo>
                    <a:pt x="80" y="353"/>
                  </a:lnTo>
                  <a:lnTo>
                    <a:pt x="85" y="353"/>
                  </a:lnTo>
                  <a:lnTo>
                    <a:pt x="89" y="346"/>
                  </a:lnTo>
                  <a:lnTo>
                    <a:pt x="93" y="353"/>
                  </a:lnTo>
                  <a:lnTo>
                    <a:pt x="93" y="363"/>
                  </a:lnTo>
                  <a:lnTo>
                    <a:pt x="89" y="363"/>
                  </a:lnTo>
                  <a:lnTo>
                    <a:pt x="85" y="366"/>
                  </a:lnTo>
                  <a:close/>
                  <a:moveTo>
                    <a:pt x="225" y="301"/>
                  </a:moveTo>
                  <a:lnTo>
                    <a:pt x="217" y="307"/>
                  </a:lnTo>
                  <a:lnTo>
                    <a:pt x="217" y="314"/>
                  </a:lnTo>
                  <a:lnTo>
                    <a:pt x="221" y="322"/>
                  </a:lnTo>
                  <a:lnTo>
                    <a:pt x="225" y="320"/>
                  </a:lnTo>
                  <a:lnTo>
                    <a:pt x="230" y="314"/>
                  </a:lnTo>
                  <a:lnTo>
                    <a:pt x="230" y="303"/>
                  </a:lnTo>
                  <a:lnTo>
                    <a:pt x="225" y="301"/>
                  </a:lnTo>
                  <a:close/>
                  <a:moveTo>
                    <a:pt x="266" y="381"/>
                  </a:moveTo>
                  <a:lnTo>
                    <a:pt x="264" y="374"/>
                  </a:lnTo>
                  <a:lnTo>
                    <a:pt x="271" y="366"/>
                  </a:lnTo>
                  <a:lnTo>
                    <a:pt x="279" y="366"/>
                  </a:lnTo>
                  <a:lnTo>
                    <a:pt x="277" y="374"/>
                  </a:lnTo>
                  <a:lnTo>
                    <a:pt x="271" y="381"/>
                  </a:lnTo>
                  <a:lnTo>
                    <a:pt x="266" y="381"/>
                  </a:lnTo>
                  <a:close/>
                  <a:moveTo>
                    <a:pt x="277" y="355"/>
                  </a:moveTo>
                  <a:lnTo>
                    <a:pt x="273" y="359"/>
                  </a:lnTo>
                  <a:lnTo>
                    <a:pt x="269" y="350"/>
                  </a:lnTo>
                  <a:lnTo>
                    <a:pt x="269" y="340"/>
                  </a:lnTo>
                  <a:lnTo>
                    <a:pt x="273" y="333"/>
                  </a:lnTo>
                  <a:lnTo>
                    <a:pt x="277" y="329"/>
                  </a:lnTo>
                  <a:lnTo>
                    <a:pt x="282" y="335"/>
                  </a:lnTo>
                  <a:lnTo>
                    <a:pt x="284" y="342"/>
                  </a:lnTo>
                  <a:lnTo>
                    <a:pt x="277" y="355"/>
                  </a:lnTo>
                  <a:close/>
                  <a:moveTo>
                    <a:pt x="100" y="448"/>
                  </a:moveTo>
                  <a:lnTo>
                    <a:pt x="96" y="437"/>
                  </a:lnTo>
                  <a:lnTo>
                    <a:pt x="102" y="428"/>
                  </a:lnTo>
                  <a:lnTo>
                    <a:pt x="130" y="422"/>
                  </a:lnTo>
                  <a:lnTo>
                    <a:pt x="141" y="424"/>
                  </a:lnTo>
                  <a:lnTo>
                    <a:pt x="143" y="430"/>
                  </a:lnTo>
                  <a:lnTo>
                    <a:pt x="135" y="446"/>
                  </a:lnTo>
                  <a:lnTo>
                    <a:pt x="113" y="450"/>
                  </a:lnTo>
                  <a:lnTo>
                    <a:pt x="100" y="448"/>
                  </a:lnTo>
                  <a:close/>
                  <a:moveTo>
                    <a:pt x="0" y="75"/>
                  </a:moveTo>
                  <a:lnTo>
                    <a:pt x="3" y="78"/>
                  </a:lnTo>
                  <a:lnTo>
                    <a:pt x="13" y="71"/>
                  </a:lnTo>
                  <a:lnTo>
                    <a:pt x="31" y="71"/>
                  </a:lnTo>
                  <a:lnTo>
                    <a:pt x="22" y="75"/>
                  </a:lnTo>
                  <a:lnTo>
                    <a:pt x="46" y="97"/>
                  </a:lnTo>
                  <a:lnTo>
                    <a:pt x="63" y="119"/>
                  </a:lnTo>
                  <a:lnTo>
                    <a:pt x="72" y="121"/>
                  </a:lnTo>
                  <a:lnTo>
                    <a:pt x="67" y="127"/>
                  </a:lnTo>
                  <a:lnTo>
                    <a:pt x="76" y="140"/>
                  </a:lnTo>
                  <a:lnTo>
                    <a:pt x="80" y="151"/>
                  </a:lnTo>
                  <a:lnTo>
                    <a:pt x="61" y="145"/>
                  </a:lnTo>
                  <a:lnTo>
                    <a:pt x="57" y="138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1" y="164"/>
                  </a:lnTo>
                  <a:lnTo>
                    <a:pt x="57" y="177"/>
                  </a:lnTo>
                  <a:lnTo>
                    <a:pt x="65" y="175"/>
                  </a:lnTo>
                  <a:lnTo>
                    <a:pt x="70" y="188"/>
                  </a:lnTo>
                  <a:lnTo>
                    <a:pt x="72" y="214"/>
                  </a:lnTo>
                  <a:lnTo>
                    <a:pt x="78" y="218"/>
                  </a:lnTo>
                  <a:lnTo>
                    <a:pt x="83" y="214"/>
                  </a:lnTo>
                  <a:lnTo>
                    <a:pt x="93" y="236"/>
                  </a:lnTo>
                  <a:lnTo>
                    <a:pt x="74" y="249"/>
                  </a:lnTo>
                  <a:lnTo>
                    <a:pt x="72" y="257"/>
                  </a:lnTo>
                  <a:lnTo>
                    <a:pt x="80" y="264"/>
                  </a:lnTo>
                  <a:lnTo>
                    <a:pt x="83" y="275"/>
                  </a:lnTo>
                  <a:lnTo>
                    <a:pt x="74" y="279"/>
                  </a:lnTo>
                  <a:lnTo>
                    <a:pt x="74" y="290"/>
                  </a:lnTo>
                  <a:lnTo>
                    <a:pt x="80" y="301"/>
                  </a:lnTo>
                  <a:lnTo>
                    <a:pt x="72" y="303"/>
                  </a:lnTo>
                  <a:lnTo>
                    <a:pt x="87" y="331"/>
                  </a:lnTo>
                  <a:lnTo>
                    <a:pt x="98" y="331"/>
                  </a:lnTo>
                  <a:lnTo>
                    <a:pt x="100" y="346"/>
                  </a:lnTo>
                  <a:lnTo>
                    <a:pt x="104" y="350"/>
                  </a:lnTo>
                  <a:lnTo>
                    <a:pt x="104" y="361"/>
                  </a:lnTo>
                  <a:lnTo>
                    <a:pt x="113" y="355"/>
                  </a:lnTo>
                  <a:lnTo>
                    <a:pt x="113" y="337"/>
                  </a:lnTo>
                  <a:lnTo>
                    <a:pt x="119" y="346"/>
                  </a:lnTo>
                  <a:lnTo>
                    <a:pt x="128" y="333"/>
                  </a:lnTo>
                  <a:lnTo>
                    <a:pt x="156" y="309"/>
                  </a:lnTo>
                  <a:lnTo>
                    <a:pt x="167" y="307"/>
                  </a:lnTo>
                  <a:lnTo>
                    <a:pt x="169" y="314"/>
                  </a:lnTo>
                  <a:lnTo>
                    <a:pt x="178" y="303"/>
                  </a:lnTo>
                  <a:lnTo>
                    <a:pt x="184" y="303"/>
                  </a:lnTo>
                  <a:lnTo>
                    <a:pt x="191" y="316"/>
                  </a:lnTo>
                  <a:lnTo>
                    <a:pt x="202" y="311"/>
                  </a:lnTo>
                  <a:lnTo>
                    <a:pt x="206" y="318"/>
                  </a:lnTo>
                  <a:lnTo>
                    <a:pt x="212" y="314"/>
                  </a:lnTo>
                  <a:lnTo>
                    <a:pt x="208" y="303"/>
                  </a:lnTo>
                  <a:lnTo>
                    <a:pt x="223" y="294"/>
                  </a:lnTo>
                  <a:lnTo>
                    <a:pt x="236" y="294"/>
                  </a:lnTo>
                  <a:lnTo>
                    <a:pt x="254" y="272"/>
                  </a:lnTo>
                  <a:lnTo>
                    <a:pt x="249" y="266"/>
                  </a:lnTo>
                  <a:lnTo>
                    <a:pt x="258" y="259"/>
                  </a:lnTo>
                  <a:lnTo>
                    <a:pt x="256" y="212"/>
                  </a:lnTo>
                  <a:lnTo>
                    <a:pt x="251" y="212"/>
                  </a:lnTo>
                  <a:lnTo>
                    <a:pt x="247" y="216"/>
                  </a:lnTo>
                  <a:lnTo>
                    <a:pt x="247" y="203"/>
                  </a:lnTo>
                  <a:lnTo>
                    <a:pt x="238" y="158"/>
                  </a:lnTo>
                  <a:lnTo>
                    <a:pt x="228" y="149"/>
                  </a:lnTo>
                  <a:lnTo>
                    <a:pt x="228" y="121"/>
                  </a:lnTo>
                  <a:lnTo>
                    <a:pt x="191" y="75"/>
                  </a:lnTo>
                  <a:lnTo>
                    <a:pt x="158" y="41"/>
                  </a:lnTo>
                  <a:lnTo>
                    <a:pt x="135" y="0"/>
                  </a:lnTo>
                  <a:lnTo>
                    <a:pt x="111" y="15"/>
                  </a:lnTo>
                  <a:lnTo>
                    <a:pt x="67" y="19"/>
                  </a:lnTo>
                  <a:lnTo>
                    <a:pt x="46" y="39"/>
                  </a:lnTo>
                  <a:lnTo>
                    <a:pt x="24" y="43"/>
                  </a:lnTo>
                  <a:lnTo>
                    <a:pt x="5" y="6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62" name="Google Shape;1073;p24">
              <a:extLst>
                <a:ext uri="{FF2B5EF4-FFF2-40B4-BE49-F238E27FC236}">
                  <a16:creationId xmlns:a16="http://schemas.microsoft.com/office/drawing/2014/main" id="{3E5FC5C8-69C4-3E41-A28B-B8D210494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5" y="3952875"/>
              <a:ext cx="560388" cy="969963"/>
            </a:xfrm>
            <a:custGeom>
              <a:avLst/>
              <a:gdLst>
                <a:gd name="T0" fmla="*/ 0 w 294"/>
                <a:gd name="T1" fmla="*/ 541019 h 509"/>
                <a:gd name="T2" fmla="*/ 41910 w 294"/>
                <a:gd name="T3" fmla="*/ 481965 h 509"/>
                <a:gd name="T4" fmla="*/ 74295 w 294"/>
                <a:gd name="T5" fmla="*/ 445770 h 509"/>
                <a:gd name="T6" fmla="*/ 116205 w 294"/>
                <a:gd name="T7" fmla="*/ 396240 h 509"/>
                <a:gd name="T8" fmla="*/ 144780 w 294"/>
                <a:gd name="T9" fmla="*/ 318135 h 509"/>
                <a:gd name="T10" fmla="*/ 144780 w 294"/>
                <a:gd name="T11" fmla="*/ 264795 h 509"/>
                <a:gd name="T12" fmla="*/ 188595 w 294"/>
                <a:gd name="T13" fmla="*/ 272415 h 509"/>
                <a:gd name="T14" fmla="*/ 226695 w 294"/>
                <a:gd name="T15" fmla="*/ 297180 h 509"/>
                <a:gd name="T16" fmla="*/ 272415 w 294"/>
                <a:gd name="T17" fmla="*/ 297180 h 509"/>
                <a:gd name="T18" fmla="*/ 350520 w 294"/>
                <a:gd name="T19" fmla="*/ 297180 h 509"/>
                <a:gd name="T20" fmla="*/ 361950 w 294"/>
                <a:gd name="T21" fmla="*/ 247650 h 509"/>
                <a:gd name="T22" fmla="*/ 312420 w 294"/>
                <a:gd name="T23" fmla="*/ 205740 h 509"/>
                <a:gd name="T24" fmla="*/ 358140 w 294"/>
                <a:gd name="T25" fmla="*/ 190500 h 509"/>
                <a:gd name="T26" fmla="*/ 407670 w 294"/>
                <a:gd name="T27" fmla="*/ 127635 h 509"/>
                <a:gd name="T28" fmla="*/ 449580 w 294"/>
                <a:gd name="T29" fmla="*/ 99060 h 509"/>
                <a:gd name="T30" fmla="*/ 449580 w 294"/>
                <a:gd name="T31" fmla="*/ 57150 h 509"/>
                <a:gd name="T32" fmla="*/ 449580 w 294"/>
                <a:gd name="T33" fmla="*/ 7620 h 509"/>
                <a:gd name="T34" fmla="*/ 485775 w 294"/>
                <a:gd name="T35" fmla="*/ 20955 h 509"/>
                <a:gd name="T36" fmla="*/ 495300 w 294"/>
                <a:gd name="T37" fmla="*/ 53340 h 509"/>
                <a:gd name="T38" fmla="*/ 560070 w 294"/>
                <a:gd name="T39" fmla="*/ 99060 h 509"/>
                <a:gd name="T40" fmla="*/ 514350 w 294"/>
                <a:gd name="T41" fmla="*/ 144780 h 509"/>
                <a:gd name="T42" fmla="*/ 502920 w 294"/>
                <a:gd name="T43" fmla="*/ 169545 h 509"/>
                <a:gd name="T44" fmla="*/ 485775 w 294"/>
                <a:gd name="T45" fmla="*/ 264795 h 509"/>
                <a:gd name="T46" fmla="*/ 510540 w 294"/>
                <a:gd name="T47" fmla="*/ 342900 h 509"/>
                <a:gd name="T48" fmla="*/ 523875 w 294"/>
                <a:gd name="T49" fmla="*/ 382905 h 509"/>
                <a:gd name="T50" fmla="*/ 499110 w 294"/>
                <a:gd name="T51" fmla="*/ 421005 h 509"/>
                <a:gd name="T52" fmla="*/ 445770 w 294"/>
                <a:gd name="T53" fmla="*/ 499109 h 509"/>
                <a:gd name="T54" fmla="*/ 424815 w 294"/>
                <a:gd name="T55" fmla="*/ 527684 h 509"/>
                <a:gd name="T56" fmla="*/ 375285 w 294"/>
                <a:gd name="T57" fmla="*/ 541019 h 509"/>
                <a:gd name="T58" fmla="*/ 333375 w 294"/>
                <a:gd name="T59" fmla="*/ 584834 h 509"/>
                <a:gd name="T60" fmla="*/ 340995 w 294"/>
                <a:gd name="T61" fmla="*/ 643889 h 509"/>
                <a:gd name="T62" fmla="*/ 337185 w 294"/>
                <a:gd name="T63" fmla="*/ 683894 h 509"/>
                <a:gd name="T64" fmla="*/ 396240 w 294"/>
                <a:gd name="T65" fmla="*/ 714374 h 509"/>
                <a:gd name="T66" fmla="*/ 495300 w 294"/>
                <a:gd name="T67" fmla="*/ 792479 h 509"/>
                <a:gd name="T68" fmla="*/ 365760 w 294"/>
                <a:gd name="T69" fmla="*/ 828674 h 509"/>
                <a:gd name="T70" fmla="*/ 283845 w 294"/>
                <a:gd name="T71" fmla="*/ 874394 h 509"/>
                <a:gd name="T72" fmla="*/ 238125 w 294"/>
                <a:gd name="T73" fmla="*/ 935354 h 509"/>
                <a:gd name="T74" fmla="*/ 198120 w 294"/>
                <a:gd name="T75" fmla="*/ 920114 h 509"/>
                <a:gd name="T76" fmla="*/ 184785 w 294"/>
                <a:gd name="T77" fmla="*/ 956309 h 509"/>
                <a:gd name="T78" fmla="*/ 144780 w 294"/>
                <a:gd name="T79" fmla="*/ 969644 h 509"/>
                <a:gd name="T80" fmla="*/ 156210 w 294"/>
                <a:gd name="T81" fmla="*/ 920114 h 509"/>
                <a:gd name="T82" fmla="*/ 110490 w 294"/>
                <a:gd name="T83" fmla="*/ 920114 h 509"/>
                <a:gd name="T84" fmla="*/ 106680 w 294"/>
                <a:gd name="T85" fmla="*/ 895349 h 509"/>
                <a:gd name="T86" fmla="*/ 123825 w 294"/>
                <a:gd name="T87" fmla="*/ 811529 h 509"/>
                <a:gd name="T88" fmla="*/ 180975 w 294"/>
                <a:gd name="T89" fmla="*/ 786764 h 509"/>
                <a:gd name="T90" fmla="*/ 116205 w 294"/>
                <a:gd name="T91" fmla="*/ 800099 h 509"/>
                <a:gd name="T92" fmla="*/ 102870 w 294"/>
                <a:gd name="T93" fmla="*/ 733424 h 509"/>
                <a:gd name="T94" fmla="*/ 116205 w 294"/>
                <a:gd name="T95" fmla="*/ 664844 h 509"/>
                <a:gd name="T96" fmla="*/ 140970 w 294"/>
                <a:gd name="T97" fmla="*/ 630554 h 509"/>
                <a:gd name="T98" fmla="*/ 110490 w 294"/>
                <a:gd name="T99" fmla="*/ 651509 h 509"/>
                <a:gd name="T100" fmla="*/ 60960 w 294"/>
                <a:gd name="T101" fmla="*/ 640079 h 509"/>
                <a:gd name="T102" fmla="*/ 32385 w 294"/>
                <a:gd name="T103" fmla="*/ 643889 h 509"/>
                <a:gd name="T104" fmla="*/ 7620 w 294"/>
                <a:gd name="T105" fmla="*/ 615314 h 509"/>
                <a:gd name="T106" fmla="*/ 0 w 294"/>
                <a:gd name="T107" fmla="*/ 609599 h 5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4" h="509" extrusionOk="0">
                  <a:moveTo>
                    <a:pt x="0" y="320"/>
                  </a:moveTo>
                  <a:lnTo>
                    <a:pt x="0" y="284"/>
                  </a:lnTo>
                  <a:lnTo>
                    <a:pt x="15" y="271"/>
                  </a:lnTo>
                  <a:lnTo>
                    <a:pt x="22" y="253"/>
                  </a:lnTo>
                  <a:lnTo>
                    <a:pt x="22" y="245"/>
                  </a:lnTo>
                  <a:lnTo>
                    <a:pt x="39" y="234"/>
                  </a:lnTo>
                  <a:lnTo>
                    <a:pt x="50" y="212"/>
                  </a:lnTo>
                  <a:lnTo>
                    <a:pt x="61" y="208"/>
                  </a:lnTo>
                  <a:lnTo>
                    <a:pt x="71" y="178"/>
                  </a:lnTo>
                  <a:lnTo>
                    <a:pt x="76" y="167"/>
                  </a:lnTo>
                  <a:lnTo>
                    <a:pt x="76" y="160"/>
                  </a:lnTo>
                  <a:lnTo>
                    <a:pt x="76" y="139"/>
                  </a:lnTo>
                  <a:lnTo>
                    <a:pt x="89" y="126"/>
                  </a:lnTo>
                  <a:lnTo>
                    <a:pt x="99" y="143"/>
                  </a:lnTo>
                  <a:lnTo>
                    <a:pt x="110" y="147"/>
                  </a:lnTo>
                  <a:lnTo>
                    <a:pt x="119" y="156"/>
                  </a:lnTo>
                  <a:lnTo>
                    <a:pt x="130" y="152"/>
                  </a:lnTo>
                  <a:lnTo>
                    <a:pt x="143" y="156"/>
                  </a:lnTo>
                  <a:lnTo>
                    <a:pt x="167" y="154"/>
                  </a:lnTo>
                  <a:lnTo>
                    <a:pt x="184" y="156"/>
                  </a:lnTo>
                  <a:lnTo>
                    <a:pt x="192" y="141"/>
                  </a:lnTo>
                  <a:lnTo>
                    <a:pt x="190" y="130"/>
                  </a:lnTo>
                  <a:lnTo>
                    <a:pt x="177" y="117"/>
                  </a:lnTo>
                  <a:lnTo>
                    <a:pt x="164" y="108"/>
                  </a:lnTo>
                  <a:lnTo>
                    <a:pt x="175" y="102"/>
                  </a:lnTo>
                  <a:lnTo>
                    <a:pt x="188" y="100"/>
                  </a:lnTo>
                  <a:lnTo>
                    <a:pt x="214" y="80"/>
                  </a:lnTo>
                  <a:lnTo>
                    <a:pt x="214" y="67"/>
                  </a:lnTo>
                  <a:lnTo>
                    <a:pt x="223" y="52"/>
                  </a:lnTo>
                  <a:lnTo>
                    <a:pt x="236" y="52"/>
                  </a:lnTo>
                  <a:lnTo>
                    <a:pt x="240" y="39"/>
                  </a:lnTo>
                  <a:lnTo>
                    <a:pt x="236" y="30"/>
                  </a:lnTo>
                  <a:lnTo>
                    <a:pt x="236" y="17"/>
                  </a:lnTo>
                  <a:lnTo>
                    <a:pt x="236" y="4"/>
                  </a:lnTo>
                  <a:lnTo>
                    <a:pt x="244" y="0"/>
                  </a:lnTo>
                  <a:lnTo>
                    <a:pt x="255" y="11"/>
                  </a:lnTo>
                  <a:lnTo>
                    <a:pt x="255" y="22"/>
                  </a:lnTo>
                  <a:lnTo>
                    <a:pt x="260" y="28"/>
                  </a:lnTo>
                  <a:lnTo>
                    <a:pt x="281" y="32"/>
                  </a:lnTo>
                  <a:lnTo>
                    <a:pt x="294" y="52"/>
                  </a:lnTo>
                  <a:lnTo>
                    <a:pt x="292" y="52"/>
                  </a:lnTo>
                  <a:lnTo>
                    <a:pt x="270" y="76"/>
                  </a:lnTo>
                  <a:lnTo>
                    <a:pt x="264" y="74"/>
                  </a:lnTo>
                  <a:lnTo>
                    <a:pt x="264" y="89"/>
                  </a:lnTo>
                  <a:lnTo>
                    <a:pt x="255" y="119"/>
                  </a:lnTo>
                  <a:lnTo>
                    <a:pt x="255" y="139"/>
                  </a:lnTo>
                  <a:lnTo>
                    <a:pt x="268" y="147"/>
                  </a:lnTo>
                  <a:lnTo>
                    <a:pt x="268" y="180"/>
                  </a:lnTo>
                  <a:lnTo>
                    <a:pt x="279" y="188"/>
                  </a:lnTo>
                  <a:lnTo>
                    <a:pt x="275" y="201"/>
                  </a:lnTo>
                  <a:lnTo>
                    <a:pt x="257" y="216"/>
                  </a:lnTo>
                  <a:lnTo>
                    <a:pt x="262" y="221"/>
                  </a:lnTo>
                  <a:lnTo>
                    <a:pt x="229" y="253"/>
                  </a:lnTo>
                  <a:lnTo>
                    <a:pt x="234" y="262"/>
                  </a:lnTo>
                  <a:lnTo>
                    <a:pt x="225" y="271"/>
                  </a:lnTo>
                  <a:lnTo>
                    <a:pt x="223" y="277"/>
                  </a:lnTo>
                  <a:lnTo>
                    <a:pt x="210" y="275"/>
                  </a:lnTo>
                  <a:lnTo>
                    <a:pt x="197" y="284"/>
                  </a:lnTo>
                  <a:lnTo>
                    <a:pt x="192" y="297"/>
                  </a:lnTo>
                  <a:lnTo>
                    <a:pt x="175" y="307"/>
                  </a:lnTo>
                  <a:lnTo>
                    <a:pt x="175" y="323"/>
                  </a:lnTo>
                  <a:lnTo>
                    <a:pt x="179" y="338"/>
                  </a:lnTo>
                  <a:lnTo>
                    <a:pt x="175" y="344"/>
                  </a:lnTo>
                  <a:lnTo>
                    <a:pt x="177" y="359"/>
                  </a:lnTo>
                  <a:lnTo>
                    <a:pt x="201" y="364"/>
                  </a:lnTo>
                  <a:lnTo>
                    <a:pt x="208" y="375"/>
                  </a:lnTo>
                  <a:lnTo>
                    <a:pt x="253" y="401"/>
                  </a:lnTo>
                  <a:lnTo>
                    <a:pt x="260" y="416"/>
                  </a:lnTo>
                  <a:lnTo>
                    <a:pt x="236" y="431"/>
                  </a:lnTo>
                  <a:lnTo>
                    <a:pt x="192" y="435"/>
                  </a:lnTo>
                  <a:lnTo>
                    <a:pt x="171" y="455"/>
                  </a:lnTo>
                  <a:lnTo>
                    <a:pt x="149" y="459"/>
                  </a:lnTo>
                  <a:lnTo>
                    <a:pt x="130" y="478"/>
                  </a:lnTo>
                  <a:lnTo>
                    <a:pt x="125" y="491"/>
                  </a:lnTo>
                  <a:lnTo>
                    <a:pt x="112" y="476"/>
                  </a:lnTo>
                  <a:lnTo>
                    <a:pt x="104" y="483"/>
                  </a:lnTo>
                  <a:lnTo>
                    <a:pt x="108" y="489"/>
                  </a:lnTo>
                  <a:lnTo>
                    <a:pt x="97" y="502"/>
                  </a:lnTo>
                  <a:lnTo>
                    <a:pt x="89" y="498"/>
                  </a:lnTo>
                  <a:lnTo>
                    <a:pt x="76" y="509"/>
                  </a:lnTo>
                  <a:lnTo>
                    <a:pt x="71" y="500"/>
                  </a:lnTo>
                  <a:lnTo>
                    <a:pt x="82" y="483"/>
                  </a:lnTo>
                  <a:lnTo>
                    <a:pt x="69" y="476"/>
                  </a:lnTo>
                  <a:lnTo>
                    <a:pt x="58" y="483"/>
                  </a:lnTo>
                  <a:lnTo>
                    <a:pt x="54" y="483"/>
                  </a:lnTo>
                  <a:lnTo>
                    <a:pt x="56" y="470"/>
                  </a:lnTo>
                  <a:lnTo>
                    <a:pt x="56" y="444"/>
                  </a:lnTo>
                  <a:lnTo>
                    <a:pt x="65" y="426"/>
                  </a:lnTo>
                  <a:lnTo>
                    <a:pt x="82" y="426"/>
                  </a:lnTo>
                  <a:lnTo>
                    <a:pt x="95" y="413"/>
                  </a:lnTo>
                  <a:lnTo>
                    <a:pt x="82" y="420"/>
                  </a:lnTo>
                  <a:lnTo>
                    <a:pt x="61" y="420"/>
                  </a:lnTo>
                  <a:lnTo>
                    <a:pt x="56" y="413"/>
                  </a:lnTo>
                  <a:lnTo>
                    <a:pt x="54" y="385"/>
                  </a:lnTo>
                  <a:lnTo>
                    <a:pt x="69" y="359"/>
                  </a:lnTo>
                  <a:lnTo>
                    <a:pt x="61" y="349"/>
                  </a:lnTo>
                  <a:lnTo>
                    <a:pt x="69" y="342"/>
                  </a:lnTo>
                  <a:lnTo>
                    <a:pt x="74" y="331"/>
                  </a:lnTo>
                  <a:lnTo>
                    <a:pt x="65" y="333"/>
                  </a:lnTo>
                  <a:lnTo>
                    <a:pt x="58" y="342"/>
                  </a:lnTo>
                  <a:lnTo>
                    <a:pt x="39" y="344"/>
                  </a:lnTo>
                  <a:lnTo>
                    <a:pt x="32" y="336"/>
                  </a:lnTo>
                  <a:lnTo>
                    <a:pt x="19" y="329"/>
                  </a:lnTo>
                  <a:lnTo>
                    <a:pt x="17" y="338"/>
                  </a:lnTo>
                  <a:lnTo>
                    <a:pt x="9" y="344"/>
                  </a:lnTo>
                  <a:lnTo>
                    <a:pt x="4" y="323"/>
                  </a:lnTo>
                  <a:lnTo>
                    <a:pt x="0" y="325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884" name="Google Shape;1074;p24">
              <a:extLst>
                <a:ext uri="{FF2B5EF4-FFF2-40B4-BE49-F238E27FC236}">
                  <a16:creationId xmlns:a16="http://schemas.microsoft.com/office/drawing/2014/main" id="{E0DAD851-481B-2343-B611-7DEF1F75C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963" y="4887913"/>
              <a:ext cx="3354387" cy="11541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4600"/>
                <a:defRPr/>
              </a:pPr>
              <a:r>
                <a:rPr lang="en-US" altLang="en-US" sz="4600" b="1" dirty="0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 H I N A</a:t>
              </a:r>
              <a:endParaRPr lang="en-US" altLang="en-US" dirty="0"/>
            </a:p>
          </p:txBody>
        </p:sp>
        <p:sp>
          <p:nvSpPr>
            <p:cNvPr id="36885" name="Google Shape;1075;p24">
              <a:extLst>
                <a:ext uri="{FF2B5EF4-FFF2-40B4-BE49-F238E27FC236}">
                  <a16:creationId xmlns:a16="http://schemas.microsoft.com/office/drawing/2014/main" id="{6B7F85DE-94B5-8940-8757-4C2160789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338" y="3416300"/>
              <a:ext cx="1866900" cy="508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2000"/>
                <a:defRPr/>
              </a:pPr>
              <a:r>
                <a:rPr lang="en-US" altLang="en-US" sz="20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MONGOLIA</a:t>
              </a:r>
              <a:endParaRPr lang="en-US" altLang="en-US"/>
            </a:p>
          </p:txBody>
        </p:sp>
        <p:sp>
          <p:nvSpPr>
            <p:cNvPr id="36886" name="Google Shape;1076;p24">
              <a:extLst>
                <a:ext uri="{FF2B5EF4-FFF2-40B4-BE49-F238E27FC236}">
                  <a16:creationId xmlns:a16="http://schemas.microsoft.com/office/drawing/2014/main" id="{64643828-2574-1B4F-891E-AF7941E64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3" y="4084638"/>
              <a:ext cx="630237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NORTH</a:t>
              </a:r>
              <a:endParaRPr lang="en-US" altLang="en-US"/>
            </a:p>
          </p:txBody>
        </p:sp>
        <p:sp>
          <p:nvSpPr>
            <p:cNvPr id="36887" name="Google Shape;1077;p24">
              <a:extLst>
                <a:ext uri="{FF2B5EF4-FFF2-40B4-BE49-F238E27FC236}">
                  <a16:creationId xmlns:a16="http://schemas.microsoft.com/office/drawing/2014/main" id="{084A3444-9672-F849-96F1-B65883F1B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7813" y="4222750"/>
              <a:ext cx="598487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KOREA</a:t>
              </a:r>
              <a:endParaRPr lang="en-US" altLang="en-US"/>
            </a:p>
          </p:txBody>
        </p:sp>
        <p:sp>
          <p:nvSpPr>
            <p:cNvPr id="36888" name="Google Shape;1078;p24">
              <a:extLst>
                <a:ext uri="{FF2B5EF4-FFF2-40B4-BE49-F238E27FC236}">
                  <a16:creationId xmlns:a16="http://schemas.microsoft.com/office/drawing/2014/main" id="{A2B53E7C-37A0-4349-9B2A-4A979C930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3700" y="4705350"/>
              <a:ext cx="609600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SOUTH</a:t>
              </a:r>
              <a:endParaRPr lang="en-US" altLang="en-US"/>
            </a:p>
          </p:txBody>
        </p:sp>
        <p:sp>
          <p:nvSpPr>
            <p:cNvPr id="36889" name="Google Shape;1079;p24">
              <a:extLst>
                <a:ext uri="{FF2B5EF4-FFF2-40B4-BE49-F238E27FC236}">
                  <a16:creationId xmlns:a16="http://schemas.microsoft.com/office/drawing/2014/main" id="{348DC0E1-89A6-E241-96F6-9F6719048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1638" y="4846638"/>
              <a:ext cx="598487" cy="2476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KOREA</a:t>
              </a:r>
              <a:endParaRPr lang="en-US" altLang="en-US"/>
            </a:p>
          </p:txBody>
        </p:sp>
        <p:sp>
          <p:nvSpPr>
            <p:cNvPr id="36890" name="Google Shape;1080;p24">
              <a:extLst>
                <a:ext uri="{FF2B5EF4-FFF2-40B4-BE49-F238E27FC236}">
                  <a16:creationId xmlns:a16="http://schemas.microsoft.com/office/drawing/2014/main" id="{FFF584FB-3C09-8840-97B0-F8367972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5513" y="5553075"/>
              <a:ext cx="10017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700"/>
                <a:defRPr/>
              </a:pPr>
              <a:r>
                <a:rPr lang="en-US" altLang="en-US" sz="17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JAPAN</a:t>
              </a:r>
              <a:endParaRPr lang="en-US" altLang="en-US"/>
            </a:p>
          </p:txBody>
        </p:sp>
        <p:sp>
          <p:nvSpPr>
            <p:cNvPr id="36891" name="Google Shape;1081;p24">
              <a:extLst>
                <a:ext uri="{FF2B5EF4-FFF2-40B4-BE49-F238E27FC236}">
                  <a16:creationId xmlns:a16="http://schemas.microsoft.com/office/drawing/2014/main" id="{FCE479E5-2EDB-BF45-9A51-A577C0E4C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075" y="6988175"/>
              <a:ext cx="898525" cy="325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300"/>
                <a:defRPr/>
              </a:pPr>
              <a:r>
                <a:rPr lang="en-US" altLang="en-US" sz="1300" b="1"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TAIWAN</a:t>
              </a:r>
              <a:endParaRPr lang="en-US" altLang="en-US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BD6E2E0-BEC1-BD4E-9C0C-1D29A0303687}"/>
              </a:ext>
            </a:extLst>
          </p:cNvPr>
          <p:cNvGrpSpPr/>
          <p:nvPr/>
        </p:nvGrpSpPr>
        <p:grpSpPr>
          <a:xfrm>
            <a:off x="2166938" y="243417"/>
            <a:ext cx="9429750" cy="5786438"/>
            <a:chOff x="2600325" y="292100"/>
            <a:chExt cx="11315700" cy="6943725"/>
          </a:xfrm>
        </p:grpSpPr>
        <p:sp>
          <p:nvSpPr>
            <p:cNvPr id="36866" name="Google Shape;1056;p24">
              <a:extLst>
                <a:ext uri="{FF2B5EF4-FFF2-40B4-BE49-F238E27FC236}">
                  <a16:creationId xmlns:a16="http://schemas.microsoft.com/office/drawing/2014/main" id="{8FF25D72-8EB2-A041-81BE-7A271878A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2950" y="2897188"/>
              <a:ext cx="1849438" cy="6651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defTabSz="380985" fontAlgn="base">
                <a:spcBef>
                  <a:spcPct val="0"/>
                </a:spcBef>
                <a:spcAft>
                  <a:spcPct val="0"/>
                </a:spcAft>
                <a:buSzPts val="1500"/>
                <a:defRPr/>
              </a:pPr>
              <a:r>
                <a:rPr lang="en-US" altLang="en-US" sz="15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 </a:t>
              </a:r>
              <a:endParaRPr lang="en-US" altLang="en-US"/>
            </a:p>
          </p:txBody>
        </p:sp>
        <p:sp>
          <p:nvSpPr>
            <p:cNvPr id="36867" name="Google Shape;1057;p24">
              <a:extLst>
                <a:ext uri="{FF2B5EF4-FFF2-40B4-BE49-F238E27FC236}">
                  <a16:creationId xmlns:a16="http://schemas.microsoft.com/office/drawing/2014/main" id="{7566F475-A7FC-1E43-81D6-FB204CFE3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292100"/>
              <a:ext cx="9667875" cy="15335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8300"/>
                <a:defRPr/>
              </a:pPr>
              <a:r>
                <a:rPr lang="en-US" altLang="en-US" sz="8300" b="1" dirty="0">
                  <a:latin typeface="Montserrat" panose="02000505000000020004" pitchFamily="2" charset="0"/>
                  <a:sym typeface="Montserrat" panose="02000505000000020004" pitchFamily="2" charset="0"/>
                </a:rPr>
                <a:t>E A S T   A S I A</a:t>
              </a:r>
              <a:endParaRPr lang="en-US" altLang="en-US" dirty="0"/>
            </a:p>
          </p:txBody>
        </p:sp>
        <p:sp>
          <p:nvSpPr>
            <p:cNvPr id="36892" name="Google Shape;1082;p24">
              <a:extLst>
                <a:ext uri="{FF2B5EF4-FFF2-40B4-BE49-F238E27FC236}">
                  <a16:creationId xmlns:a16="http://schemas.microsoft.com/office/drawing/2014/main" id="{7642B324-177C-0B46-BB72-3B49AE8B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5100" y="2530475"/>
              <a:ext cx="938213" cy="938213"/>
            </a:xfrm>
            <a:prstGeom prst="ellipse">
              <a:avLst/>
            </a:prstGeom>
            <a:solidFill>
              <a:srgbClr val="FFB312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93" name="Google Shape;1083;p24">
              <a:extLst>
                <a:ext uri="{FF2B5EF4-FFF2-40B4-BE49-F238E27FC236}">
                  <a16:creationId xmlns:a16="http://schemas.microsoft.com/office/drawing/2014/main" id="{C6B3B53B-B474-7247-A2D9-3FADE6FF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5100" y="4397375"/>
              <a:ext cx="938213" cy="936625"/>
            </a:xfrm>
            <a:prstGeom prst="ellipse">
              <a:avLst/>
            </a:prstGeom>
            <a:solidFill>
              <a:srgbClr val="FC6F23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94" name="Google Shape;1084;p24">
              <a:extLst>
                <a:ext uri="{FF2B5EF4-FFF2-40B4-BE49-F238E27FC236}">
                  <a16:creationId xmlns:a16="http://schemas.microsoft.com/office/drawing/2014/main" id="{22690FAC-F5E4-9544-86FE-0244A3B43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5100" y="6261100"/>
              <a:ext cx="938213" cy="941388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895" name="Google Shape;1085;p24">
              <a:extLst>
                <a:ext uri="{FF2B5EF4-FFF2-40B4-BE49-F238E27FC236}">
                  <a16:creationId xmlns:a16="http://schemas.microsoft.com/office/drawing/2014/main" id="{BC379998-7658-F548-8001-C38AEC65E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1625" y="2525713"/>
              <a:ext cx="1082675" cy="4746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FB312"/>
                </a:buClr>
                <a:buSzPts val="1800"/>
                <a:defRPr/>
              </a:pPr>
              <a:r>
                <a:rPr lang="en-US" altLang="en-US" sz="1800" b="1">
                  <a:solidFill>
                    <a:srgbClr val="FFB312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CHINA</a:t>
              </a:r>
              <a:endParaRPr lang="en-US" altLang="en-US"/>
            </a:p>
          </p:txBody>
        </p:sp>
        <p:sp>
          <p:nvSpPr>
            <p:cNvPr id="36896" name="Google Shape;1086;p24">
              <a:extLst>
                <a:ext uri="{FF2B5EF4-FFF2-40B4-BE49-F238E27FC236}">
                  <a16:creationId xmlns:a16="http://schemas.microsoft.com/office/drawing/2014/main" id="{756FF5C4-D46E-A647-BB78-E9492A109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3375" y="4391025"/>
              <a:ext cx="1046163" cy="4746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C6F23"/>
                </a:buClr>
                <a:buSzPts val="1800"/>
                <a:defRPr/>
              </a:pPr>
              <a:r>
                <a:rPr lang="en-US" altLang="en-US" sz="1800" b="1">
                  <a:solidFill>
                    <a:srgbClr val="FC6F23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JAPAN</a:t>
              </a:r>
              <a:endParaRPr lang="en-US" altLang="en-US"/>
            </a:p>
          </p:txBody>
        </p:sp>
        <p:sp>
          <p:nvSpPr>
            <p:cNvPr id="36897" name="Google Shape;1087;p24">
              <a:extLst>
                <a:ext uri="{FF2B5EF4-FFF2-40B4-BE49-F238E27FC236}">
                  <a16:creationId xmlns:a16="http://schemas.microsoft.com/office/drawing/2014/main" id="{C5C1CA39-DFAD-3B40-9426-FA6A6AA31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2600" y="6249988"/>
              <a:ext cx="2179638" cy="4746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8C103D"/>
                </a:buClr>
                <a:buSzPts val="1800"/>
                <a:defRPr/>
              </a:pPr>
              <a:r>
                <a:rPr lang="en-US" altLang="en-US" sz="1800" b="1">
                  <a:solidFill>
                    <a:srgbClr val="8C103D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SOUTH KOREA</a:t>
              </a:r>
              <a:endParaRPr lang="en-US" altLang="en-US"/>
            </a:p>
          </p:txBody>
        </p:sp>
        <p:sp>
          <p:nvSpPr>
            <p:cNvPr id="36898" name="Google Shape;1088;p24">
              <a:extLst>
                <a:ext uri="{FF2B5EF4-FFF2-40B4-BE49-F238E27FC236}">
                  <a16:creationId xmlns:a16="http://schemas.microsoft.com/office/drawing/2014/main" id="{DF29C83B-0D15-FF40-8ACF-A89B099F9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7350" y="2722563"/>
              <a:ext cx="828675" cy="7889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3000"/>
                <a:defRPr/>
              </a:pPr>
              <a:r>
                <a:rPr lang="en-US" altLang="en-US" sz="30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01</a:t>
              </a:r>
              <a:endParaRPr lang="en-US" altLang="en-US"/>
            </a:p>
          </p:txBody>
        </p:sp>
        <p:sp>
          <p:nvSpPr>
            <p:cNvPr id="36899" name="Google Shape;1089;p24">
              <a:extLst>
                <a:ext uri="{FF2B5EF4-FFF2-40B4-BE49-F238E27FC236}">
                  <a16:creationId xmlns:a16="http://schemas.microsoft.com/office/drawing/2014/main" id="{482E29CE-A05E-F049-800B-23BD4BB98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6713" y="4587875"/>
              <a:ext cx="828675" cy="787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3000"/>
                <a:defRPr/>
              </a:pPr>
              <a:r>
                <a:rPr lang="en-US" altLang="en-US" sz="30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02</a:t>
              </a:r>
              <a:endParaRPr lang="en-US" altLang="en-US"/>
            </a:p>
          </p:txBody>
        </p:sp>
        <p:sp>
          <p:nvSpPr>
            <p:cNvPr id="36900" name="Google Shape;1090;p24">
              <a:extLst>
                <a:ext uri="{FF2B5EF4-FFF2-40B4-BE49-F238E27FC236}">
                  <a16:creationId xmlns:a16="http://schemas.microsoft.com/office/drawing/2014/main" id="{8417904D-808E-9949-93E0-9C1886110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6713" y="6446838"/>
              <a:ext cx="828675" cy="7889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3000"/>
                <a:defRPr/>
              </a:pPr>
              <a:r>
                <a:rPr lang="en-US" altLang="en-US" sz="3000" b="1">
                  <a:solidFill>
                    <a:srgbClr val="FFFFFF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03</a:t>
              </a:r>
              <a:endParaRPr lang="en-US" altLang="en-US"/>
            </a:p>
          </p:txBody>
        </p:sp>
        <p:sp>
          <p:nvSpPr>
            <p:cNvPr id="36901" name="Google Shape;1091;p24">
              <a:extLst>
                <a:ext uri="{FF2B5EF4-FFF2-40B4-BE49-F238E27FC236}">
                  <a16:creationId xmlns:a16="http://schemas.microsoft.com/office/drawing/2014/main" id="{41C3572E-03F0-7444-8F7A-615D56F6E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8975" y="4725988"/>
              <a:ext cx="1849438" cy="6651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defTabSz="380985" fontAlgn="base">
                <a:spcBef>
                  <a:spcPct val="0"/>
                </a:spcBef>
                <a:spcAft>
                  <a:spcPct val="0"/>
                </a:spcAft>
                <a:buSzPts val="1500"/>
                <a:defRPr/>
              </a:pPr>
              <a:r>
                <a:rPr lang="en-US" altLang="en-US" sz="15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 </a:t>
              </a:r>
              <a:endParaRPr lang="en-US" altLang="en-US"/>
            </a:p>
          </p:txBody>
        </p:sp>
        <p:sp>
          <p:nvSpPr>
            <p:cNvPr id="36902" name="Google Shape;1092;p24">
              <a:extLst>
                <a:ext uri="{FF2B5EF4-FFF2-40B4-BE49-F238E27FC236}">
                  <a16:creationId xmlns:a16="http://schemas.microsoft.com/office/drawing/2014/main" id="{D0143E75-3AA7-3848-8659-9092291E1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4525" y="6556375"/>
              <a:ext cx="1852613" cy="66516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r" defTabSz="380985" fontAlgn="base">
                <a:spcBef>
                  <a:spcPct val="0"/>
                </a:spcBef>
                <a:spcAft>
                  <a:spcPct val="0"/>
                </a:spcAft>
                <a:buSzPts val="1500"/>
                <a:defRPr/>
              </a:pPr>
              <a:r>
                <a:rPr lang="en-US" altLang="en-US" sz="1500">
                  <a:latin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rPr>
                <a:t>Lorem ipsum dolor sit amet </a:t>
              </a:r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5660305-F6A2-B548-80BE-31385C1BFA87}"/>
              </a:ext>
            </a:extLst>
          </p:cNvPr>
          <p:cNvGrpSpPr/>
          <p:nvPr/>
        </p:nvGrpSpPr>
        <p:grpSpPr>
          <a:xfrm>
            <a:off x="5462324" y="201083"/>
            <a:ext cx="5945188" cy="6356615"/>
            <a:chOff x="6554788" y="241300"/>
            <a:chExt cx="7134225" cy="7627938"/>
          </a:xfrm>
        </p:grpSpPr>
        <p:sp>
          <p:nvSpPr>
            <p:cNvPr id="83970" name="Google Shape;616;p19">
              <a:extLst>
                <a:ext uri="{FF2B5EF4-FFF2-40B4-BE49-F238E27FC236}">
                  <a16:creationId xmlns:a16="http://schemas.microsoft.com/office/drawing/2014/main" id="{2CFE6EC1-6D85-3649-BC13-F1CAF8158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1863" y="4697413"/>
              <a:ext cx="681037" cy="465137"/>
            </a:xfrm>
            <a:custGeom>
              <a:avLst/>
              <a:gdLst>
                <a:gd name="T0" fmla="*/ 650754 w 131"/>
                <a:gd name="T1" fmla="*/ 31336 h 89"/>
                <a:gd name="T2" fmla="*/ 635136 w 131"/>
                <a:gd name="T3" fmla="*/ 15668 h 89"/>
                <a:gd name="T4" fmla="*/ 619518 w 131"/>
                <a:gd name="T5" fmla="*/ 5223 h 89"/>
                <a:gd name="T6" fmla="*/ 572663 w 131"/>
                <a:gd name="T7" fmla="*/ 15668 h 89"/>
                <a:gd name="T8" fmla="*/ 536221 w 131"/>
                <a:gd name="T9" fmla="*/ 31336 h 89"/>
                <a:gd name="T10" fmla="*/ 463337 w 131"/>
                <a:gd name="T11" fmla="*/ 62672 h 89"/>
                <a:gd name="T12" fmla="*/ 343598 w 131"/>
                <a:gd name="T13" fmla="*/ 67895 h 89"/>
                <a:gd name="T14" fmla="*/ 327980 w 131"/>
                <a:gd name="T15" fmla="*/ 88786 h 89"/>
                <a:gd name="T16" fmla="*/ 301950 w 131"/>
                <a:gd name="T17" fmla="*/ 99231 h 89"/>
                <a:gd name="T18" fmla="*/ 270714 w 131"/>
                <a:gd name="T19" fmla="*/ 130567 h 89"/>
                <a:gd name="T20" fmla="*/ 177005 w 131"/>
                <a:gd name="T21" fmla="*/ 114899 h 89"/>
                <a:gd name="T22" fmla="*/ 104121 w 131"/>
                <a:gd name="T23" fmla="*/ 104454 h 89"/>
                <a:gd name="T24" fmla="*/ 72884 w 131"/>
                <a:gd name="T25" fmla="*/ 120122 h 89"/>
                <a:gd name="T26" fmla="*/ 67678 w 131"/>
                <a:gd name="T27" fmla="*/ 125345 h 89"/>
                <a:gd name="T28" fmla="*/ 36442 w 131"/>
                <a:gd name="T29" fmla="*/ 146236 h 89"/>
                <a:gd name="T30" fmla="*/ 31236 w 131"/>
                <a:gd name="T31" fmla="*/ 151458 h 89"/>
                <a:gd name="T32" fmla="*/ 31236 w 131"/>
                <a:gd name="T33" fmla="*/ 151458 h 89"/>
                <a:gd name="T34" fmla="*/ 0 w 131"/>
                <a:gd name="T35" fmla="*/ 203685 h 89"/>
                <a:gd name="T36" fmla="*/ 20824 w 131"/>
                <a:gd name="T37" fmla="*/ 203685 h 89"/>
                <a:gd name="T38" fmla="*/ 52060 w 131"/>
                <a:gd name="T39" fmla="*/ 245467 h 89"/>
                <a:gd name="T40" fmla="*/ 72884 w 131"/>
                <a:gd name="T41" fmla="*/ 287248 h 89"/>
                <a:gd name="T42" fmla="*/ 93709 w 131"/>
                <a:gd name="T43" fmla="*/ 360366 h 89"/>
                <a:gd name="T44" fmla="*/ 83296 w 131"/>
                <a:gd name="T45" fmla="*/ 412593 h 89"/>
                <a:gd name="T46" fmla="*/ 67678 w 131"/>
                <a:gd name="T47" fmla="*/ 433484 h 89"/>
                <a:gd name="T48" fmla="*/ 109327 w 131"/>
                <a:gd name="T49" fmla="*/ 449152 h 89"/>
                <a:gd name="T50" fmla="*/ 145769 w 131"/>
                <a:gd name="T51" fmla="*/ 459597 h 89"/>
                <a:gd name="T52" fmla="*/ 203035 w 131"/>
                <a:gd name="T53" fmla="*/ 438707 h 89"/>
                <a:gd name="T54" fmla="*/ 234271 w 131"/>
                <a:gd name="T55" fmla="*/ 423038 h 89"/>
                <a:gd name="T56" fmla="*/ 260302 w 131"/>
                <a:gd name="T57" fmla="*/ 376034 h 89"/>
                <a:gd name="T58" fmla="*/ 296744 w 131"/>
                <a:gd name="T59" fmla="*/ 386480 h 89"/>
                <a:gd name="T60" fmla="*/ 312362 w 131"/>
                <a:gd name="T61" fmla="*/ 402148 h 89"/>
                <a:gd name="T62" fmla="*/ 354010 w 131"/>
                <a:gd name="T63" fmla="*/ 412593 h 89"/>
                <a:gd name="T64" fmla="*/ 416482 w 131"/>
                <a:gd name="T65" fmla="*/ 433484 h 89"/>
                <a:gd name="T66" fmla="*/ 463337 w 131"/>
                <a:gd name="T67" fmla="*/ 423038 h 89"/>
                <a:gd name="T68" fmla="*/ 447719 w 131"/>
                <a:gd name="T69" fmla="*/ 386480 h 89"/>
                <a:gd name="T70" fmla="*/ 463337 w 131"/>
                <a:gd name="T71" fmla="*/ 339475 h 89"/>
                <a:gd name="T72" fmla="*/ 504985 w 131"/>
                <a:gd name="T73" fmla="*/ 318584 h 89"/>
                <a:gd name="T74" fmla="*/ 515397 w 131"/>
                <a:gd name="T75" fmla="*/ 302916 h 89"/>
                <a:gd name="T76" fmla="*/ 515397 w 131"/>
                <a:gd name="T77" fmla="*/ 297694 h 89"/>
                <a:gd name="T78" fmla="*/ 520603 w 131"/>
                <a:gd name="T79" fmla="*/ 282026 h 89"/>
                <a:gd name="T80" fmla="*/ 525809 w 131"/>
                <a:gd name="T81" fmla="*/ 276803 h 89"/>
                <a:gd name="T82" fmla="*/ 515397 w 131"/>
                <a:gd name="T83" fmla="*/ 229799 h 89"/>
                <a:gd name="T84" fmla="*/ 531015 w 131"/>
                <a:gd name="T85" fmla="*/ 188017 h 89"/>
                <a:gd name="T86" fmla="*/ 577869 w 131"/>
                <a:gd name="T87" fmla="*/ 161904 h 89"/>
                <a:gd name="T88" fmla="*/ 593487 w 131"/>
                <a:gd name="T89" fmla="*/ 141013 h 89"/>
                <a:gd name="T90" fmla="*/ 635136 w 131"/>
                <a:gd name="T91" fmla="*/ 130567 h 89"/>
                <a:gd name="T92" fmla="*/ 681990 w 131"/>
                <a:gd name="T93" fmla="*/ 99231 h 8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1" h="89" extrusionOk="0">
                  <a:moveTo>
                    <a:pt x="130" y="13"/>
                  </a:moveTo>
                  <a:cubicBezTo>
                    <a:pt x="129" y="12"/>
                    <a:pt x="129" y="11"/>
                    <a:pt x="129" y="10"/>
                  </a:cubicBezTo>
                  <a:cubicBezTo>
                    <a:pt x="127" y="10"/>
                    <a:pt x="127" y="7"/>
                    <a:pt x="125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4" y="4"/>
                    <a:pt x="123" y="4"/>
                    <a:pt x="123" y="3"/>
                  </a:cubicBezTo>
                  <a:cubicBezTo>
                    <a:pt x="123" y="3"/>
                    <a:pt x="122" y="3"/>
                    <a:pt x="122" y="3"/>
                  </a:cubicBezTo>
                  <a:cubicBezTo>
                    <a:pt x="121" y="2"/>
                    <a:pt x="122" y="1"/>
                    <a:pt x="121" y="1"/>
                  </a:cubicBezTo>
                  <a:cubicBezTo>
                    <a:pt x="120" y="1"/>
                    <a:pt x="120" y="1"/>
                    <a:pt x="120" y="0"/>
                  </a:cubicBezTo>
                  <a:cubicBezTo>
                    <a:pt x="119" y="0"/>
                    <a:pt x="119" y="0"/>
                    <a:pt x="119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4" y="1"/>
                    <a:pt x="112" y="2"/>
                    <a:pt x="112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5"/>
                    <a:pt x="108" y="6"/>
                    <a:pt x="107" y="6"/>
                  </a:cubicBezTo>
                  <a:cubicBezTo>
                    <a:pt x="106" y="7"/>
                    <a:pt x="104" y="6"/>
                    <a:pt x="103" y="6"/>
                  </a:cubicBezTo>
                  <a:cubicBezTo>
                    <a:pt x="102" y="7"/>
                    <a:pt x="100" y="8"/>
                    <a:pt x="98" y="7"/>
                  </a:cubicBezTo>
                  <a:cubicBezTo>
                    <a:pt x="98" y="9"/>
                    <a:pt x="96" y="8"/>
                    <a:pt x="96" y="9"/>
                  </a:cubicBezTo>
                  <a:cubicBezTo>
                    <a:pt x="92" y="9"/>
                    <a:pt x="91" y="11"/>
                    <a:pt x="89" y="12"/>
                  </a:cubicBezTo>
                  <a:cubicBezTo>
                    <a:pt x="83" y="10"/>
                    <a:pt x="74" y="10"/>
                    <a:pt x="69" y="12"/>
                  </a:cubicBezTo>
                  <a:cubicBezTo>
                    <a:pt x="68" y="12"/>
                    <a:pt x="68" y="12"/>
                    <a:pt x="67" y="13"/>
                  </a:cubicBezTo>
                  <a:cubicBezTo>
                    <a:pt x="67" y="13"/>
                    <a:pt x="66" y="12"/>
                    <a:pt x="66" y="13"/>
                  </a:cubicBezTo>
                  <a:cubicBezTo>
                    <a:pt x="66" y="13"/>
                    <a:pt x="66" y="13"/>
                    <a:pt x="66" y="14"/>
                  </a:cubicBezTo>
                  <a:cubicBezTo>
                    <a:pt x="65" y="14"/>
                    <a:pt x="64" y="15"/>
                    <a:pt x="64" y="15"/>
                  </a:cubicBezTo>
                  <a:cubicBezTo>
                    <a:pt x="63" y="16"/>
                    <a:pt x="63" y="17"/>
                    <a:pt x="63" y="17"/>
                  </a:cubicBezTo>
                  <a:cubicBezTo>
                    <a:pt x="62" y="17"/>
                    <a:pt x="61" y="17"/>
                    <a:pt x="61" y="17"/>
                  </a:cubicBezTo>
                  <a:cubicBezTo>
                    <a:pt x="61" y="17"/>
                    <a:pt x="60" y="19"/>
                    <a:pt x="60" y="19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1"/>
                    <a:pt x="55" y="23"/>
                    <a:pt x="54" y="23"/>
                  </a:cubicBezTo>
                  <a:cubicBezTo>
                    <a:pt x="53" y="23"/>
                    <a:pt x="52" y="24"/>
                    <a:pt x="52" y="25"/>
                  </a:cubicBezTo>
                  <a:cubicBezTo>
                    <a:pt x="49" y="26"/>
                    <a:pt x="50" y="23"/>
                    <a:pt x="4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3"/>
                    <a:pt x="36" y="22"/>
                    <a:pt x="34" y="22"/>
                  </a:cubicBezTo>
                  <a:cubicBezTo>
                    <a:pt x="33" y="22"/>
                    <a:pt x="32" y="22"/>
                    <a:pt x="31" y="21"/>
                  </a:cubicBezTo>
                  <a:cubicBezTo>
                    <a:pt x="29" y="21"/>
                    <a:pt x="28" y="20"/>
                    <a:pt x="27" y="20"/>
                  </a:cubicBezTo>
                  <a:cubicBezTo>
                    <a:pt x="24" y="20"/>
                    <a:pt x="22" y="19"/>
                    <a:pt x="20" y="20"/>
                  </a:cubicBezTo>
                  <a:cubicBezTo>
                    <a:pt x="17" y="20"/>
                    <a:pt x="16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2" y="24"/>
                    <a:pt x="11" y="24"/>
                    <a:pt x="11" y="25"/>
                  </a:cubicBezTo>
                  <a:cubicBezTo>
                    <a:pt x="9" y="26"/>
                    <a:pt x="9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30"/>
                    <a:pt x="1" y="35"/>
                    <a:pt x="0" y="39"/>
                  </a:cubicBezTo>
                  <a:cubicBezTo>
                    <a:pt x="1" y="39"/>
                    <a:pt x="1" y="40"/>
                    <a:pt x="2" y="40"/>
                  </a:cubicBezTo>
                  <a:cubicBezTo>
                    <a:pt x="2" y="40"/>
                    <a:pt x="2" y="39"/>
                    <a:pt x="3" y="39"/>
                  </a:cubicBezTo>
                  <a:cubicBezTo>
                    <a:pt x="3" y="39"/>
                    <a:pt x="3" y="39"/>
                    <a:pt x="4" y="39"/>
                  </a:cubicBezTo>
                  <a:cubicBezTo>
                    <a:pt x="5" y="40"/>
                    <a:pt x="8" y="38"/>
                    <a:pt x="8" y="40"/>
                  </a:cubicBezTo>
                  <a:cubicBezTo>
                    <a:pt x="11" y="40"/>
                    <a:pt x="10" y="42"/>
                    <a:pt x="12" y="42"/>
                  </a:cubicBezTo>
                  <a:cubicBezTo>
                    <a:pt x="12" y="44"/>
                    <a:pt x="11" y="46"/>
                    <a:pt x="10" y="47"/>
                  </a:cubicBezTo>
                  <a:cubicBezTo>
                    <a:pt x="9" y="48"/>
                    <a:pt x="7" y="49"/>
                    <a:pt x="7" y="51"/>
                  </a:cubicBezTo>
                  <a:cubicBezTo>
                    <a:pt x="7" y="53"/>
                    <a:pt x="8" y="53"/>
                    <a:pt x="8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6"/>
                    <a:pt x="13" y="58"/>
                    <a:pt x="12" y="59"/>
                  </a:cubicBezTo>
                  <a:cubicBezTo>
                    <a:pt x="12" y="62"/>
                    <a:pt x="14" y="62"/>
                    <a:pt x="14" y="65"/>
                  </a:cubicBezTo>
                  <a:cubicBezTo>
                    <a:pt x="17" y="65"/>
                    <a:pt x="16" y="68"/>
                    <a:pt x="18" y="69"/>
                  </a:cubicBezTo>
                  <a:cubicBezTo>
                    <a:pt x="18" y="71"/>
                    <a:pt x="20" y="72"/>
                    <a:pt x="20" y="74"/>
                  </a:cubicBezTo>
                  <a:cubicBezTo>
                    <a:pt x="19" y="74"/>
                    <a:pt x="19" y="76"/>
                    <a:pt x="19" y="78"/>
                  </a:cubicBezTo>
                  <a:cubicBezTo>
                    <a:pt x="18" y="78"/>
                    <a:pt x="18" y="79"/>
                    <a:pt x="16" y="79"/>
                  </a:cubicBezTo>
                  <a:cubicBezTo>
                    <a:pt x="15" y="79"/>
                    <a:pt x="16" y="80"/>
                    <a:pt x="15" y="80"/>
                  </a:cubicBezTo>
                  <a:cubicBezTo>
                    <a:pt x="14" y="80"/>
                    <a:pt x="12" y="80"/>
                    <a:pt x="12" y="81"/>
                  </a:cubicBezTo>
                  <a:cubicBezTo>
                    <a:pt x="13" y="81"/>
                    <a:pt x="13" y="82"/>
                    <a:pt x="13" y="83"/>
                  </a:cubicBezTo>
                  <a:cubicBezTo>
                    <a:pt x="13" y="84"/>
                    <a:pt x="13" y="84"/>
                    <a:pt x="14" y="85"/>
                  </a:cubicBezTo>
                  <a:cubicBezTo>
                    <a:pt x="14" y="85"/>
                    <a:pt x="15" y="85"/>
                    <a:pt x="14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7"/>
                    <a:pt x="22" y="87"/>
                    <a:pt x="23" y="88"/>
                  </a:cubicBezTo>
                  <a:cubicBezTo>
                    <a:pt x="24" y="88"/>
                    <a:pt x="24" y="89"/>
                    <a:pt x="25" y="88"/>
                  </a:cubicBezTo>
                  <a:cubicBezTo>
                    <a:pt x="25" y="87"/>
                    <a:pt x="27" y="87"/>
                    <a:pt x="28" y="88"/>
                  </a:cubicBezTo>
                  <a:cubicBezTo>
                    <a:pt x="28" y="86"/>
                    <a:pt x="29" y="87"/>
                    <a:pt x="31" y="87"/>
                  </a:cubicBezTo>
                  <a:cubicBezTo>
                    <a:pt x="31" y="85"/>
                    <a:pt x="32" y="84"/>
                    <a:pt x="34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3"/>
                    <a:pt x="40" y="83"/>
                    <a:pt x="40" y="82"/>
                  </a:cubicBezTo>
                  <a:cubicBezTo>
                    <a:pt x="41" y="81"/>
                    <a:pt x="40" y="80"/>
                    <a:pt x="41" y="80"/>
                  </a:cubicBezTo>
                  <a:cubicBezTo>
                    <a:pt x="43" y="80"/>
                    <a:pt x="43" y="81"/>
                    <a:pt x="45" y="81"/>
                  </a:cubicBezTo>
                  <a:cubicBezTo>
                    <a:pt x="46" y="80"/>
                    <a:pt x="46" y="78"/>
                    <a:pt x="48" y="79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9" y="73"/>
                    <a:pt x="49" y="73"/>
                    <a:pt x="50" y="72"/>
                  </a:cubicBezTo>
                  <a:cubicBezTo>
                    <a:pt x="50" y="71"/>
                    <a:pt x="52" y="72"/>
                    <a:pt x="52" y="71"/>
                  </a:cubicBezTo>
                  <a:cubicBezTo>
                    <a:pt x="53" y="71"/>
                    <a:pt x="53" y="69"/>
                    <a:pt x="55" y="70"/>
                  </a:cubicBezTo>
                  <a:cubicBezTo>
                    <a:pt x="55" y="71"/>
                    <a:pt x="57" y="72"/>
                    <a:pt x="57" y="74"/>
                  </a:cubicBezTo>
                  <a:cubicBezTo>
                    <a:pt x="58" y="74"/>
                    <a:pt x="58" y="75"/>
                    <a:pt x="58" y="76"/>
                  </a:cubicBezTo>
                  <a:cubicBezTo>
                    <a:pt x="58" y="76"/>
                    <a:pt x="60" y="76"/>
                    <a:pt x="60" y="76"/>
                  </a:cubicBezTo>
                  <a:cubicBezTo>
                    <a:pt x="60" y="76"/>
                    <a:pt x="60" y="77"/>
                    <a:pt x="60" y="77"/>
                  </a:cubicBezTo>
                  <a:cubicBezTo>
                    <a:pt x="60" y="77"/>
                    <a:pt x="60" y="78"/>
                    <a:pt x="61" y="79"/>
                  </a:cubicBezTo>
                  <a:cubicBezTo>
                    <a:pt x="64" y="78"/>
                    <a:pt x="63" y="81"/>
                    <a:pt x="65" y="80"/>
                  </a:cubicBezTo>
                  <a:cubicBezTo>
                    <a:pt x="67" y="80"/>
                    <a:pt x="67" y="79"/>
                    <a:pt x="68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4" y="79"/>
                    <a:pt x="75" y="80"/>
                    <a:pt x="76" y="80"/>
                  </a:cubicBezTo>
                  <a:cubicBezTo>
                    <a:pt x="77" y="82"/>
                    <a:pt x="77" y="83"/>
                    <a:pt x="80" y="83"/>
                  </a:cubicBezTo>
                  <a:cubicBezTo>
                    <a:pt x="81" y="83"/>
                    <a:pt x="80" y="81"/>
                    <a:pt x="81" y="80"/>
                  </a:cubicBezTo>
                  <a:cubicBezTo>
                    <a:pt x="83" y="80"/>
                    <a:pt x="84" y="82"/>
                    <a:pt x="84" y="80"/>
                  </a:cubicBezTo>
                  <a:cubicBezTo>
                    <a:pt x="86" y="80"/>
                    <a:pt x="87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89" y="80"/>
                    <a:pt x="89" y="80"/>
                  </a:cubicBezTo>
                  <a:cubicBezTo>
                    <a:pt x="88" y="78"/>
                    <a:pt x="85" y="78"/>
                    <a:pt x="86" y="74"/>
                  </a:cubicBezTo>
                  <a:cubicBezTo>
                    <a:pt x="88" y="75"/>
                    <a:pt x="88" y="73"/>
                    <a:pt x="90" y="73"/>
                  </a:cubicBezTo>
                  <a:cubicBezTo>
                    <a:pt x="91" y="69"/>
                    <a:pt x="87" y="70"/>
                    <a:pt x="88" y="67"/>
                  </a:cubicBezTo>
                  <a:cubicBezTo>
                    <a:pt x="88" y="66"/>
                    <a:pt x="89" y="66"/>
                    <a:pt x="89" y="65"/>
                  </a:cubicBezTo>
                  <a:cubicBezTo>
                    <a:pt x="90" y="64"/>
                    <a:pt x="89" y="63"/>
                    <a:pt x="90" y="63"/>
                  </a:cubicBezTo>
                  <a:cubicBezTo>
                    <a:pt x="91" y="62"/>
                    <a:pt x="94" y="62"/>
                    <a:pt x="95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0"/>
                    <a:pt x="99" y="60"/>
                    <a:pt x="99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6"/>
                    <a:pt x="99" y="56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100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1" y="54"/>
                    <a:pt x="101" y="54"/>
                  </a:cubicBezTo>
                  <a:cubicBezTo>
                    <a:pt x="101" y="54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0" y="46"/>
                    <a:pt x="99" y="45"/>
                    <a:pt x="99" y="44"/>
                  </a:cubicBezTo>
                  <a:cubicBezTo>
                    <a:pt x="97" y="44"/>
                    <a:pt x="96" y="43"/>
                    <a:pt x="97" y="41"/>
                  </a:cubicBezTo>
                  <a:cubicBezTo>
                    <a:pt x="97" y="40"/>
                    <a:pt x="98" y="39"/>
                    <a:pt x="99" y="38"/>
                  </a:cubicBezTo>
                  <a:cubicBezTo>
                    <a:pt x="99" y="36"/>
                    <a:pt x="102" y="37"/>
                    <a:pt x="102" y="36"/>
                  </a:cubicBezTo>
                  <a:cubicBezTo>
                    <a:pt x="104" y="36"/>
                    <a:pt x="105" y="35"/>
                    <a:pt x="105" y="34"/>
                  </a:cubicBezTo>
                  <a:cubicBezTo>
                    <a:pt x="107" y="34"/>
                    <a:pt x="107" y="31"/>
                    <a:pt x="110" y="32"/>
                  </a:cubicBezTo>
                  <a:cubicBezTo>
                    <a:pt x="110" y="32"/>
                    <a:pt x="110" y="31"/>
                    <a:pt x="111" y="31"/>
                  </a:cubicBezTo>
                  <a:cubicBezTo>
                    <a:pt x="111" y="31"/>
                    <a:pt x="111" y="30"/>
                    <a:pt x="112" y="30"/>
                  </a:cubicBezTo>
                  <a:cubicBezTo>
                    <a:pt x="112" y="29"/>
                    <a:pt x="112" y="29"/>
                    <a:pt x="113" y="29"/>
                  </a:cubicBezTo>
                  <a:cubicBezTo>
                    <a:pt x="114" y="28"/>
                    <a:pt x="114" y="27"/>
                    <a:pt x="114" y="27"/>
                  </a:cubicBezTo>
                  <a:cubicBezTo>
                    <a:pt x="116" y="27"/>
                    <a:pt x="117" y="27"/>
                    <a:pt x="118" y="28"/>
                  </a:cubicBezTo>
                  <a:cubicBezTo>
                    <a:pt x="118" y="30"/>
                    <a:pt x="121" y="28"/>
                    <a:pt x="122" y="29"/>
                  </a:cubicBezTo>
                  <a:cubicBezTo>
                    <a:pt x="124" y="27"/>
                    <a:pt x="123" y="25"/>
                    <a:pt x="122" y="25"/>
                  </a:cubicBezTo>
                  <a:cubicBezTo>
                    <a:pt x="122" y="22"/>
                    <a:pt x="121" y="22"/>
                    <a:pt x="121" y="20"/>
                  </a:cubicBezTo>
                  <a:cubicBezTo>
                    <a:pt x="123" y="21"/>
                    <a:pt x="123" y="18"/>
                    <a:pt x="125" y="18"/>
                  </a:cubicBezTo>
                  <a:cubicBezTo>
                    <a:pt x="128" y="18"/>
                    <a:pt x="128" y="20"/>
                    <a:pt x="131" y="19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1" y="13"/>
                    <a:pt x="130" y="14"/>
                    <a:pt x="130" y="1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28" name="Google Shape;617;p19">
              <a:extLst>
                <a:ext uri="{FF2B5EF4-FFF2-40B4-BE49-F238E27FC236}">
                  <a16:creationId xmlns:a16="http://schemas.microsoft.com/office/drawing/2014/main" id="{33A5C91F-4561-E146-B548-8DD0A34B3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4250" y="4819650"/>
              <a:ext cx="504825" cy="1619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600"/>
                <a:defRPr/>
              </a:pPr>
              <a:r>
                <a:rPr lang="en-US" altLang="en-US" sz="6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SLOVENIA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72" name="Google Shape;618;p19">
              <a:extLst>
                <a:ext uri="{FF2B5EF4-FFF2-40B4-BE49-F238E27FC236}">
                  <a16:creationId xmlns:a16="http://schemas.microsoft.com/office/drawing/2014/main" id="{08BC2609-0A2D-C745-BE7E-F854D38CC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5499100"/>
              <a:ext cx="1452562" cy="2062163"/>
            </a:xfrm>
            <a:custGeom>
              <a:avLst/>
              <a:gdLst>
                <a:gd name="T0" fmla="*/ 1394378 w 279"/>
                <a:gd name="T1" fmla="*/ 192588 h 396"/>
                <a:gd name="T2" fmla="*/ 1394378 w 279"/>
                <a:gd name="T3" fmla="*/ 145742 h 396"/>
                <a:gd name="T4" fmla="*/ 1243494 w 279"/>
                <a:gd name="T5" fmla="*/ 109307 h 396"/>
                <a:gd name="T6" fmla="*/ 1097813 w 279"/>
                <a:gd name="T7" fmla="*/ 83281 h 396"/>
                <a:gd name="T8" fmla="*/ 1019769 w 279"/>
                <a:gd name="T9" fmla="*/ 10410 h 396"/>
                <a:gd name="T10" fmla="*/ 879291 w 279"/>
                <a:gd name="T11" fmla="*/ 62461 h 396"/>
                <a:gd name="T12" fmla="*/ 868885 w 279"/>
                <a:gd name="T13" fmla="*/ 239433 h 396"/>
                <a:gd name="T14" fmla="*/ 816856 w 279"/>
                <a:gd name="T15" fmla="*/ 421611 h 396"/>
                <a:gd name="T16" fmla="*/ 790841 w 279"/>
                <a:gd name="T17" fmla="*/ 468457 h 396"/>
                <a:gd name="T18" fmla="*/ 759624 w 279"/>
                <a:gd name="T19" fmla="*/ 525713 h 396"/>
                <a:gd name="T20" fmla="*/ 712798 w 279"/>
                <a:gd name="T21" fmla="*/ 624609 h 396"/>
                <a:gd name="T22" fmla="*/ 671175 w 279"/>
                <a:gd name="T23" fmla="*/ 687070 h 396"/>
                <a:gd name="T24" fmla="*/ 572319 w 279"/>
                <a:gd name="T25" fmla="*/ 775556 h 396"/>
                <a:gd name="T26" fmla="*/ 556711 w 279"/>
                <a:gd name="T27" fmla="*/ 838017 h 396"/>
                <a:gd name="T28" fmla="*/ 504682 w 279"/>
                <a:gd name="T29" fmla="*/ 931709 h 396"/>
                <a:gd name="T30" fmla="*/ 546305 w 279"/>
                <a:gd name="T31" fmla="*/ 1030605 h 396"/>
                <a:gd name="T32" fmla="*/ 619145 w 279"/>
                <a:gd name="T33" fmla="*/ 1056630 h 396"/>
                <a:gd name="T34" fmla="*/ 624348 w 279"/>
                <a:gd name="T35" fmla="*/ 1087861 h 396"/>
                <a:gd name="T36" fmla="*/ 577522 w 279"/>
                <a:gd name="T37" fmla="*/ 1217988 h 396"/>
                <a:gd name="T38" fmla="*/ 551508 w 279"/>
                <a:gd name="T39" fmla="*/ 1389755 h 396"/>
                <a:gd name="T40" fmla="*/ 520290 w 279"/>
                <a:gd name="T41" fmla="*/ 1499062 h 396"/>
                <a:gd name="T42" fmla="*/ 676377 w 279"/>
                <a:gd name="T43" fmla="*/ 1525087 h 396"/>
                <a:gd name="T44" fmla="*/ 853276 w 279"/>
                <a:gd name="T45" fmla="*/ 1535497 h 396"/>
                <a:gd name="T46" fmla="*/ 946928 w 279"/>
                <a:gd name="T47" fmla="*/ 1337704 h 396"/>
                <a:gd name="T48" fmla="*/ 988552 w 279"/>
                <a:gd name="T49" fmla="*/ 1233603 h 396"/>
                <a:gd name="T50" fmla="*/ 983349 w 279"/>
                <a:gd name="T51" fmla="*/ 1197167 h 396"/>
                <a:gd name="T52" fmla="*/ 962537 w 279"/>
                <a:gd name="T53" fmla="*/ 1150322 h 396"/>
                <a:gd name="T54" fmla="*/ 988552 w 279"/>
                <a:gd name="T55" fmla="*/ 1103476 h 396"/>
                <a:gd name="T56" fmla="*/ 993755 w 279"/>
                <a:gd name="T57" fmla="*/ 1098271 h 396"/>
                <a:gd name="T58" fmla="*/ 1035378 w 279"/>
                <a:gd name="T59" fmla="*/ 1067041 h 396"/>
                <a:gd name="T60" fmla="*/ 1092610 w 279"/>
                <a:gd name="T61" fmla="*/ 1030605 h 396"/>
                <a:gd name="T62" fmla="*/ 1082204 w 279"/>
                <a:gd name="T63" fmla="*/ 988964 h 396"/>
                <a:gd name="T64" fmla="*/ 1045784 w 279"/>
                <a:gd name="T65" fmla="*/ 957734 h 396"/>
                <a:gd name="T66" fmla="*/ 1050986 w 279"/>
                <a:gd name="T67" fmla="*/ 926503 h 396"/>
                <a:gd name="T68" fmla="*/ 1035378 w 279"/>
                <a:gd name="T69" fmla="*/ 796377 h 396"/>
                <a:gd name="T70" fmla="*/ 1134233 w 279"/>
                <a:gd name="T71" fmla="*/ 785966 h 396"/>
                <a:gd name="T72" fmla="*/ 1170653 w 279"/>
                <a:gd name="T73" fmla="*/ 692275 h 396"/>
                <a:gd name="T74" fmla="*/ 1227885 w 279"/>
                <a:gd name="T75" fmla="*/ 645429 h 396"/>
                <a:gd name="T76" fmla="*/ 1233088 w 279"/>
                <a:gd name="T77" fmla="*/ 603789 h 396"/>
                <a:gd name="T78" fmla="*/ 1248697 w 279"/>
                <a:gd name="T79" fmla="*/ 556943 h 396"/>
                <a:gd name="T80" fmla="*/ 1253900 w 279"/>
                <a:gd name="T81" fmla="*/ 510097 h 396"/>
                <a:gd name="T82" fmla="*/ 1264305 w 279"/>
                <a:gd name="T83" fmla="*/ 468457 h 396"/>
                <a:gd name="T84" fmla="*/ 1274711 w 279"/>
                <a:gd name="T85" fmla="*/ 432021 h 396"/>
                <a:gd name="T86" fmla="*/ 1305929 w 279"/>
                <a:gd name="T87" fmla="*/ 395586 h 396"/>
                <a:gd name="T88" fmla="*/ 1363161 w 279"/>
                <a:gd name="T89" fmla="*/ 369560 h 396"/>
                <a:gd name="T90" fmla="*/ 1436001 w 279"/>
                <a:gd name="T91" fmla="*/ 312305 h 396"/>
                <a:gd name="T92" fmla="*/ 208116 w 279"/>
                <a:gd name="T93" fmla="*/ 1452216 h 396"/>
                <a:gd name="T94" fmla="*/ 244536 w 279"/>
                <a:gd name="T95" fmla="*/ 1519882 h 396"/>
                <a:gd name="T96" fmla="*/ 31217 w 279"/>
                <a:gd name="T97" fmla="*/ 1639599 h 396"/>
                <a:gd name="T98" fmla="*/ 26015 w 279"/>
                <a:gd name="T99" fmla="*/ 1655214 h 396"/>
                <a:gd name="T100" fmla="*/ 26015 w 279"/>
                <a:gd name="T101" fmla="*/ 1665624 h 396"/>
                <a:gd name="T102" fmla="*/ 301768 w 279"/>
                <a:gd name="T103" fmla="*/ 1811366 h 396"/>
                <a:gd name="T104" fmla="*/ 332986 w 279"/>
                <a:gd name="T105" fmla="*/ 1826982 h 396"/>
                <a:gd name="T106" fmla="*/ 686783 w 279"/>
                <a:gd name="T107" fmla="*/ 1910263 h 396"/>
                <a:gd name="T108" fmla="*/ 676377 w 279"/>
                <a:gd name="T109" fmla="*/ 1931083 h 396"/>
                <a:gd name="T110" fmla="*/ 728406 w 279"/>
                <a:gd name="T111" fmla="*/ 2040390 h 396"/>
                <a:gd name="T112" fmla="*/ 473464 w 279"/>
                <a:gd name="T113" fmla="*/ 1790546 h 396"/>
                <a:gd name="T114" fmla="*/ 359000 w 279"/>
                <a:gd name="T115" fmla="*/ 1774931 h 3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9" h="396" extrusionOk="0">
                  <a:moveTo>
                    <a:pt x="275" y="49"/>
                  </a:moveTo>
                  <a:cubicBezTo>
                    <a:pt x="273" y="49"/>
                    <a:pt x="271" y="49"/>
                    <a:pt x="271" y="47"/>
                  </a:cubicBezTo>
                  <a:cubicBezTo>
                    <a:pt x="266" y="47"/>
                    <a:pt x="266" y="47"/>
                    <a:pt x="266" y="47"/>
                  </a:cubicBezTo>
                  <a:cubicBezTo>
                    <a:pt x="266" y="46"/>
                    <a:pt x="266" y="45"/>
                    <a:pt x="266" y="45"/>
                  </a:cubicBezTo>
                  <a:cubicBezTo>
                    <a:pt x="266" y="45"/>
                    <a:pt x="266" y="44"/>
                    <a:pt x="265" y="44"/>
                  </a:cubicBezTo>
                  <a:cubicBezTo>
                    <a:pt x="267" y="44"/>
                    <a:pt x="267" y="43"/>
                    <a:pt x="267" y="42"/>
                  </a:cubicBezTo>
                  <a:cubicBezTo>
                    <a:pt x="267" y="42"/>
                    <a:pt x="267" y="42"/>
                    <a:pt x="267" y="42"/>
                  </a:cubicBezTo>
                  <a:cubicBezTo>
                    <a:pt x="266" y="40"/>
                    <a:pt x="268" y="39"/>
                    <a:pt x="268" y="37"/>
                  </a:cubicBezTo>
                  <a:cubicBezTo>
                    <a:pt x="268" y="37"/>
                    <a:pt x="268" y="37"/>
                    <a:pt x="268" y="37"/>
                  </a:cubicBezTo>
                  <a:cubicBezTo>
                    <a:pt x="268" y="36"/>
                    <a:pt x="267" y="35"/>
                    <a:pt x="267" y="33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7" y="33"/>
                    <a:pt x="267" y="33"/>
                    <a:pt x="267" y="32"/>
                  </a:cubicBezTo>
                  <a:cubicBezTo>
                    <a:pt x="267" y="31"/>
                    <a:pt x="268" y="30"/>
                    <a:pt x="268" y="29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8" y="28"/>
                    <a:pt x="268" y="28"/>
                    <a:pt x="268" y="28"/>
                  </a:cubicBezTo>
                  <a:cubicBezTo>
                    <a:pt x="268" y="28"/>
                    <a:pt x="268" y="28"/>
                    <a:pt x="268" y="28"/>
                  </a:cubicBezTo>
                  <a:cubicBezTo>
                    <a:pt x="268" y="28"/>
                    <a:pt x="267" y="28"/>
                    <a:pt x="267" y="28"/>
                  </a:cubicBezTo>
                  <a:cubicBezTo>
                    <a:pt x="267" y="28"/>
                    <a:pt x="267" y="28"/>
                    <a:pt x="267" y="28"/>
                  </a:cubicBezTo>
                  <a:cubicBezTo>
                    <a:pt x="265" y="28"/>
                    <a:pt x="263" y="28"/>
                    <a:pt x="262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60" y="28"/>
                    <a:pt x="259" y="28"/>
                    <a:pt x="259" y="26"/>
                  </a:cubicBezTo>
                  <a:cubicBezTo>
                    <a:pt x="258" y="26"/>
                    <a:pt x="258" y="26"/>
                    <a:pt x="257" y="25"/>
                  </a:cubicBezTo>
                  <a:cubicBezTo>
                    <a:pt x="254" y="24"/>
                    <a:pt x="255" y="28"/>
                    <a:pt x="252" y="27"/>
                  </a:cubicBezTo>
                  <a:cubicBezTo>
                    <a:pt x="251" y="26"/>
                    <a:pt x="251" y="25"/>
                    <a:pt x="250" y="25"/>
                  </a:cubicBezTo>
                  <a:cubicBezTo>
                    <a:pt x="247" y="23"/>
                    <a:pt x="244" y="22"/>
                    <a:pt x="239" y="21"/>
                  </a:cubicBezTo>
                  <a:cubicBezTo>
                    <a:pt x="239" y="21"/>
                    <a:pt x="239" y="22"/>
                    <a:pt x="239" y="23"/>
                  </a:cubicBezTo>
                  <a:cubicBezTo>
                    <a:pt x="238" y="23"/>
                    <a:pt x="238" y="23"/>
                    <a:pt x="238" y="24"/>
                  </a:cubicBezTo>
                  <a:cubicBezTo>
                    <a:pt x="238" y="27"/>
                    <a:pt x="238" y="27"/>
                    <a:pt x="238" y="27"/>
                  </a:cubicBezTo>
                  <a:cubicBezTo>
                    <a:pt x="235" y="27"/>
                    <a:pt x="234" y="28"/>
                    <a:pt x="231" y="28"/>
                  </a:cubicBezTo>
                  <a:cubicBezTo>
                    <a:pt x="230" y="28"/>
                    <a:pt x="229" y="27"/>
                    <a:pt x="229" y="25"/>
                  </a:cubicBezTo>
                  <a:cubicBezTo>
                    <a:pt x="227" y="25"/>
                    <a:pt x="226" y="25"/>
                    <a:pt x="224" y="25"/>
                  </a:cubicBezTo>
                  <a:cubicBezTo>
                    <a:pt x="224" y="24"/>
                    <a:pt x="222" y="24"/>
                    <a:pt x="223" y="22"/>
                  </a:cubicBezTo>
                  <a:cubicBezTo>
                    <a:pt x="219" y="21"/>
                    <a:pt x="216" y="21"/>
                    <a:pt x="212" y="21"/>
                  </a:cubicBezTo>
                  <a:cubicBezTo>
                    <a:pt x="212" y="19"/>
                    <a:pt x="212" y="18"/>
                    <a:pt x="211" y="16"/>
                  </a:cubicBezTo>
                  <a:cubicBezTo>
                    <a:pt x="205" y="15"/>
                    <a:pt x="205" y="20"/>
                    <a:pt x="202" y="21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200" y="19"/>
                    <a:pt x="200" y="16"/>
                    <a:pt x="200" y="14"/>
                  </a:cubicBezTo>
                  <a:cubicBezTo>
                    <a:pt x="201" y="13"/>
                    <a:pt x="204" y="13"/>
                    <a:pt x="206" y="12"/>
                  </a:cubicBezTo>
                  <a:cubicBezTo>
                    <a:pt x="206" y="10"/>
                    <a:pt x="206" y="8"/>
                    <a:pt x="206" y="7"/>
                  </a:cubicBezTo>
                  <a:cubicBezTo>
                    <a:pt x="205" y="6"/>
                    <a:pt x="204" y="4"/>
                    <a:pt x="203" y="4"/>
                  </a:cubicBezTo>
                  <a:cubicBezTo>
                    <a:pt x="202" y="4"/>
                    <a:pt x="202" y="2"/>
                    <a:pt x="202" y="1"/>
                  </a:cubicBezTo>
                  <a:cubicBezTo>
                    <a:pt x="201" y="1"/>
                    <a:pt x="200" y="1"/>
                    <a:pt x="200" y="0"/>
                  </a:cubicBezTo>
                  <a:cubicBezTo>
                    <a:pt x="197" y="0"/>
                    <a:pt x="197" y="2"/>
                    <a:pt x="196" y="2"/>
                  </a:cubicBezTo>
                  <a:cubicBezTo>
                    <a:pt x="194" y="2"/>
                    <a:pt x="192" y="3"/>
                    <a:pt x="190" y="2"/>
                  </a:cubicBezTo>
                  <a:cubicBezTo>
                    <a:pt x="190" y="2"/>
                    <a:pt x="191" y="1"/>
                    <a:pt x="190" y="1"/>
                  </a:cubicBezTo>
                  <a:cubicBezTo>
                    <a:pt x="188" y="1"/>
                    <a:pt x="188" y="2"/>
                    <a:pt x="187" y="2"/>
                  </a:cubicBezTo>
                  <a:cubicBezTo>
                    <a:pt x="185" y="3"/>
                    <a:pt x="183" y="2"/>
                    <a:pt x="182" y="2"/>
                  </a:cubicBezTo>
                  <a:cubicBezTo>
                    <a:pt x="180" y="3"/>
                    <a:pt x="179" y="4"/>
                    <a:pt x="178" y="4"/>
                  </a:cubicBezTo>
                  <a:cubicBezTo>
                    <a:pt x="178" y="5"/>
                    <a:pt x="178" y="5"/>
                    <a:pt x="177" y="5"/>
                  </a:cubicBezTo>
                  <a:cubicBezTo>
                    <a:pt x="175" y="5"/>
                    <a:pt x="176" y="7"/>
                    <a:pt x="173" y="7"/>
                  </a:cubicBezTo>
                  <a:cubicBezTo>
                    <a:pt x="171" y="7"/>
                    <a:pt x="171" y="10"/>
                    <a:pt x="169" y="10"/>
                  </a:cubicBezTo>
                  <a:cubicBezTo>
                    <a:pt x="169" y="11"/>
                    <a:pt x="169" y="11"/>
                    <a:pt x="169" y="12"/>
                  </a:cubicBezTo>
                  <a:cubicBezTo>
                    <a:pt x="167" y="12"/>
                    <a:pt x="168" y="15"/>
                    <a:pt x="166" y="16"/>
                  </a:cubicBezTo>
                  <a:cubicBezTo>
                    <a:pt x="166" y="18"/>
                    <a:pt x="168" y="18"/>
                    <a:pt x="167" y="20"/>
                  </a:cubicBezTo>
                  <a:cubicBezTo>
                    <a:pt x="166" y="20"/>
                    <a:pt x="166" y="21"/>
                    <a:pt x="165" y="22"/>
                  </a:cubicBezTo>
                  <a:cubicBezTo>
                    <a:pt x="165" y="25"/>
                    <a:pt x="168" y="24"/>
                    <a:pt x="167" y="26"/>
                  </a:cubicBezTo>
                  <a:cubicBezTo>
                    <a:pt x="165" y="27"/>
                    <a:pt x="167" y="31"/>
                    <a:pt x="166" y="33"/>
                  </a:cubicBezTo>
                  <a:cubicBezTo>
                    <a:pt x="167" y="33"/>
                    <a:pt x="167" y="33"/>
                    <a:pt x="167" y="33"/>
                  </a:cubicBezTo>
                  <a:cubicBezTo>
                    <a:pt x="167" y="33"/>
                    <a:pt x="167" y="33"/>
                    <a:pt x="166" y="33"/>
                  </a:cubicBezTo>
                  <a:cubicBezTo>
                    <a:pt x="166" y="37"/>
                    <a:pt x="167" y="39"/>
                    <a:pt x="168" y="41"/>
                  </a:cubicBezTo>
                  <a:cubicBezTo>
                    <a:pt x="168" y="43"/>
                    <a:pt x="167" y="45"/>
                    <a:pt x="167" y="46"/>
                  </a:cubicBezTo>
                  <a:cubicBezTo>
                    <a:pt x="167" y="49"/>
                    <a:pt x="168" y="51"/>
                    <a:pt x="167" y="54"/>
                  </a:cubicBezTo>
                  <a:cubicBezTo>
                    <a:pt x="167" y="57"/>
                    <a:pt x="165" y="59"/>
                    <a:pt x="165" y="62"/>
                  </a:cubicBezTo>
                  <a:cubicBezTo>
                    <a:pt x="164" y="63"/>
                    <a:pt x="164" y="64"/>
                    <a:pt x="164" y="66"/>
                  </a:cubicBezTo>
                  <a:cubicBezTo>
                    <a:pt x="163" y="67"/>
                    <a:pt x="162" y="68"/>
                    <a:pt x="162" y="69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3" y="74"/>
                    <a:pt x="162" y="75"/>
                    <a:pt x="162" y="76"/>
                  </a:cubicBezTo>
                  <a:cubicBezTo>
                    <a:pt x="161" y="76"/>
                    <a:pt x="161" y="74"/>
                    <a:pt x="161" y="73"/>
                  </a:cubicBezTo>
                  <a:cubicBezTo>
                    <a:pt x="159" y="73"/>
                    <a:pt x="160" y="76"/>
                    <a:pt x="158" y="76"/>
                  </a:cubicBezTo>
                  <a:cubicBezTo>
                    <a:pt x="159" y="79"/>
                    <a:pt x="156" y="78"/>
                    <a:pt x="157" y="81"/>
                  </a:cubicBezTo>
                  <a:cubicBezTo>
                    <a:pt x="159" y="81"/>
                    <a:pt x="159" y="79"/>
                    <a:pt x="160" y="78"/>
                  </a:cubicBezTo>
                  <a:cubicBezTo>
                    <a:pt x="161" y="75"/>
                    <a:pt x="162" y="79"/>
                    <a:pt x="164" y="78"/>
                  </a:cubicBezTo>
                  <a:cubicBezTo>
                    <a:pt x="164" y="81"/>
                    <a:pt x="161" y="81"/>
                    <a:pt x="160" y="82"/>
                  </a:cubicBezTo>
                  <a:cubicBezTo>
                    <a:pt x="160" y="82"/>
                    <a:pt x="160" y="83"/>
                    <a:pt x="159" y="82"/>
                  </a:cubicBezTo>
                  <a:cubicBezTo>
                    <a:pt x="158" y="83"/>
                    <a:pt x="154" y="81"/>
                    <a:pt x="155" y="84"/>
                  </a:cubicBezTo>
                  <a:cubicBezTo>
                    <a:pt x="154" y="84"/>
                    <a:pt x="154" y="85"/>
                    <a:pt x="154" y="86"/>
                  </a:cubicBezTo>
                  <a:cubicBezTo>
                    <a:pt x="154" y="86"/>
                    <a:pt x="154" y="86"/>
                    <a:pt x="153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8"/>
                    <a:pt x="153" y="89"/>
                    <a:pt x="152" y="90"/>
                  </a:cubicBezTo>
                  <a:cubicBezTo>
                    <a:pt x="152" y="90"/>
                    <a:pt x="152" y="91"/>
                    <a:pt x="151" y="91"/>
                  </a:cubicBezTo>
                  <a:cubicBezTo>
                    <a:pt x="151" y="91"/>
                    <a:pt x="150" y="91"/>
                    <a:pt x="150" y="9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3"/>
                    <a:pt x="150" y="93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5"/>
                    <a:pt x="149" y="97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6" y="99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5" y="103"/>
                    <a:pt x="144" y="103"/>
                    <a:pt x="143" y="105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3" y="106"/>
                    <a:pt x="142" y="107"/>
                    <a:pt x="142" y="109"/>
                  </a:cubicBezTo>
                  <a:cubicBezTo>
                    <a:pt x="142" y="109"/>
                    <a:pt x="142" y="109"/>
                    <a:pt x="142" y="110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3" y="112"/>
                    <a:pt x="141" y="111"/>
                    <a:pt x="141" y="114"/>
                  </a:cubicBezTo>
                  <a:cubicBezTo>
                    <a:pt x="140" y="114"/>
                    <a:pt x="140" y="115"/>
                    <a:pt x="140" y="116"/>
                  </a:cubicBezTo>
                  <a:cubicBezTo>
                    <a:pt x="139" y="118"/>
                    <a:pt x="138" y="118"/>
                    <a:pt x="137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8" y="122"/>
                    <a:pt x="135" y="122"/>
                    <a:pt x="135" y="123"/>
                  </a:cubicBezTo>
                  <a:cubicBezTo>
                    <a:pt x="135" y="123"/>
                    <a:pt x="135" y="123"/>
                    <a:pt x="135" y="124"/>
                  </a:cubicBezTo>
                  <a:cubicBezTo>
                    <a:pt x="134" y="124"/>
                    <a:pt x="134" y="125"/>
                    <a:pt x="134" y="125"/>
                  </a:cubicBezTo>
                  <a:cubicBezTo>
                    <a:pt x="134" y="125"/>
                    <a:pt x="134" y="126"/>
                    <a:pt x="134" y="126"/>
                  </a:cubicBezTo>
                  <a:cubicBezTo>
                    <a:pt x="134" y="128"/>
                    <a:pt x="130" y="127"/>
                    <a:pt x="131" y="129"/>
                  </a:cubicBezTo>
                  <a:cubicBezTo>
                    <a:pt x="131" y="129"/>
                    <a:pt x="131" y="130"/>
                    <a:pt x="131" y="130"/>
                  </a:cubicBezTo>
                  <a:cubicBezTo>
                    <a:pt x="130" y="130"/>
                    <a:pt x="129" y="131"/>
                    <a:pt x="129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29" y="134"/>
                    <a:pt x="127" y="135"/>
                    <a:pt x="127" y="136"/>
                  </a:cubicBezTo>
                  <a:cubicBezTo>
                    <a:pt x="127" y="136"/>
                    <a:pt x="127" y="137"/>
                    <a:pt x="127" y="137"/>
                  </a:cubicBezTo>
                  <a:cubicBezTo>
                    <a:pt x="126" y="137"/>
                    <a:pt x="126" y="138"/>
                    <a:pt x="126" y="139"/>
                  </a:cubicBezTo>
                  <a:cubicBezTo>
                    <a:pt x="124" y="140"/>
                    <a:pt x="122" y="140"/>
                    <a:pt x="122" y="142"/>
                  </a:cubicBezTo>
                  <a:cubicBezTo>
                    <a:pt x="121" y="144"/>
                    <a:pt x="118" y="144"/>
                    <a:pt x="118" y="146"/>
                  </a:cubicBezTo>
                  <a:cubicBezTo>
                    <a:pt x="117" y="146"/>
                    <a:pt x="116" y="146"/>
                    <a:pt x="115" y="147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13" y="147"/>
                    <a:pt x="112" y="148"/>
                    <a:pt x="111" y="149"/>
                  </a:cubicBezTo>
                  <a:cubicBezTo>
                    <a:pt x="111" y="149"/>
                    <a:pt x="111" y="149"/>
                    <a:pt x="110" y="149"/>
                  </a:cubicBezTo>
                  <a:cubicBezTo>
                    <a:pt x="110" y="149"/>
                    <a:pt x="109" y="149"/>
                    <a:pt x="108" y="151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8" y="151"/>
                    <a:pt x="108" y="152"/>
                    <a:pt x="108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6" y="153"/>
                    <a:pt x="108" y="155"/>
                    <a:pt x="108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08" y="156"/>
                    <a:pt x="108" y="157"/>
                    <a:pt x="108" y="157"/>
                  </a:cubicBezTo>
                  <a:cubicBezTo>
                    <a:pt x="107" y="158"/>
                    <a:pt x="106" y="159"/>
                    <a:pt x="107" y="161"/>
                  </a:cubicBezTo>
                  <a:cubicBezTo>
                    <a:pt x="106" y="161"/>
                    <a:pt x="105" y="162"/>
                    <a:pt x="105" y="162"/>
                  </a:cubicBezTo>
                  <a:cubicBezTo>
                    <a:pt x="105" y="162"/>
                    <a:pt x="105" y="163"/>
                    <a:pt x="105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3" y="164"/>
                    <a:pt x="102" y="164"/>
                    <a:pt x="102" y="164"/>
                  </a:cubicBezTo>
                  <a:cubicBezTo>
                    <a:pt x="101" y="166"/>
                    <a:pt x="100" y="167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73"/>
                    <a:pt x="98" y="174"/>
                    <a:pt x="98" y="178"/>
                  </a:cubicBezTo>
                  <a:cubicBezTo>
                    <a:pt x="98" y="178"/>
                    <a:pt x="98" y="178"/>
                    <a:pt x="98" y="179"/>
                  </a:cubicBezTo>
                  <a:cubicBezTo>
                    <a:pt x="98" y="179"/>
                    <a:pt x="98" y="179"/>
                    <a:pt x="97" y="179"/>
                  </a:cubicBezTo>
                  <a:cubicBezTo>
                    <a:pt x="97" y="180"/>
                    <a:pt x="95" y="180"/>
                    <a:pt x="95" y="182"/>
                  </a:cubicBezTo>
                  <a:cubicBezTo>
                    <a:pt x="95" y="182"/>
                    <a:pt x="95" y="182"/>
                    <a:pt x="95" y="183"/>
                  </a:cubicBezTo>
                  <a:cubicBezTo>
                    <a:pt x="95" y="183"/>
                    <a:pt x="94" y="184"/>
                    <a:pt x="94" y="185"/>
                  </a:cubicBezTo>
                  <a:cubicBezTo>
                    <a:pt x="94" y="186"/>
                    <a:pt x="95" y="187"/>
                    <a:pt x="95" y="188"/>
                  </a:cubicBezTo>
                  <a:cubicBezTo>
                    <a:pt x="95" y="190"/>
                    <a:pt x="97" y="189"/>
                    <a:pt x="99" y="190"/>
                  </a:cubicBezTo>
                  <a:cubicBezTo>
                    <a:pt x="100" y="191"/>
                    <a:pt x="101" y="192"/>
                    <a:pt x="103" y="192"/>
                  </a:cubicBezTo>
                  <a:cubicBezTo>
                    <a:pt x="103" y="193"/>
                    <a:pt x="103" y="193"/>
                    <a:pt x="103" y="194"/>
                  </a:cubicBezTo>
                  <a:cubicBezTo>
                    <a:pt x="103" y="194"/>
                    <a:pt x="103" y="194"/>
                    <a:pt x="103" y="194"/>
                  </a:cubicBezTo>
                  <a:cubicBezTo>
                    <a:pt x="103" y="196"/>
                    <a:pt x="104" y="197"/>
                    <a:pt x="105" y="198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5" y="203"/>
                    <a:pt x="102" y="203"/>
                    <a:pt x="103" y="207"/>
                  </a:cubicBezTo>
                  <a:cubicBezTo>
                    <a:pt x="103" y="209"/>
                    <a:pt x="105" y="209"/>
                    <a:pt x="107" y="209"/>
                  </a:cubicBezTo>
                  <a:cubicBezTo>
                    <a:pt x="108" y="209"/>
                    <a:pt x="111" y="210"/>
                    <a:pt x="110" y="207"/>
                  </a:cubicBezTo>
                  <a:cubicBezTo>
                    <a:pt x="112" y="207"/>
                    <a:pt x="112" y="208"/>
                    <a:pt x="114" y="208"/>
                  </a:cubicBezTo>
                  <a:cubicBezTo>
                    <a:pt x="115" y="208"/>
                    <a:pt x="116" y="207"/>
                    <a:pt x="117" y="206"/>
                  </a:cubicBezTo>
                  <a:cubicBezTo>
                    <a:pt x="118" y="206"/>
                    <a:pt x="118" y="205"/>
                    <a:pt x="118" y="205"/>
                  </a:cubicBezTo>
                  <a:cubicBezTo>
                    <a:pt x="118" y="204"/>
                    <a:pt x="119" y="204"/>
                    <a:pt x="119" y="203"/>
                  </a:cubicBezTo>
                  <a:cubicBezTo>
                    <a:pt x="120" y="203"/>
                    <a:pt x="119" y="206"/>
                    <a:pt x="121" y="206"/>
                  </a:cubicBezTo>
                  <a:cubicBezTo>
                    <a:pt x="121" y="207"/>
                    <a:pt x="122" y="207"/>
                    <a:pt x="123" y="208"/>
                  </a:cubicBezTo>
                  <a:cubicBezTo>
                    <a:pt x="124" y="208"/>
                    <a:pt x="124" y="207"/>
                    <a:pt x="124" y="206"/>
                  </a:cubicBezTo>
                  <a:cubicBezTo>
                    <a:pt x="126" y="206"/>
                    <a:pt x="125" y="208"/>
                    <a:pt x="125" y="209"/>
                  </a:cubicBezTo>
                  <a:cubicBezTo>
                    <a:pt x="126" y="210"/>
                    <a:pt x="126" y="211"/>
                    <a:pt x="127" y="211"/>
                  </a:cubicBezTo>
                  <a:cubicBezTo>
                    <a:pt x="127" y="214"/>
                    <a:pt x="124" y="210"/>
                    <a:pt x="124" y="210"/>
                  </a:cubicBezTo>
                  <a:cubicBezTo>
                    <a:pt x="124" y="209"/>
                    <a:pt x="122" y="209"/>
                    <a:pt x="122" y="208"/>
                  </a:cubicBezTo>
                  <a:cubicBezTo>
                    <a:pt x="121" y="208"/>
                    <a:pt x="121" y="207"/>
                    <a:pt x="120" y="207"/>
                  </a:cubicBezTo>
                  <a:cubicBezTo>
                    <a:pt x="119" y="208"/>
                    <a:pt x="119" y="209"/>
                    <a:pt x="120" y="209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119" y="219"/>
                    <a:pt x="119" y="221"/>
                    <a:pt x="119" y="224"/>
                  </a:cubicBezTo>
                  <a:cubicBezTo>
                    <a:pt x="118" y="225"/>
                    <a:pt x="118" y="225"/>
                    <a:pt x="117" y="22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117" y="228"/>
                    <a:pt x="117" y="229"/>
                    <a:pt x="115" y="229"/>
                  </a:cubicBezTo>
                  <a:cubicBezTo>
                    <a:pt x="115" y="229"/>
                    <a:pt x="115" y="229"/>
                    <a:pt x="115" y="230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4" y="230"/>
                    <a:pt x="114" y="231"/>
                    <a:pt x="114" y="231"/>
                  </a:cubicBezTo>
                  <a:cubicBezTo>
                    <a:pt x="113" y="232"/>
                    <a:pt x="113" y="234"/>
                    <a:pt x="111" y="234"/>
                  </a:cubicBezTo>
                  <a:cubicBezTo>
                    <a:pt x="111" y="234"/>
                    <a:pt x="111" y="234"/>
                    <a:pt x="111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09" y="238"/>
                    <a:pt x="113" y="237"/>
                    <a:pt x="112" y="240"/>
                  </a:cubicBezTo>
                  <a:cubicBezTo>
                    <a:pt x="112" y="240"/>
                    <a:pt x="113" y="241"/>
                    <a:pt x="112" y="241"/>
                  </a:cubicBezTo>
                  <a:cubicBezTo>
                    <a:pt x="111" y="242"/>
                    <a:pt x="111" y="244"/>
                    <a:pt x="111" y="246"/>
                  </a:cubicBezTo>
                  <a:cubicBezTo>
                    <a:pt x="111" y="247"/>
                    <a:pt x="111" y="248"/>
                    <a:pt x="111" y="249"/>
                  </a:cubicBezTo>
                  <a:cubicBezTo>
                    <a:pt x="112" y="252"/>
                    <a:pt x="109" y="251"/>
                    <a:pt x="109" y="253"/>
                  </a:cubicBezTo>
                  <a:cubicBezTo>
                    <a:pt x="109" y="257"/>
                    <a:pt x="107" y="258"/>
                    <a:pt x="107" y="263"/>
                  </a:cubicBezTo>
                  <a:cubicBezTo>
                    <a:pt x="106" y="263"/>
                    <a:pt x="106" y="265"/>
                    <a:pt x="106" y="267"/>
                  </a:cubicBezTo>
                  <a:cubicBezTo>
                    <a:pt x="101" y="268"/>
                    <a:pt x="104" y="276"/>
                    <a:pt x="99" y="277"/>
                  </a:cubicBezTo>
                  <a:cubicBezTo>
                    <a:pt x="99" y="277"/>
                    <a:pt x="99" y="278"/>
                    <a:pt x="99" y="278"/>
                  </a:cubicBezTo>
                  <a:cubicBezTo>
                    <a:pt x="99" y="279"/>
                    <a:pt x="99" y="280"/>
                    <a:pt x="99" y="280"/>
                  </a:cubicBezTo>
                  <a:cubicBezTo>
                    <a:pt x="97" y="281"/>
                    <a:pt x="95" y="281"/>
                    <a:pt x="95" y="283"/>
                  </a:cubicBezTo>
                  <a:cubicBezTo>
                    <a:pt x="94" y="285"/>
                    <a:pt x="93" y="285"/>
                    <a:pt x="93" y="287"/>
                  </a:cubicBezTo>
                  <a:cubicBezTo>
                    <a:pt x="93" y="287"/>
                    <a:pt x="94" y="288"/>
                    <a:pt x="94" y="289"/>
                  </a:cubicBezTo>
                  <a:cubicBezTo>
                    <a:pt x="94" y="289"/>
                    <a:pt x="95" y="289"/>
                    <a:pt x="95" y="289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7" y="290"/>
                    <a:pt x="98" y="287"/>
                    <a:pt x="100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4" y="289"/>
                    <a:pt x="107" y="288"/>
                    <a:pt x="111" y="287"/>
                  </a:cubicBezTo>
                  <a:cubicBezTo>
                    <a:pt x="111" y="288"/>
                    <a:pt x="113" y="287"/>
                    <a:pt x="114" y="288"/>
                  </a:cubicBezTo>
                  <a:cubicBezTo>
                    <a:pt x="114" y="288"/>
                    <a:pt x="114" y="288"/>
                    <a:pt x="115" y="289"/>
                  </a:cubicBezTo>
                  <a:cubicBezTo>
                    <a:pt x="115" y="289"/>
                    <a:pt x="115" y="288"/>
                    <a:pt x="116" y="289"/>
                  </a:cubicBezTo>
                  <a:cubicBezTo>
                    <a:pt x="117" y="290"/>
                    <a:pt x="119" y="290"/>
                    <a:pt x="121" y="289"/>
                  </a:cubicBezTo>
                  <a:cubicBezTo>
                    <a:pt x="121" y="291"/>
                    <a:pt x="124" y="290"/>
                    <a:pt x="124" y="292"/>
                  </a:cubicBezTo>
                  <a:cubicBezTo>
                    <a:pt x="126" y="292"/>
                    <a:pt x="128" y="292"/>
                    <a:pt x="130" y="292"/>
                  </a:cubicBezTo>
                  <a:cubicBezTo>
                    <a:pt x="130" y="292"/>
                    <a:pt x="130" y="293"/>
                    <a:pt x="130" y="293"/>
                  </a:cubicBezTo>
                  <a:cubicBezTo>
                    <a:pt x="130" y="293"/>
                    <a:pt x="131" y="293"/>
                    <a:pt x="131" y="293"/>
                  </a:cubicBezTo>
                  <a:cubicBezTo>
                    <a:pt x="132" y="295"/>
                    <a:pt x="134" y="295"/>
                    <a:pt x="135" y="295"/>
                  </a:cubicBezTo>
                  <a:cubicBezTo>
                    <a:pt x="135" y="296"/>
                    <a:pt x="135" y="296"/>
                    <a:pt x="135" y="296"/>
                  </a:cubicBezTo>
                  <a:cubicBezTo>
                    <a:pt x="136" y="296"/>
                    <a:pt x="136" y="297"/>
                    <a:pt x="136" y="298"/>
                  </a:cubicBezTo>
                  <a:cubicBezTo>
                    <a:pt x="139" y="298"/>
                    <a:pt x="140" y="300"/>
                    <a:pt x="141" y="300"/>
                  </a:cubicBezTo>
                  <a:cubicBezTo>
                    <a:pt x="147" y="300"/>
                    <a:pt x="151" y="298"/>
                    <a:pt x="156" y="297"/>
                  </a:cubicBezTo>
                  <a:cubicBezTo>
                    <a:pt x="157" y="297"/>
                    <a:pt x="159" y="296"/>
                    <a:pt x="161" y="295"/>
                  </a:cubicBezTo>
                  <a:cubicBezTo>
                    <a:pt x="162" y="295"/>
                    <a:pt x="162" y="295"/>
                    <a:pt x="163" y="295"/>
                  </a:cubicBezTo>
                  <a:cubicBezTo>
                    <a:pt x="163" y="295"/>
                    <a:pt x="163" y="295"/>
                    <a:pt x="164" y="295"/>
                  </a:cubicBezTo>
                  <a:cubicBezTo>
                    <a:pt x="166" y="294"/>
                    <a:pt x="166" y="292"/>
                    <a:pt x="167" y="290"/>
                  </a:cubicBezTo>
                  <a:cubicBezTo>
                    <a:pt x="168" y="287"/>
                    <a:pt x="166" y="285"/>
                    <a:pt x="167" y="282"/>
                  </a:cubicBezTo>
                  <a:cubicBezTo>
                    <a:pt x="167" y="282"/>
                    <a:pt x="168" y="282"/>
                    <a:pt x="168" y="281"/>
                  </a:cubicBezTo>
                  <a:cubicBezTo>
                    <a:pt x="168" y="281"/>
                    <a:pt x="167" y="280"/>
                    <a:pt x="167" y="280"/>
                  </a:cubicBezTo>
                  <a:cubicBezTo>
                    <a:pt x="167" y="279"/>
                    <a:pt x="167" y="276"/>
                    <a:pt x="167" y="274"/>
                  </a:cubicBezTo>
                  <a:cubicBezTo>
                    <a:pt x="167" y="272"/>
                    <a:pt x="168" y="271"/>
                    <a:pt x="168" y="269"/>
                  </a:cubicBezTo>
                  <a:cubicBezTo>
                    <a:pt x="171" y="268"/>
                    <a:pt x="172" y="265"/>
                    <a:pt x="173" y="263"/>
                  </a:cubicBezTo>
                  <a:cubicBezTo>
                    <a:pt x="176" y="263"/>
                    <a:pt x="176" y="261"/>
                    <a:pt x="178" y="262"/>
                  </a:cubicBezTo>
                  <a:cubicBezTo>
                    <a:pt x="179" y="260"/>
                    <a:pt x="181" y="259"/>
                    <a:pt x="182" y="257"/>
                  </a:cubicBezTo>
                  <a:cubicBezTo>
                    <a:pt x="183" y="257"/>
                    <a:pt x="183" y="253"/>
                    <a:pt x="185" y="253"/>
                  </a:cubicBezTo>
                  <a:cubicBezTo>
                    <a:pt x="186" y="253"/>
                    <a:pt x="186" y="252"/>
                    <a:pt x="187" y="252"/>
                  </a:cubicBezTo>
                  <a:cubicBezTo>
                    <a:pt x="190" y="252"/>
                    <a:pt x="193" y="252"/>
                    <a:pt x="197" y="252"/>
                  </a:cubicBezTo>
                  <a:cubicBezTo>
                    <a:pt x="196" y="250"/>
                    <a:pt x="198" y="250"/>
                    <a:pt x="198" y="248"/>
                  </a:cubicBezTo>
                  <a:cubicBezTo>
                    <a:pt x="198" y="247"/>
                    <a:pt x="200" y="247"/>
                    <a:pt x="199" y="245"/>
                  </a:cubicBezTo>
                  <a:cubicBezTo>
                    <a:pt x="200" y="242"/>
                    <a:pt x="195" y="245"/>
                    <a:pt x="196" y="243"/>
                  </a:cubicBezTo>
                  <a:cubicBezTo>
                    <a:pt x="193" y="244"/>
                    <a:pt x="193" y="242"/>
                    <a:pt x="191" y="242"/>
                  </a:cubicBezTo>
                  <a:cubicBezTo>
                    <a:pt x="192" y="239"/>
                    <a:pt x="190" y="239"/>
                    <a:pt x="190" y="238"/>
                  </a:cubicBezTo>
                  <a:cubicBezTo>
                    <a:pt x="190" y="238"/>
                    <a:pt x="190" y="237"/>
                    <a:pt x="190" y="237"/>
                  </a:cubicBezTo>
                  <a:cubicBezTo>
                    <a:pt x="190" y="237"/>
                    <a:pt x="190" y="237"/>
                    <a:pt x="190" y="237"/>
                  </a:cubicBezTo>
                  <a:cubicBezTo>
                    <a:pt x="190" y="237"/>
                    <a:pt x="190" y="237"/>
                    <a:pt x="190" y="237"/>
                  </a:cubicBezTo>
                  <a:cubicBezTo>
                    <a:pt x="190" y="237"/>
                    <a:pt x="190" y="237"/>
                    <a:pt x="190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90" y="236"/>
                    <a:pt x="190" y="236"/>
                    <a:pt x="190" y="235"/>
                  </a:cubicBezTo>
                  <a:cubicBezTo>
                    <a:pt x="191" y="234"/>
                    <a:pt x="190" y="232"/>
                    <a:pt x="189" y="231"/>
                  </a:cubicBezTo>
                  <a:cubicBezTo>
                    <a:pt x="189" y="231"/>
                    <a:pt x="189" y="231"/>
                    <a:pt x="189" y="230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189" y="229"/>
                    <a:pt x="189" y="229"/>
                    <a:pt x="188" y="229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28"/>
                    <a:pt x="187" y="228"/>
                    <a:pt x="186" y="228"/>
                  </a:cubicBezTo>
                  <a:cubicBezTo>
                    <a:pt x="186" y="228"/>
                    <a:pt x="186" y="228"/>
                    <a:pt x="186" y="228"/>
                  </a:cubicBezTo>
                  <a:cubicBezTo>
                    <a:pt x="186" y="228"/>
                    <a:pt x="186" y="227"/>
                    <a:pt x="186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7"/>
                    <a:pt x="185" y="227"/>
                    <a:pt x="185" y="226"/>
                  </a:cubicBezTo>
                  <a:cubicBezTo>
                    <a:pt x="185" y="221"/>
                    <a:pt x="185" y="221"/>
                    <a:pt x="185" y="221"/>
                  </a:cubicBezTo>
                  <a:cubicBezTo>
                    <a:pt x="185" y="220"/>
                    <a:pt x="185" y="219"/>
                    <a:pt x="186" y="218"/>
                  </a:cubicBezTo>
                  <a:cubicBezTo>
                    <a:pt x="186" y="218"/>
                    <a:pt x="186" y="218"/>
                    <a:pt x="186" y="218"/>
                  </a:cubicBezTo>
                  <a:cubicBezTo>
                    <a:pt x="186" y="218"/>
                    <a:pt x="186" y="218"/>
                    <a:pt x="186" y="218"/>
                  </a:cubicBezTo>
                  <a:cubicBezTo>
                    <a:pt x="186" y="218"/>
                    <a:pt x="186" y="218"/>
                    <a:pt x="186" y="218"/>
                  </a:cubicBezTo>
                  <a:cubicBezTo>
                    <a:pt x="188" y="218"/>
                    <a:pt x="188" y="218"/>
                    <a:pt x="188" y="217"/>
                  </a:cubicBezTo>
                  <a:cubicBezTo>
                    <a:pt x="188" y="217"/>
                    <a:pt x="188" y="217"/>
                    <a:pt x="188" y="216"/>
                  </a:cubicBezTo>
                  <a:cubicBezTo>
                    <a:pt x="189" y="215"/>
                    <a:pt x="190" y="215"/>
                    <a:pt x="190" y="214"/>
                  </a:cubicBezTo>
                  <a:cubicBezTo>
                    <a:pt x="190" y="214"/>
                    <a:pt x="190" y="213"/>
                    <a:pt x="190" y="213"/>
                  </a:cubicBezTo>
                  <a:cubicBezTo>
                    <a:pt x="190" y="213"/>
                    <a:pt x="190" y="213"/>
                    <a:pt x="190" y="212"/>
                  </a:cubicBezTo>
                  <a:cubicBezTo>
                    <a:pt x="190" y="212"/>
                    <a:pt x="190" y="212"/>
                    <a:pt x="190" y="212"/>
                  </a:cubicBezTo>
                  <a:cubicBezTo>
                    <a:pt x="190" y="212"/>
                    <a:pt x="190" y="212"/>
                    <a:pt x="190" y="212"/>
                  </a:cubicBezTo>
                  <a:cubicBezTo>
                    <a:pt x="190" y="212"/>
                    <a:pt x="190" y="212"/>
                    <a:pt x="190" y="212"/>
                  </a:cubicBezTo>
                  <a:cubicBezTo>
                    <a:pt x="191" y="212"/>
                    <a:pt x="191" y="212"/>
                    <a:pt x="191" y="212"/>
                  </a:cubicBezTo>
                  <a:cubicBezTo>
                    <a:pt x="191" y="212"/>
                    <a:pt x="191" y="211"/>
                    <a:pt x="191" y="211"/>
                  </a:cubicBezTo>
                  <a:cubicBezTo>
                    <a:pt x="191" y="211"/>
                    <a:pt x="191" y="211"/>
                    <a:pt x="191" y="211"/>
                  </a:cubicBezTo>
                  <a:cubicBezTo>
                    <a:pt x="191" y="211"/>
                    <a:pt x="191" y="211"/>
                    <a:pt x="191" y="211"/>
                  </a:cubicBezTo>
                  <a:cubicBezTo>
                    <a:pt x="191" y="211"/>
                    <a:pt x="191" y="211"/>
                    <a:pt x="191" y="211"/>
                  </a:cubicBezTo>
                  <a:cubicBezTo>
                    <a:pt x="191" y="211"/>
                    <a:pt x="191" y="211"/>
                    <a:pt x="191" y="211"/>
                  </a:cubicBezTo>
                  <a:cubicBezTo>
                    <a:pt x="191" y="210"/>
                    <a:pt x="190" y="209"/>
                    <a:pt x="190" y="208"/>
                  </a:cubicBezTo>
                  <a:cubicBezTo>
                    <a:pt x="192" y="208"/>
                    <a:pt x="192" y="208"/>
                    <a:pt x="193" y="207"/>
                  </a:cubicBezTo>
                  <a:cubicBezTo>
                    <a:pt x="194" y="208"/>
                    <a:pt x="195" y="206"/>
                    <a:pt x="197" y="205"/>
                  </a:cubicBezTo>
                  <a:cubicBezTo>
                    <a:pt x="197" y="205"/>
                    <a:pt x="197" y="205"/>
                    <a:pt x="197" y="205"/>
                  </a:cubicBezTo>
                  <a:cubicBezTo>
                    <a:pt x="197" y="205"/>
                    <a:pt x="197" y="205"/>
                    <a:pt x="198" y="205"/>
                  </a:cubicBezTo>
                  <a:cubicBezTo>
                    <a:pt x="198" y="205"/>
                    <a:pt x="198" y="205"/>
                    <a:pt x="198" y="205"/>
                  </a:cubicBezTo>
                  <a:cubicBezTo>
                    <a:pt x="198" y="205"/>
                    <a:pt x="198" y="205"/>
                    <a:pt x="198" y="205"/>
                  </a:cubicBezTo>
                  <a:cubicBezTo>
                    <a:pt x="198" y="205"/>
                    <a:pt x="198" y="205"/>
                    <a:pt x="198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00" y="205"/>
                    <a:pt x="200" y="205"/>
                    <a:pt x="201" y="205"/>
                  </a:cubicBezTo>
                  <a:cubicBezTo>
                    <a:pt x="201" y="205"/>
                    <a:pt x="201" y="204"/>
                    <a:pt x="201" y="204"/>
                  </a:cubicBezTo>
                  <a:cubicBezTo>
                    <a:pt x="202" y="204"/>
                    <a:pt x="202" y="204"/>
                    <a:pt x="203" y="204"/>
                  </a:cubicBezTo>
                  <a:cubicBezTo>
                    <a:pt x="203" y="204"/>
                    <a:pt x="203" y="204"/>
                    <a:pt x="204" y="204"/>
                  </a:cubicBezTo>
                  <a:cubicBezTo>
                    <a:pt x="204" y="204"/>
                    <a:pt x="204" y="204"/>
                    <a:pt x="204" y="204"/>
                  </a:cubicBezTo>
                  <a:cubicBezTo>
                    <a:pt x="204" y="204"/>
                    <a:pt x="204" y="203"/>
                    <a:pt x="204" y="203"/>
                  </a:cubicBezTo>
                  <a:cubicBezTo>
                    <a:pt x="204" y="203"/>
                    <a:pt x="204" y="203"/>
                    <a:pt x="204" y="203"/>
                  </a:cubicBezTo>
                  <a:cubicBezTo>
                    <a:pt x="206" y="202"/>
                    <a:pt x="207" y="201"/>
                    <a:pt x="208" y="200"/>
                  </a:cubicBezTo>
                  <a:cubicBezTo>
                    <a:pt x="208" y="199"/>
                    <a:pt x="210" y="199"/>
                    <a:pt x="210" y="198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1" y="197"/>
                    <a:pt x="212" y="196"/>
                    <a:pt x="213" y="196"/>
                  </a:cubicBezTo>
                  <a:cubicBezTo>
                    <a:pt x="212" y="195"/>
                    <a:pt x="211" y="197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1" y="194"/>
                    <a:pt x="211" y="194"/>
                    <a:pt x="211" y="194"/>
                  </a:cubicBezTo>
                  <a:cubicBezTo>
                    <a:pt x="211" y="194"/>
                    <a:pt x="211" y="194"/>
                    <a:pt x="211" y="193"/>
                  </a:cubicBezTo>
                  <a:cubicBezTo>
                    <a:pt x="210" y="192"/>
                    <a:pt x="210" y="189"/>
                    <a:pt x="208" y="190"/>
                  </a:cubicBezTo>
                  <a:cubicBezTo>
                    <a:pt x="208" y="190"/>
                    <a:pt x="208" y="190"/>
                    <a:pt x="208" y="189"/>
                  </a:cubicBezTo>
                  <a:cubicBezTo>
                    <a:pt x="207" y="189"/>
                    <a:pt x="207" y="189"/>
                    <a:pt x="206" y="189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4" y="186"/>
                    <a:pt x="203" y="185"/>
                    <a:pt x="202" y="184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2" y="184"/>
                    <a:pt x="202" y="184"/>
                    <a:pt x="202" y="184"/>
                  </a:cubicBezTo>
                  <a:cubicBezTo>
                    <a:pt x="202" y="184"/>
                    <a:pt x="201" y="184"/>
                    <a:pt x="201" y="184"/>
                  </a:cubicBezTo>
                  <a:cubicBezTo>
                    <a:pt x="201" y="184"/>
                    <a:pt x="201" y="184"/>
                    <a:pt x="201" y="184"/>
                  </a:cubicBezTo>
                  <a:cubicBezTo>
                    <a:pt x="201" y="184"/>
                    <a:pt x="201" y="184"/>
                    <a:pt x="201" y="184"/>
                  </a:cubicBezTo>
                  <a:cubicBezTo>
                    <a:pt x="201" y="184"/>
                    <a:pt x="201" y="184"/>
                    <a:pt x="201" y="184"/>
                  </a:cubicBezTo>
                  <a:cubicBezTo>
                    <a:pt x="201" y="184"/>
                    <a:pt x="201" y="184"/>
                    <a:pt x="201" y="184"/>
                  </a:cubicBezTo>
                  <a:cubicBezTo>
                    <a:pt x="201" y="184"/>
                    <a:pt x="201" y="184"/>
                    <a:pt x="201" y="183"/>
                  </a:cubicBezTo>
                  <a:cubicBezTo>
                    <a:pt x="201" y="183"/>
                    <a:pt x="201" y="183"/>
                    <a:pt x="201" y="183"/>
                  </a:cubicBezTo>
                  <a:cubicBezTo>
                    <a:pt x="201" y="183"/>
                    <a:pt x="201" y="183"/>
                    <a:pt x="201" y="183"/>
                  </a:cubicBezTo>
                  <a:cubicBezTo>
                    <a:pt x="201" y="183"/>
                    <a:pt x="201" y="183"/>
                    <a:pt x="201" y="182"/>
                  </a:cubicBezTo>
                  <a:cubicBezTo>
                    <a:pt x="201" y="180"/>
                    <a:pt x="201" y="179"/>
                    <a:pt x="202" y="178"/>
                  </a:cubicBezTo>
                  <a:cubicBezTo>
                    <a:pt x="200" y="178"/>
                    <a:pt x="200" y="176"/>
                    <a:pt x="200" y="173"/>
                  </a:cubicBezTo>
                  <a:cubicBezTo>
                    <a:pt x="200" y="170"/>
                    <a:pt x="202" y="170"/>
                    <a:pt x="201" y="167"/>
                  </a:cubicBezTo>
                  <a:cubicBezTo>
                    <a:pt x="200" y="167"/>
                    <a:pt x="200" y="166"/>
                    <a:pt x="200" y="165"/>
                  </a:cubicBezTo>
                  <a:cubicBezTo>
                    <a:pt x="200" y="163"/>
                    <a:pt x="196" y="164"/>
                    <a:pt x="196" y="161"/>
                  </a:cubicBezTo>
                  <a:cubicBezTo>
                    <a:pt x="196" y="160"/>
                    <a:pt x="194" y="159"/>
                    <a:pt x="194" y="158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194" y="156"/>
                    <a:pt x="194" y="155"/>
                    <a:pt x="195" y="155"/>
                  </a:cubicBezTo>
                  <a:cubicBezTo>
                    <a:pt x="195" y="155"/>
                    <a:pt x="194" y="155"/>
                    <a:pt x="194" y="155"/>
                  </a:cubicBezTo>
                  <a:cubicBezTo>
                    <a:pt x="196" y="154"/>
                    <a:pt x="197" y="153"/>
                    <a:pt x="199" y="153"/>
                  </a:cubicBezTo>
                  <a:cubicBezTo>
                    <a:pt x="201" y="154"/>
                    <a:pt x="202" y="155"/>
                    <a:pt x="204" y="155"/>
                  </a:cubicBezTo>
                  <a:cubicBezTo>
                    <a:pt x="206" y="155"/>
                    <a:pt x="208" y="155"/>
                    <a:pt x="210" y="156"/>
                  </a:cubicBezTo>
                  <a:cubicBezTo>
                    <a:pt x="211" y="156"/>
                    <a:pt x="213" y="156"/>
                    <a:pt x="215" y="156"/>
                  </a:cubicBezTo>
                  <a:cubicBezTo>
                    <a:pt x="216" y="155"/>
                    <a:pt x="217" y="155"/>
                    <a:pt x="217" y="155"/>
                  </a:cubicBezTo>
                  <a:cubicBezTo>
                    <a:pt x="217" y="153"/>
                    <a:pt x="218" y="153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9" y="151"/>
                    <a:pt x="219" y="151"/>
                  </a:cubicBezTo>
                  <a:cubicBezTo>
                    <a:pt x="219" y="151"/>
                    <a:pt x="219" y="150"/>
                    <a:pt x="219" y="150"/>
                  </a:cubicBezTo>
                  <a:cubicBezTo>
                    <a:pt x="219" y="150"/>
                    <a:pt x="220" y="150"/>
                    <a:pt x="220" y="150"/>
                  </a:cubicBezTo>
                  <a:cubicBezTo>
                    <a:pt x="221" y="149"/>
                    <a:pt x="222" y="148"/>
                    <a:pt x="223" y="146"/>
                  </a:cubicBezTo>
                  <a:cubicBezTo>
                    <a:pt x="224" y="146"/>
                    <a:pt x="225" y="145"/>
                    <a:pt x="225" y="145"/>
                  </a:cubicBezTo>
                  <a:cubicBezTo>
                    <a:pt x="226" y="143"/>
                    <a:pt x="226" y="141"/>
                    <a:pt x="228" y="141"/>
                  </a:cubicBezTo>
                  <a:cubicBezTo>
                    <a:pt x="228" y="139"/>
                    <a:pt x="226" y="139"/>
                    <a:pt x="227" y="136"/>
                  </a:cubicBezTo>
                  <a:cubicBezTo>
                    <a:pt x="226" y="136"/>
                    <a:pt x="227" y="134"/>
                    <a:pt x="225" y="133"/>
                  </a:cubicBezTo>
                  <a:cubicBezTo>
                    <a:pt x="225" y="132"/>
                    <a:pt x="224" y="131"/>
                    <a:pt x="224" y="130"/>
                  </a:cubicBezTo>
                  <a:cubicBezTo>
                    <a:pt x="225" y="128"/>
                    <a:pt x="226" y="126"/>
                    <a:pt x="228" y="125"/>
                  </a:cubicBezTo>
                  <a:cubicBezTo>
                    <a:pt x="228" y="123"/>
                    <a:pt x="228" y="123"/>
                    <a:pt x="228" y="123"/>
                  </a:cubicBezTo>
                  <a:cubicBezTo>
                    <a:pt x="229" y="123"/>
                    <a:pt x="233" y="122"/>
                    <a:pt x="232" y="124"/>
                  </a:cubicBezTo>
                  <a:cubicBezTo>
                    <a:pt x="233" y="124"/>
                    <a:pt x="234" y="124"/>
                    <a:pt x="234" y="124"/>
                  </a:cubicBezTo>
                  <a:cubicBezTo>
                    <a:pt x="234" y="124"/>
                    <a:pt x="235" y="124"/>
                    <a:pt x="235" y="124"/>
                  </a:cubicBezTo>
                  <a:cubicBezTo>
                    <a:pt x="235" y="124"/>
                    <a:pt x="235" y="124"/>
                    <a:pt x="235" y="124"/>
                  </a:cubicBezTo>
                  <a:cubicBezTo>
                    <a:pt x="235" y="124"/>
                    <a:pt x="236" y="124"/>
                    <a:pt x="236" y="124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6" y="124"/>
                    <a:pt x="236" y="123"/>
                    <a:pt x="237" y="123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3"/>
                    <a:pt x="237" y="122"/>
                    <a:pt x="237" y="122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8" y="121"/>
                    <a:pt x="238" y="119"/>
                    <a:pt x="237" y="118"/>
                  </a:cubicBezTo>
                  <a:cubicBezTo>
                    <a:pt x="237" y="118"/>
                    <a:pt x="237" y="118"/>
                    <a:pt x="237" y="118"/>
                  </a:cubicBezTo>
                  <a:cubicBezTo>
                    <a:pt x="237" y="117"/>
                    <a:pt x="237" y="117"/>
                    <a:pt x="237" y="116"/>
                  </a:cubicBezTo>
                  <a:cubicBezTo>
                    <a:pt x="237" y="116"/>
                    <a:pt x="237" y="116"/>
                    <a:pt x="237" y="116"/>
                  </a:cubicBezTo>
                  <a:cubicBezTo>
                    <a:pt x="237" y="115"/>
                    <a:pt x="238" y="115"/>
                    <a:pt x="238" y="115"/>
                  </a:cubicBezTo>
                  <a:cubicBezTo>
                    <a:pt x="238" y="115"/>
                    <a:pt x="238" y="115"/>
                    <a:pt x="238" y="114"/>
                  </a:cubicBezTo>
                  <a:cubicBezTo>
                    <a:pt x="239" y="113"/>
                    <a:pt x="239" y="112"/>
                    <a:pt x="239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9" y="110"/>
                    <a:pt x="239" y="109"/>
                    <a:pt x="239" y="109"/>
                  </a:cubicBezTo>
                  <a:cubicBezTo>
                    <a:pt x="239" y="108"/>
                    <a:pt x="240" y="108"/>
                    <a:pt x="240" y="108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40" y="107"/>
                    <a:pt x="240" y="107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4"/>
                    <a:pt x="241" y="103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3" y="97"/>
                    <a:pt x="241" y="94"/>
                    <a:pt x="243" y="94"/>
                  </a:cubicBezTo>
                  <a:cubicBezTo>
                    <a:pt x="243" y="93"/>
                    <a:pt x="243" y="93"/>
                    <a:pt x="243" y="93"/>
                  </a:cubicBezTo>
                  <a:cubicBezTo>
                    <a:pt x="243" y="93"/>
                    <a:pt x="243" y="93"/>
                    <a:pt x="243" y="93"/>
                  </a:cubicBezTo>
                  <a:cubicBezTo>
                    <a:pt x="244" y="92"/>
                    <a:pt x="244" y="92"/>
                    <a:pt x="244" y="91"/>
                  </a:cubicBezTo>
                  <a:cubicBezTo>
                    <a:pt x="244" y="91"/>
                    <a:pt x="243" y="91"/>
                    <a:pt x="243" y="91"/>
                  </a:cubicBezTo>
                  <a:cubicBezTo>
                    <a:pt x="243" y="90"/>
                    <a:pt x="243" y="90"/>
                    <a:pt x="243" y="90"/>
                  </a:cubicBezTo>
                  <a:cubicBezTo>
                    <a:pt x="243" y="90"/>
                    <a:pt x="243" y="90"/>
                    <a:pt x="243" y="90"/>
                  </a:cubicBezTo>
                  <a:cubicBezTo>
                    <a:pt x="242" y="89"/>
                    <a:pt x="242" y="88"/>
                    <a:pt x="242" y="88"/>
                  </a:cubicBezTo>
                  <a:cubicBezTo>
                    <a:pt x="242" y="88"/>
                    <a:pt x="242" y="87"/>
                    <a:pt x="242" y="87"/>
                  </a:cubicBezTo>
                  <a:cubicBezTo>
                    <a:pt x="242" y="86"/>
                    <a:pt x="242" y="85"/>
                    <a:pt x="241" y="84"/>
                  </a:cubicBezTo>
                  <a:cubicBezTo>
                    <a:pt x="242" y="84"/>
                    <a:pt x="242" y="84"/>
                    <a:pt x="242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2" y="83"/>
                    <a:pt x="242" y="83"/>
                    <a:pt x="242" y="83"/>
                  </a:cubicBezTo>
                  <a:cubicBezTo>
                    <a:pt x="243" y="83"/>
                    <a:pt x="244" y="83"/>
                    <a:pt x="245" y="83"/>
                  </a:cubicBezTo>
                  <a:cubicBezTo>
                    <a:pt x="245" y="83"/>
                    <a:pt x="245" y="83"/>
                    <a:pt x="245" y="82"/>
                  </a:cubicBezTo>
                  <a:cubicBezTo>
                    <a:pt x="246" y="84"/>
                    <a:pt x="247" y="82"/>
                    <a:pt x="249" y="80"/>
                  </a:cubicBezTo>
                  <a:cubicBezTo>
                    <a:pt x="249" y="80"/>
                    <a:pt x="249" y="80"/>
                    <a:pt x="249" y="80"/>
                  </a:cubicBezTo>
                  <a:cubicBezTo>
                    <a:pt x="249" y="80"/>
                    <a:pt x="249" y="80"/>
                    <a:pt x="249" y="79"/>
                  </a:cubicBezTo>
                  <a:cubicBezTo>
                    <a:pt x="249" y="79"/>
                    <a:pt x="250" y="79"/>
                    <a:pt x="250" y="79"/>
                  </a:cubicBezTo>
                  <a:cubicBezTo>
                    <a:pt x="250" y="78"/>
                    <a:pt x="250" y="78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3" y="76"/>
                    <a:pt x="254" y="74"/>
                    <a:pt x="255" y="73"/>
                  </a:cubicBezTo>
                  <a:cubicBezTo>
                    <a:pt x="255" y="73"/>
                    <a:pt x="255" y="73"/>
                    <a:pt x="255" y="73"/>
                  </a:cubicBezTo>
                  <a:cubicBezTo>
                    <a:pt x="256" y="73"/>
                    <a:pt x="257" y="72"/>
                    <a:pt x="258" y="72"/>
                  </a:cubicBezTo>
                  <a:cubicBezTo>
                    <a:pt x="258" y="72"/>
                    <a:pt x="258" y="72"/>
                    <a:pt x="258" y="72"/>
                  </a:cubicBezTo>
                  <a:cubicBezTo>
                    <a:pt x="258" y="72"/>
                    <a:pt x="259" y="72"/>
                    <a:pt x="259" y="72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2"/>
                    <a:pt x="260" y="72"/>
                    <a:pt x="260" y="72"/>
                  </a:cubicBezTo>
                  <a:cubicBezTo>
                    <a:pt x="260" y="72"/>
                    <a:pt x="260" y="72"/>
                    <a:pt x="260" y="71"/>
                  </a:cubicBezTo>
                  <a:cubicBezTo>
                    <a:pt x="261" y="71"/>
                    <a:pt x="261" y="71"/>
                    <a:pt x="262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2" y="71"/>
                    <a:pt x="262" y="71"/>
                    <a:pt x="263" y="71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263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5" y="70"/>
                    <a:pt x="265" y="70"/>
                  </a:cubicBezTo>
                  <a:cubicBezTo>
                    <a:pt x="265" y="70"/>
                    <a:pt x="266" y="69"/>
                    <a:pt x="266" y="69"/>
                  </a:cubicBezTo>
                  <a:cubicBezTo>
                    <a:pt x="269" y="67"/>
                    <a:pt x="271" y="65"/>
                    <a:pt x="272" y="63"/>
                  </a:cubicBezTo>
                  <a:cubicBezTo>
                    <a:pt x="274" y="63"/>
                    <a:pt x="274" y="60"/>
                    <a:pt x="276" y="60"/>
                  </a:cubicBezTo>
                  <a:cubicBezTo>
                    <a:pt x="276" y="58"/>
                    <a:pt x="279" y="60"/>
                    <a:pt x="279" y="58"/>
                  </a:cubicBezTo>
                  <a:cubicBezTo>
                    <a:pt x="279" y="53"/>
                    <a:pt x="277" y="52"/>
                    <a:pt x="275" y="49"/>
                  </a:cubicBezTo>
                  <a:close/>
                  <a:moveTo>
                    <a:pt x="239" y="83"/>
                  </a:moveTo>
                  <a:cubicBezTo>
                    <a:pt x="240" y="83"/>
                    <a:pt x="240" y="83"/>
                    <a:pt x="240" y="83"/>
                  </a:cubicBezTo>
                  <a:cubicBezTo>
                    <a:pt x="240" y="83"/>
                    <a:pt x="240" y="83"/>
                    <a:pt x="240" y="83"/>
                  </a:cubicBezTo>
                  <a:cubicBezTo>
                    <a:pt x="240" y="83"/>
                    <a:pt x="240" y="83"/>
                    <a:pt x="239" y="83"/>
                  </a:cubicBezTo>
                  <a:close/>
                  <a:moveTo>
                    <a:pt x="49" y="283"/>
                  </a:moveTo>
                  <a:cubicBezTo>
                    <a:pt x="48" y="282"/>
                    <a:pt x="45" y="282"/>
                    <a:pt x="45" y="280"/>
                  </a:cubicBezTo>
                  <a:cubicBezTo>
                    <a:pt x="42" y="280"/>
                    <a:pt x="42" y="279"/>
                    <a:pt x="40" y="279"/>
                  </a:cubicBezTo>
                  <a:cubicBezTo>
                    <a:pt x="37" y="278"/>
                    <a:pt x="38" y="281"/>
                    <a:pt x="35" y="280"/>
                  </a:cubicBezTo>
                  <a:cubicBezTo>
                    <a:pt x="35" y="280"/>
                    <a:pt x="34" y="280"/>
                    <a:pt x="34" y="280"/>
                  </a:cubicBezTo>
                  <a:cubicBezTo>
                    <a:pt x="34" y="279"/>
                    <a:pt x="32" y="279"/>
                    <a:pt x="32" y="278"/>
                  </a:cubicBezTo>
                  <a:cubicBezTo>
                    <a:pt x="31" y="278"/>
                    <a:pt x="31" y="278"/>
                    <a:pt x="31" y="277"/>
                  </a:cubicBezTo>
                  <a:cubicBezTo>
                    <a:pt x="30" y="277"/>
                    <a:pt x="30" y="277"/>
                    <a:pt x="29" y="277"/>
                  </a:cubicBezTo>
                  <a:cubicBezTo>
                    <a:pt x="26" y="278"/>
                    <a:pt x="25" y="280"/>
                    <a:pt x="25" y="285"/>
                  </a:cubicBezTo>
                  <a:cubicBezTo>
                    <a:pt x="28" y="287"/>
                    <a:pt x="30" y="288"/>
                    <a:pt x="33" y="289"/>
                  </a:cubicBezTo>
                  <a:cubicBezTo>
                    <a:pt x="35" y="290"/>
                    <a:pt x="38" y="291"/>
                    <a:pt x="41" y="292"/>
                  </a:cubicBezTo>
                  <a:cubicBezTo>
                    <a:pt x="43" y="292"/>
                    <a:pt x="45" y="292"/>
                    <a:pt x="47" y="292"/>
                  </a:cubicBezTo>
                  <a:cubicBezTo>
                    <a:pt x="47" y="291"/>
                    <a:pt x="49" y="291"/>
                    <a:pt x="49" y="290"/>
                  </a:cubicBezTo>
                  <a:cubicBezTo>
                    <a:pt x="50" y="290"/>
                    <a:pt x="49" y="289"/>
                    <a:pt x="50" y="289"/>
                  </a:cubicBezTo>
                  <a:cubicBezTo>
                    <a:pt x="51" y="288"/>
                    <a:pt x="51" y="287"/>
                    <a:pt x="52" y="287"/>
                  </a:cubicBezTo>
                  <a:cubicBezTo>
                    <a:pt x="52" y="286"/>
                    <a:pt x="54" y="286"/>
                    <a:pt x="54" y="285"/>
                  </a:cubicBezTo>
                  <a:cubicBezTo>
                    <a:pt x="51" y="285"/>
                    <a:pt x="50" y="284"/>
                    <a:pt x="49" y="283"/>
                  </a:cubicBezTo>
                  <a:close/>
                  <a:moveTo>
                    <a:pt x="3" y="312"/>
                  </a:moveTo>
                  <a:cubicBezTo>
                    <a:pt x="3" y="313"/>
                    <a:pt x="5" y="314"/>
                    <a:pt x="5" y="315"/>
                  </a:cubicBezTo>
                  <a:cubicBezTo>
                    <a:pt x="5" y="315"/>
                    <a:pt x="5" y="315"/>
                    <a:pt x="5" y="315"/>
                  </a:cubicBezTo>
                  <a:cubicBezTo>
                    <a:pt x="6" y="315"/>
                    <a:pt x="6" y="315"/>
                    <a:pt x="6" y="315"/>
                  </a:cubicBezTo>
                  <a:cubicBezTo>
                    <a:pt x="6" y="315"/>
                    <a:pt x="6" y="315"/>
                    <a:pt x="6" y="315"/>
                  </a:cubicBezTo>
                  <a:cubicBezTo>
                    <a:pt x="6" y="315"/>
                    <a:pt x="6" y="315"/>
                    <a:pt x="6" y="315"/>
                  </a:cubicBezTo>
                  <a:cubicBezTo>
                    <a:pt x="7" y="313"/>
                    <a:pt x="7" y="312"/>
                    <a:pt x="7" y="312"/>
                  </a:cubicBezTo>
                  <a:cubicBezTo>
                    <a:pt x="6" y="312"/>
                    <a:pt x="3" y="311"/>
                    <a:pt x="3" y="312"/>
                  </a:cubicBezTo>
                  <a:close/>
                  <a:moveTo>
                    <a:pt x="5" y="320"/>
                  </a:moveTo>
                  <a:cubicBezTo>
                    <a:pt x="5" y="320"/>
                    <a:pt x="5" y="320"/>
                    <a:pt x="5" y="320"/>
                  </a:cubicBezTo>
                  <a:cubicBezTo>
                    <a:pt x="5" y="320"/>
                    <a:pt x="5" y="319"/>
                    <a:pt x="5" y="319"/>
                  </a:cubicBezTo>
                  <a:cubicBezTo>
                    <a:pt x="5" y="319"/>
                    <a:pt x="5" y="319"/>
                    <a:pt x="6" y="318"/>
                  </a:cubicBezTo>
                  <a:cubicBezTo>
                    <a:pt x="6" y="318"/>
                    <a:pt x="6" y="318"/>
                    <a:pt x="5" y="318"/>
                  </a:cubicBezTo>
                  <a:cubicBezTo>
                    <a:pt x="4" y="318"/>
                    <a:pt x="4" y="318"/>
                    <a:pt x="3" y="318"/>
                  </a:cubicBezTo>
                  <a:cubicBezTo>
                    <a:pt x="3" y="318"/>
                    <a:pt x="3" y="318"/>
                    <a:pt x="3" y="318"/>
                  </a:cubicBezTo>
                  <a:cubicBezTo>
                    <a:pt x="2" y="318"/>
                    <a:pt x="1" y="318"/>
                    <a:pt x="1" y="320"/>
                  </a:cubicBezTo>
                  <a:cubicBezTo>
                    <a:pt x="0" y="320"/>
                    <a:pt x="1" y="321"/>
                    <a:pt x="0" y="322"/>
                  </a:cubicBezTo>
                  <a:cubicBezTo>
                    <a:pt x="1" y="322"/>
                    <a:pt x="2" y="323"/>
                    <a:pt x="1" y="323"/>
                  </a:cubicBezTo>
                  <a:cubicBezTo>
                    <a:pt x="2" y="323"/>
                    <a:pt x="2" y="323"/>
                    <a:pt x="2" y="323"/>
                  </a:cubicBezTo>
                  <a:cubicBezTo>
                    <a:pt x="3" y="323"/>
                    <a:pt x="4" y="325"/>
                    <a:pt x="6" y="323"/>
                  </a:cubicBezTo>
                  <a:cubicBezTo>
                    <a:pt x="7" y="322"/>
                    <a:pt x="5" y="321"/>
                    <a:pt x="5" y="321"/>
                  </a:cubicBezTo>
                  <a:cubicBezTo>
                    <a:pt x="5" y="321"/>
                    <a:pt x="5" y="320"/>
                    <a:pt x="5" y="320"/>
                  </a:cubicBezTo>
                  <a:close/>
                  <a:moveTo>
                    <a:pt x="62" y="347"/>
                  </a:moveTo>
                  <a:cubicBezTo>
                    <a:pt x="62" y="346"/>
                    <a:pt x="61" y="345"/>
                    <a:pt x="60" y="345"/>
                  </a:cubicBezTo>
                  <a:cubicBezTo>
                    <a:pt x="60" y="345"/>
                    <a:pt x="60" y="346"/>
                    <a:pt x="60" y="346"/>
                  </a:cubicBezTo>
                  <a:cubicBezTo>
                    <a:pt x="60" y="346"/>
                    <a:pt x="60" y="346"/>
                    <a:pt x="59" y="346"/>
                  </a:cubicBezTo>
                  <a:cubicBezTo>
                    <a:pt x="60" y="346"/>
                    <a:pt x="59" y="346"/>
                    <a:pt x="59" y="346"/>
                  </a:cubicBezTo>
                  <a:cubicBezTo>
                    <a:pt x="58" y="346"/>
                    <a:pt x="58" y="346"/>
                    <a:pt x="58" y="346"/>
                  </a:cubicBezTo>
                  <a:cubicBezTo>
                    <a:pt x="57" y="346"/>
                    <a:pt x="56" y="346"/>
                    <a:pt x="56" y="348"/>
                  </a:cubicBezTo>
                  <a:cubicBezTo>
                    <a:pt x="56" y="348"/>
                    <a:pt x="57" y="348"/>
                    <a:pt x="57" y="348"/>
                  </a:cubicBezTo>
                  <a:cubicBezTo>
                    <a:pt x="57" y="348"/>
                    <a:pt x="57" y="348"/>
                    <a:pt x="58" y="348"/>
                  </a:cubicBezTo>
                  <a:cubicBezTo>
                    <a:pt x="59" y="349"/>
                    <a:pt x="60" y="351"/>
                    <a:pt x="61" y="350"/>
                  </a:cubicBezTo>
                  <a:cubicBezTo>
                    <a:pt x="61" y="349"/>
                    <a:pt x="63" y="348"/>
                    <a:pt x="62" y="347"/>
                  </a:cubicBezTo>
                  <a:cubicBezTo>
                    <a:pt x="62" y="347"/>
                    <a:pt x="62" y="347"/>
                    <a:pt x="62" y="347"/>
                  </a:cubicBezTo>
                  <a:close/>
                  <a:moveTo>
                    <a:pt x="77" y="335"/>
                  </a:moveTo>
                  <a:cubicBezTo>
                    <a:pt x="77" y="334"/>
                    <a:pt x="77" y="333"/>
                    <a:pt x="77" y="332"/>
                  </a:cubicBezTo>
                  <a:cubicBezTo>
                    <a:pt x="76" y="332"/>
                    <a:pt x="74" y="332"/>
                    <a:pt x="74" y="333"/>
                  </a:cubicBezTo>
                  <a:cubicBezTo>
                    <a:pt x="76" y="332"/>
                    <a:pt x="74" y="336"/>
                    <a:pt x="77" y="335"/>
                  </a:cubicBezTo>
                  <a:close/>
                  <a:moveTo>
                    <a:pt x="64" y="348"/>
                  </a:moveTo>
                  <a:cubicBezTo>
                    <a:pt x="64" y="349"/>
                    <a:pt x="64" y="350"/>
                    <a:pt x="64" y="351"/>
                  </a:cubicBezTo>
                  <a:cubicBezTo>
                    <a:pt x="65" y="351"/>
                    <a:pt x="67" y="351"/>
                    <a:pt x="67" y="352"/>
                  </a:cubicBezTo>
                  <a:cubicBezTo>
                    <a:pt x="69" y="352"/>
                    <a:pt x="70" y="352"/>
                    <a:pt x="71" y="352"/>
                  </a:cubicBezTo>
                  <a:cubicBezTo>
                    <a:pt x="72" y="352"/>
                    <a:pt x="73" y="352"/>
                    <a:pt x="74" y="351"/>
                  </a:cubicBezTo>
                  <a:cubicBezTo>
                    <a:pt x="70" y="351"/>
                    <a:pt x="67" y="346"/>
                    <a:pt x="64" y="348"/>
                  </a:cubicBezTo>
                  <a:close/>
                  <a:moveTo>
                    <a:pt x="142" y="367"/>
                  </a:moveTo>
                  <a:cubicBezTo>
                    <a:pt x="141" y="366"/>
                    <a:pt x="140" y="366"/>
                    <a:pt x="138" y="366"/>
                  </a:cubicBezTo>
                  <a:cubicBezTo>
                    <a:pt x="135" y="365"/>
                    <a:pt x="136" y="368"/>
                    <a:pt x="134" y="368"/>
                  </a:cubicBezTo>
                  <a:cubicBezTo>
                    <a:pt x="134" y="367"/>
                    <a:pt x="134" y="367"/>
                    <a:pt x="133" y="367"/>
                  </a:cubicBezTo>
                  <a:cubicBezTo>
                    <a:pt x="133" y="367"/>
                    <a:pt x="133" y="367"/>
                    <a:pt x="132" y="367"/>
                  </a:cubicBezTo>
                  <a:cubicBezTo>
                    <a:pt x="131" y="366"/>
                    <a:pt x="129" y="368"/>
                    <a:pt x="128" y="366"/>
                  </a:cubicBezTo>
                  <a:cubicBezTo>
                    <a:pt x="128" y="366"/>
                    <a:pt x="128" y="366"/>
                    <a:pt x="128" y="366"/>
                  </a:cubicBezTo>
                  <a:cubicBezTo>
                    <a:pt x="128" y="365"/>
                    <a:pt x="128" y="365"/>
                    <a:pt x="128" y="365"/>
                  </a:cubicBezTo>
                  <a:cubicBezTo>
                    <a:pt x="128" y="365"/>
                    <a:pt x="128" y="365"/>
                    <a:pt x="128" y="365"/>
                  </a:cubicBezTo>
                  <a:cubicBezTo>
                    <a:pt x="127" y="366"/>
                    <a:pt x="123" y="366"/>
                    <a:pt x="125" y="369"/>
                  </a:cubicBezTo>
                  <a:cubicBezTo>
                    <a:pt x="125" y="369"/>
                    <a:pt x="126" y="369"/>
                    <a:pt x="126" y="369"/>
                  </a:cubicBezTo>
                  <a:cubicBezTo>
                    <a:pt x="126" y="370"/>
                    <a:pt x="126" y="371"/>
                    <a:pt x="128" y="371"/>
                  </a:cubicBezTo>
                  <a:cubicBezTo>
                    <a:pt x="128" y="371"/>
                    <a:pt x="128" y="371"/>
                    <a:pt x="128" y="371"/>
                  </a:cubicBezTo>
                  <a:cubicBezTo>
                    <a:pt x="129" y="371"/>
                    <a:pt x="129" y="371"/>
                    <a:pt x="130" y="371"/>
                  </a:cubicBezTo>
                  <a:cubicBezTo>
                    <a:pt x="130" y="371"/>
                    <a:pt x="130" y="371"/>
                    <a:pt x="130" y="371"/>
                  </a:cubicBezTo>
                  <a:cubicBezTo>
                    <a:pt x="130" y="371"/>
                    <a:pt x="130" y="371"/>
                    <a:pt x="131" y="371"/>
                  </a:cubicBezTo>
                  <a:cubicBezTo>
                    <a:pt x="133" y="372"/>
                    <a:pt x="134" y="373"/>
                    <a:pt x="137" y="372"/>
                  </a:cubicBezTo>
                  <a:cubicBezTo>
                    <a:pt x="138" y="372"/>
                    <a:pt x="139" y="371"/>
                    <a:pt x="141" y="371"/>
                  </a:cubicBezTo>
                  <a:cubicBezTo>
                    <a:pt x="141" y="369"/>
                    <a:pt x="143" y="369"/>
                    <a:pt x="142" y="367"/>
                  </a:cubicBezTo>
                  <a:close/>
                  <a:moveTo>
                    <a:pt x="143" y="390"/>
                  </a:moveTo>
                  <a:cubicBezTo>
                    <a:pt x="143" y="391"/>
                    <a:pt x="143" y="391"/>
                    <a:pt x="142" y="391"/>
                  </a:cubicBezTo>
                  <a:cubicBezTo>
                    <a:pt x="142" y="391"/>
                    <a:pt x="142" y="391"/>
                    <a:pt x="141" y="391"/>
                  </a:cubicBezTo>
                  <a:cubicBezTo>
                    <a:pt x="141" y="392"/>
                    <a:pt x="141" y="392"/>
                    <a:pt x="140" y="392"/>
                  </a:cubicBezTo>
                  <a:cubicBezTo>
                    <a:pt x="140" y="392"/>
                    <a:pt x="140" y="393"/>
                    <a:pt x="140" y="393"/>
                  </a:cubicBezTo>
                  <a:cubicBezTo>
                    <a:pt x="141" y="393"/>
                    <a:pt x="142" y="393"/>
                    <a:pt x="141" y="394"/>
                  </a:cubicBezTo>
                  <a:cubicBezTo>
                    <a:pt x="143" y="393"/>
                    <a:pt x="146" y="396"/>
                    <a:pt x="147" y="394"/>
                  </a:cubicBezTo>
                  <a:cubicBezTo>
                    <a:pt x="145" y="393"/>
                    <a:pt x="145" y="391"/>
                    <a:pt x="143" y="390"/>
                  </a:cubicBezTo>
                  <a:close/>
                  <a:moveTo>
                    <a:pt x="96" y="340"/>
                  </a:moveTo>
                  <a:cubicBezTo>
                    <a:pt x="94" y="340"/>
                    <a:pt x="94" y="339"/>
                    <a:pt x="92" y="339"/>
                  </a:cubicBezTo>
                  <a:cubicBezTo>
                    <a:pt x="92" y="340"/>
                    <a:pt x="92" y="340"/>
                    <a:pt x="91" y="340"/>
                  </a:cubicBezTo>
                  <a:cubicBezTo>
                    <a:pt x="90" y="340"/>
                    <a:pt x="89" y="341"/>
                    <a:pt x="89" y="342"/>
                  </a:cubicBezTo>
                  <a:cubicBezTo>
                    <a:pt x="90" y="342"/>
                    <a:pt x="90" y="344"/>
                    <a:pt x="91" y="344"/>
                  </a:cubicBezTo>
                  <a:cubicBezTo>
                    <a:pt x="92" y="344"/>
                    <a:pt x="92" y="345"/>
                    <a:pt x="92" y="346"/>
                  </a:cubicBezTo>
                  <a:cubicBezTo>
                    <a:pt x="95" y="346"/>
                    <a:pt x="96" y="347"/>
                    <a:pt x="99" y="347"/>
                  </a:cubicBezTo>
                  <a:cubicBezTo>
                    <a:pt x="99" y="346"/>
                    <a:pt x="99" y="344"/>
                    <a:pt x="99" y="342"/>
                  </a:cubicBezTo>
                  <a:cubicBezTo>
                    <a:pt x="97" y="342"/>
                    <a:pt x="97" y="341"/>
                    <a:pt x="96" y="340"/>
                  </a:cubicBezTo>
                  <a:close/>
                  <a:moveTo>
                    <a:pt x="78" y="345"/>
                  </a:moveTo>
                  <a:cubicBezTo>
                    <a:pt x="78" y="345"/>
                    <a:pt x="78" y="345"/>
                    <a:pt x="77" y="345"/>
                  </a:cubicBezTo>
                  <a:cubicBezTo>
                    <a:pt x="77" y="344"/>
                    <a:pt x="75" y="345"/>
                    <a:pt x="75" y="343"/>
                  </a:cubicBezTo>
                  <a:cubicBezTo>
                    <a:pt x="75" y="343"/>
                    <a:pt x="75" y="343"/>
                    <a:pt x="74" y="343"/>
                  </a:cubicBezTo>
                  <a:cubicBezTo>
                    <a:pt x="72" y="343"/>
                    <a:pt x="71" y="342"/>
                    <a:pt x="69" y="341"/>
                  </a:cubicBezTo>
                  <a:cubicBezTo>
                    <a:pt x="69" y="342"/>
                    <a:pt x="69" y="343"/>
                    <a:pt x="69" y="344"/>
                  </a:cubicBezTo>
                  <a:cubicBezTo>
                    <a:pt x="69" y="344"/>
                    <a:pt x="69" y="344"/>
                    <a:pt x="70" y="344"/>
                  </a:cubicBezTo>
                  <a:cubicBezTo>
                    <a:pt x="71" y="344"/>
                    <a:pt x="72" y="346"/>
                    <a:pt x="73" y="346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4" y="347"/>
                    <a:pt x="76" y="346"/>
                    <a:pt x="77" y="348"/>
                  </a:cubicBezTo>
                  <a:cubicBezTo>
                    <a:pt x="77" y="348"/>
                    <a:pt x="77" y="348"/>
                    <a:pt x="77" y="348"/>
                  </a:cubicBezTo>
                  <a:cubicBezTo>
                    <a:pt x="78" y="348"/>
                    <a:pt x="79" y="348"/>
                    <a:pt x="80" y="348"/>
                  </a:cubicBezTo>
                  <a:cubicBezTo>
                    <a:pt x="80" y="346"/>
                    <a:pt x="79" y="346"/>
                    <a:pt x="78" y="34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30" name="Google Shape;619;p19">
              <a:extLst>
                <a:ext uri="{FF2B5EF4-FFF2-40B4-BE49-F238E27FC236}">
                  <a16:creationId xmlns:a16="http://schemas.microsoft.com/office/drawing/2014/main" id="{47D29340-7175-1E45-A53B-4E8F28920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288" y="5646738"/>
              <a:ext cx="889000" cy="2555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PORTUGAL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74" name="Google Shape;620;p19">
              <a:extLst>
                <a:ext uri="{FF2B5EF4-FFF2-40B4-BE49-F238E27FC236}">
                  <a16:creationId xmlns:a16="http://schemas.microsoft.com/office/drawing/2014/main" id="{FB292F9C-862E-C74E-A9E5-F0776CF42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1590675"/>
              <a:ext cx="1092200" cy="1103313"/>
            </a:xfrm>
            <a:custGeom>
              <a:avLst/>
              <a:gdLst>
                <a:gd name="T0" fmla="*/ 77969 w 210"/>
                <a:gd name="T1" fmla="*/ 785623 h 212"/>
                <a:gd name="T2" fmla="*/ 140344 w 210"/>
                <a:gd name="T3" fmla="*/ 1071777 h 212"/>
                <a:gd name="T4" fmla="*/ 706919 w 210"/>
                <a:gd name="T5" fmla="*/ 5203 h 212"/>
                <a:gd name="T6" fmla="*/ 618554 w 210"/>
                <a:gd name="T7" fmla="*/ 88448 h 212"/>
                <a:gd name="T8" fmla="*/ 1049983 w 210"/>
                <a:gd name="T9" fmla="*/ 306965 h 212"/>
                <a:gd name="T10" fmla="*/ 1049983 w 210"/>
                <a:gd name="T11" fmla="*/ 130070 h 212"/>
                <a:gd name="T12" fmla="*/ 847263 w 210"/>
                <a:gd name="T13" fmla="*/ 135273 h 212"/>
                <a:gd name="T14" fmla="*/ 847263 w 210"/>
                <a:gd name="T15" fmla="*/ 52028 h 212"/>
                <a:gd name="T16" fmla="*/ 779690 w 210"/>
                <a:gd name="T17" fmla="*/ 130070 h 212"/>
                <a:gd name="T18" fmla="*/ 800482 w 210"/>
                <a:gd name="T19" fmla="*/ 41622 h 212"/>
                <a:gd name="T20" fmla="*/ 743304 w 210"/>
                <a:gd name="T21" fmla="*/ 52028 h 212"/>
                <a:gd name="T22" fmla="*/ 712117 w 210"/>
                <a:gd name="T23" fmla="*/ 52028 h 212"/>
                <a:gd name="T24" fmla="*/ 665335 w 210"/>
                <a:gd name="T25" fmla="*/ 57231 h 212"/>
                <a:gd name="T26" fmla="*/ 592564 w 210"/>
                <a:gd name="T27" fmla="*/ 145678 h 212"/>
                <a:gd name="T28" fmla="*/ 592564 w 210"/>
                <a:gd name="T29" fmla="*/ 228923 h 212"/>
                <a:gd name="T30" fmla="*/ 566575 w 210"/>
                <a:gd name="T31" fmla="*/ 296560 h 212"/>
                <a:gd name="T32" fmla="*/ 447022 w 210"/>
                <a:gd name="T33" fmla="*/ 254937 h 212"/>
                <a:gd name="T34" fmla="*/ 332668 w 210"/>
                <a:gd name="T35" fmla="*/ 213315 h 212"/>
                <a:gd name="T36" fmla="*/ 317074 w 210"/>
                <a:gd name="T37" fmla="*/ 317371 h 212"/>
                <a:gd name="T38" fmla="*/ 337866 w 210"/>
                <a:gd name="T39" fmla="*/ 369399 h 212"/>
                <a:gd name="T40" fmla="*/ 280688 w 210"/>
                <a:gd name="T41" fmla="*/ 431833 h 212"/>
                <a:gd name="T42" fmla="*/ 228709 w 210"/>
                <a:gd name="T43" fmla="*/ 442238 h 212"/>
                <a:gd name="T44" fmla="*/ 259897 w 210"/>
                <a:gd name="T45" fmla="*/ 489063 h 212"/>
                <a:gd name="T46" fmla="*/ 280688 w 210"/>
                <a:gd name="T47" fmla="*/ 530686 h 212"/>
                <a:gd name="T48" fmla="*/ 343064 w 210"/>
                <a:gd name="T49" fmla="*/ 572308 h 212"/>
                <a:gd name="T50" fmla="*/ 296282 w 210"/>
                <a:gd name="T51" fmla="*/ 603525 h 212"/>
                <a:gd name="T52" fmla="*/ 223511 w 210"/>
                <a:gd name="T53" fmla="*/ 691973 h 212"/>
                <a:gd name="T54" fmla="*/ 239105 w 210"/>
                <a:gd name="T55" fmla="*/ 712784 h 212"/>
                <a:gd name="T56" fmla="*/ 337866 w 210"/>
                <a:gd name="T57" fmla="*/ 728392 h 212"/>
                <a:gd name="T58" fmla="*/ 244303 w 210"/>
                <a:gd name="T59" fmla="*/ 759609 h 212"/>
                <a:gd name="T60" fmla="*/ 129948 w 210"/>
                <a:gd name="T61" fmla="*/ 837651 h 212"/>
                <a:gd name="T62" fmla="*/ 36386 w 210"/>
                <a:gd name="T63" fmla="*/ 889679 h 212"/>
                <a:gd name="T64" fmla="*/ 46781 w 210"/>
                <a:gd name="T65" fmla="*/ 941707 h 212"/>
                <a:gd name="T66" fmla="*/ 72771 w 210"/>
                <a:gd name="T67" fmla="*/ 967721 h 212"/>
                <a:gd name="T68" fmla="*/ 20792 w 210"/>
                <a:gd name="T69" fmla="*/ 998938 h 212"/>
                <a:gd name="T70" fmla="*/ 150740 w 210"/>
                <a:gd name="T71" fmla="*/ 988532 h 212"/>
                <a:gd name="T72" fmla="*/ 98761 w 210"/>
                <a:gd name="T73" fmla="*/ 1040560 h 212"/>
                <a:gd name="T74" fmla="*/ 155938 w 210"/>
                <a:gd name="T75" fmla="*/ 1071777 h 212"/>
                <a:gd name="T76" fmla="*/ 275490 w 210"/>
                <a:gd name="T77" fmla="*/ 1092588 h 212"/>
                <a:gd name="T78" fmla="*/ 358657 w 210"/>
                <a:gd name="T79" fmla="*/ 1014546 h 212"/>
                <a:gd name="T80" fmla="*/ 415835 w 210"/>
                <a:gd name="T81" fmla="*/ 1050966 h 212"/>
                <a:gd name="T82" fmla="*/ 519793 w 210"/>
                <a:gd name="T83" fmla="*/ 1009344 h 212"/>
                <a:gd name="T84" fmla="*/ 639346 w 210"/>
                <a:gd name="T85" fmla="*/ 993735 h 212"/>
                <a:gd name="T86" fmla="*/ 706919 w 210"/>
                <a:gd name="T87" fmla="*/ 1014546 h 212"/>
                <a:gd name="T88" fmla="*/ 795284 w 210"/>
                <a:gd name="T89" fmla="*/ 936504 h 212"/>
                <a:gd name="T90" fmla="*/ 821273 w 210"/>
                <a:gd name="T91" fmla="*/ 889679 h 212"/>
                <a:gd name="T92" fmla="*/ 852461 w 210"/>
                <a:gd name="T93" fmla="*/ 842854 h 212"/>
                <a:gd name="T94" fmla="*/ 888847 w 210"/>
                <a:gd name="T95" fmla="*/ 702378 h 212"/>
                <a:gd name="T96" fmla="*/ 914836 w 210"/>
                <a:gd name="T97" fmla="*/ 629539 h 212"/>
                <a:gd name="T98" fmla="*/ 909638 w 210"/>
                <a:gd name="T99" fmla="*/ 551497 h 212"/>
                <a:gd name="T100" fmla="*/ 982409 w 210"/>
                <a:gd name="T101" fmla="*/ 473455 h 212"/>
                <a:gd name="T102" fmla="*/ 1044785 w 210"/>
                <a:gd name="T103" fmla="*/ 411021 h 212"/>
                <a:gd name="T104" fmla="*/ 1086368 w 210"/>
                <a:gd name="T105" fmla="*/ 332979 h 212"/>
                <a:gd name="T106" fmla="*/ 291084 w 210"/>
                <a:gd name="T107" fmla="*/ 260140 h 212"/>
                <a:gd name="T108" fmla="*/ 275490 w 210"/>
                <a:gd name="T109" fmla="*/ 270546 h 212"/>
                <a:gd name="T110" fmla="*/ 223511 w 210"/>
                <a:gd name="T111" fmla="*/ 390210 h 212"/>
                <a:gd name="T112" fmla="*/ 249501 w 210"/>
                <a:gd name="T113" fmla="*/ 379805 h 212"/>
                <a:gd name="T114" fmla="*/ 291084 w 210"/>
                <a:gd name="T115" fmla="*/ 348588 h 21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10" h="212" extrusionOk="0">
                  <a:moveTo>
                    <a:pt x="12" y="161"/>
                  </a:moveTo>
                  <a:cubicBezTo>
                    <a:pt x="14" y="161"/>
                    <a:pt x="14" y="159"/>
                    <a:pt x="17" y="160"/>
                  </a:cubicBezTo>
                  <a:cubicBezTo>
                    <a:pt x="18" y="160"/>
                    <a:pt x="18" y="161"/>
                    <a:pt x="18" y="162"/>
                  </a:cubicBezTo>
                  <a:cubicBezTo>
                    <a:pt x="19" y="162"/>
                    <a:pt x="19" y="162"/>
                    <a:pt x="19" y="163"/>
                  </a:cubicBezTo>
                  <a:cubicBezTo>
                    <a:pt x="20" y="163"/>
                    <a:pt x="21" y="164"/>
                    <a:pt x="22" y="164"/>
                  </a:cubicBezTo>
                  <a:cubicBezTo>
                    <a:pt x="22" y="162"/>
                    <a:pt x="24" y="161"/>
                    <a:pt x="24" y="158"/>
                  </a:cubicBezTo>
                  <a:cubicBezTo>
                    <a:pt x="25" y="156"/>
                    <a:pt x="23" y="157"/>
                    <a:pt x="23" y="155"/>
                  </a:cubicBezTo>
                  <a:cubicBezTo>
                    <a:pt x="23" y="154"/>
                    <a:pt x="22" y="154"/>
                    <a:pt x="22" y="153"/>
                  </a:cubicBezTo>
                  <a:cubicBezTo>
                    <a:pt x="20" y="153"/>
                    <a:pt x="13" y="156"/>
                    <a:pt x="15" y="151"/>
                  </a:cubicBezTo>
                  <a:cubicBezTo>
                    <a:pt x="11" y="152"/>
                    <a:pt x="9" y="153"/>
                    <a:pt x="6" y="154"/>
                  </a:cubicBezTo>
                  <a:cubicBezTo>
                    <a:pt x="6" y="154"/>
                    <a:pt x="5" y="155"/>
                    <a:pt x="5" y="155"/>
                  </a:cubicBezTo>
                  <a:cubicBezTo>
                    <a:pt x="6" y="159"/>
                    <a:pt x="0" y="156"/>
                    <a:pt x="0" y="159"/>
                  </a:cubicBezTo>
                  <a:cubicBezTo>
                    <a:pt x="3" y="159"/>
                    <a:pt x="6" y="159"/>
                    <a:pt x="9" y="159"/>
                  </a:cubicBezTo>
                  <a:cubicBezTo>
                    <a:pt x="10" y="160"/>
                    <a:pt x="12" y="160"/>
                    <a:pt x="12" y="161"/>
                  </a:cubicBezTo>
                  <a:close/>
                  <a:moveTo>
                    <a:pt x="22" y="212"/>
                  </a:moveTo>
                  <a:cubicBezTo>
                    <a:pt x="24" y="212"/>
                    <a:pt x="26" y="212"/>
                    <a:pt x="25" y="209"/>
                  </a:cubicBezTo>
                  <a:cubicBezTo>
                    <a:pt x="23" y="209"/>
                    <a:pt x="21" y="209"/>
                    <a:pt x="22" y="212"/>
                  </a:cubicBezTo>
                  <a:close/>
                  <a:moveTo>
                    <a:pt x="27" y="206"/>
                  </a:moveTo>
                  <a:cubicBezTo>
                    <a:pt x="27" y="207"/>
                    <a:pt x="27" y="208"/>
                    <a:pt x="26" y="207"/>
                  </a:cubicBezTo>
                  <a:cubicBezTo>
                    <a:pt x="26" y="208"/>
                    <a:pt x="26" y="209"/>
                    <a:pt x="26" y="209"/>
                  </a:cubicBezTo>
                  <a:cubicBezTo>
                    <a:pt x="28" y="211"/>
                    <a:pt x="29" y="206"/>
                    <a:pt x="27" y="206"/>
                  </a:cubicBezTo>
                  <a:close/>
                  <a:moveTo>
                    <a:pt x="177" y="127"/>
                  </a:moveTo>
                  <a:cubicBezTo>
                    <a:pt x="177" y="127"/>
                    <a:pt x="177" y="126"/>
                    <a:pt x="178" y="126"/>
                  </a:cubicBezTo>
                  <a:cubicBezTo>
                    <a:pt x="178" y="124"/>
                    <a:pt x="176" y="125"/>
                    <a:pt x="175" y="124"/>
                  </a:cubicBezTo>
                  <a:cubicBezTo>
                    <a:pt x="175" y="126"/>
                    <a:pt x="175" y="127"/>
                    <a:pt x="177" y="127"/>
                  </a:cubicBezTo>
                  <a:close/>
                  <a:moveTo>
                    <a:pt x="132" y="2"/>
                  </a:moveTo>
                  <a:cubicBezTo>
                    <a:pt x="134" y="2"/>
                    <a:pt x="136" y="3"/>
                    <a:pt x="136" y="1"/>
                  </a:cubicBezTo>
                  <a:cubicBezTo>
                    <a:pt x="135" y="1"/>
                    <a:pt x="134" y="0"/>
                    <a:pt x="132" y="0"/>
                  </a:cubicBezTo>
                  <a:cubicBezTo>
                    <a:pt x="132" y="0"/>
                    <a:pt x="132" y="0"/>
                    <a:pt x="131" y="0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2"/>
                  </a:cubicBezTo>
                  <a:close/>
                  <a:moveTo>
                    <a:pt x="121" y="17"/>
                  </a:moveTo>
                  <a:cubicBezTo>
                    <a:pt x="121" y="16"/>
                    <a:pt x="121" y="15"/>
                    <a:pt x="122" y="15"/>
                  </a:cubicBezTo>
                  <a:cubicBezTo>
                    <a:pt x="120" y="14"/>
                    <a:pt x="120" y="14"/>
                    <a:pt x="119" y="15"/>
                  </a:cubicBezTo>
                  <a:cubicBezTo>
                    <a:pt x="119" y="15"/>
                    <a:pt x="118" y="15"/>
                    <a:pt x="118" y="15"/>
                  </a:cubicBezTo>
                  <a:cubicBezTo>
                    <a:pt x="118" y="16"/>
                    <a:pt x="118" y="17"/>
                    <a:pt x="119" y="17"/>
                  </a:cubicBezTo>
                  <a:cubicBezTo>
                    <a:pt x="119" y="17"/>
                    <a:pt x="120" y="17"/>
                    <a:pt x="121" y="17"/>
                  </a:cubicBezTo>
                  <a:close/>
                  <a:moveTo>
                    <a:pt x="209" y="64"/>
                  </a:moveTo>
                  <a:cubicBezTo>
                    <a:pt x="208" y="63"/>
                    <a:pt x="207" y="63"/>
                    <a:pt x="207" y="62"/>
                  </a:cubicBezTo>
                  <a:cubicBezTo>
                    <a:pt x="206" y="62"/>
                    <a:pt x="205" y="62"/>
                    <a:pt x="205" y="61"/>
                  </a:cubicBezTo>
                  <a:cubicBezTo>
                    <a:pt x="202" y="61"/>
                    <a:pt x="201" y="61"/>
                    <a:pt x="201" y="63"/>
                  </a:cubicBezTo>
                  <a:cubicBezTo>
                    <a:pt x="200" y="63"/>
                    <a:pt x="198" y="63"/>
                    <a:pt x="197" y="62"/>
                  </a:cubicBezTo>
                  <a:cubicBezTo>
                    <a:pt x="197" y="61"/>
                    <a:pt x="198" y="60"/>
                    <a:pt x="198" y="60"/>
                  </a:cubicBezTo>
                  <a:cubicBezTo>
                    <a:pt x="199" y="60"/>
                    <a:pt x="199" y="60"/>
                    <a:pt x="199" y="59"/>
                  </a:cubicBezTo>
                  <a:cubicBezTo>
                    <a:pt x="200" y="59"/>
                    <a:pt x="201" y="60"/>
                    <a:pt x="202" y="59"/>
                  </a:cubicBezTo>
                  <a:cubicBezTo>
                    <a:pt x="202" y="59"/>
                    <a:pt x="202" y="58"/>
                    <a:pt x="203" y="58"/>
                  </a:cubicBezTo>
                  <a:cubicBezTo>
                    <a:pt x="204" y="57"/>
                    <a:pt x="205" y="56"/>
                    <a:pt x="206" y="56"/>
                  </a:cubicBezTo>
                  <a:cubicBezTo>
                    <a:pt x="207" y="53"/>
                    <a:pt x="203" y="55"/>
                    <a:pt x="205" y="52"/>
                  </a:cubicBezTo>
                  <a:cubicBezTo>
                    <a:pt x="204" y="52"/>
                    <a:pt x="204" y="51"/>
                    <a:pt x="204" y="50"/>
                  </a:cubicBezTo>
                  <a:cubicBezTo>
                    <a:pt x="203" y="51"/>
                    <a:pt x="203" y="50"/>
                    <a:pt x="203" y="50"/>
                  </a:cubicBezTo>
                  <a:cubicBezTo>
                    <a:pt x="203" y="48"/>
                    <a:pt x="202" y="48"/>
                    <a:pt x="202" y="47"/>
                  </a:cubicBezTo>
                  <a:cubicBezTo>
                    <a:pt x="202" y="42"/>
                    <a:pt x="202" y="38"/>
                    <a:pt x="202" y="33"/>
                  </a:cubicBezTo>
                  <a:cubicBezTo>
                    <a:pt x="202" y="33"/>
                    <a:pt x="202" y="32"/>
                    <a:pt x="203" y="33"/>
                  </a:cubicBezTo>
                  <a:cubicBezTo>
                    <a:pt x="203" y="29"/>
                    <a:pt x="202" y="28"/>
                    <a:pt x="202" y="25"/>
                  </a:cubicBezTo>
                  <a:cubicBezTo>
                    <a:pt x="201" y="24"/>
                    <a:pt x="198" y="25"/>
                    <a:pt x="196" y="25"/>
                  </a:cubicBezTo>
                  <a:cubicBezTo>
                    <a:pt x="195" y="24"/>
                    <a:pt x="195" y="24"/>
                    <a:pt x="195" y="23"/>
                  </a:cubicBezTo>
                  <a:cubicBezTo>
                    <a:pt x="194" y="23"/>
                    <a:pt x="194" y="23"/>
                    <a:pt x="194" y="22"/>
                  </a:cubicBezTo>
                  <a:cubicBezTo>
                    <a:pt x="192" y="21"/>
                    <a:pt x="191" y="20"/>
                    <a:pt x="188" y="20"/>
                  </a:cubicBezTo>
                  <a:cubicBezTo>
                    <a:pt x="186" y="22"/>
                    <a:pt x="181" y="21"/>
                    <a:pt x="178" y="23"/>
                  </a:cubicBezTo>
                  <a:cubicBezTo>
                    <a:pt x="176" y="22"/>
                    <a:pt x="176" y="20"/>
                    <a:pt x="173" y="20"/>
                  </a:cubicBezTo>
                  <a:cubicBezTo>
                    <a:pt x="172" y="21"/>
                    <a:pt x="172" y="23"/>
                    <a:pt x="170" y="24"/>
                  </a:cubicBezTo>
                  <a:cubicBezTo>
                    <a:pt x="169" y="25"/>
                    <a:pt x="168" y="26"/>
                    <a:pt x="166" y="26"/>
                  </a:cubicBezTo>
                  <a:cubicBezTo>
                    <a:pt x="165" y="26"/>
                    <a:pt x="164" y="26"/>
                    <a:pt x="163" y="26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2" y="26"/>
                    <a:pt x="162" y="25"/>
                    <a:pt x="162" y="25"/>
                  </a:cubicBezTo>
                  <a:cubicBezTo>
                    <a:pt x="165" y="25"/>
                    <a:pt x="164" y="22"/>
                    <a:pt x="167" y="23"/>
                  </a:cubicBezTo>
                  <a:cubicBezTo>
                    <a:pt x="168" y="21"/>
                    <a:pt x="168" y="21"/>
                    <a:pt x="170" y="20"/>
                  </a:cubicBezTo>
                  <a:cubicBezTo>
                    <a:pt x="171" y="19"/>
                    <a:pt x="173" y="19"/>
                    <a:pt x="174" y="18"/>
                  </a:cubicBezTo>
                  <a:cubicBezTo>
                    <a:pt x="174" y="15"/>
                    <a:pt x="171" y="15"/>
                    <a:pt x="170" y="12"/>
                  </a:cubicBezTo>
                  <a:cubicBezTo>
                    <a:pt x="169" y="10"/>
                    <a:pt x="168" y="9"/>
                    <a:pt x="167" y="7"/>
                  </a:cubicBezTo>
                  <a:cubicBezTo>
                    <a:pt x="165" y="7"/>
                    <a:pt x="165" y="5"/>
                    <a:pt x="163" y="6"/>
                  </a:cubicBezTo>
                  <a:cubicBezTo>
                    <a:pt x="162" y="8"/>
                    <a:pt x="164" y="8"/>
                    <a:pt x="163" y="10"/>
                  </a:cubicBezTo>
                  <a:cubicBezTo>
                    <a:pt x="166" y="9"/>
                    <a:pt x="166" y="13"/>
                    <a:pt x="164" y="13"/>
                  </a:cubicBezTo>
                  <a:cubicBezTo>
                    <a:pt x="165" y="10"/>
                    <a:pt x="162" y="12"/>
                    <a:pt x="163" y="9"/>
                  </a:cubicBezTo>
                  <a:cubicBezTo>
                    <a:pt x="160" y="10"/>
                    <a:pt x="160" y="8"/>
                    <a:pt x="158" y="8"/>
                  </a:cubicBezTo>
                  <a:cubicBezTo>
                    <a:pt x="156" y="9"/>
                    <a:pt x="156" y="11"/>
                    <a:pt x="155" y="11"/>
                  </a:cubicBezTo>
                  <a:cubicBezTo>
                    <a:pt x="154" y="15"/>
                    <a:pt x="155" y="16"/>
                    <a:pt x="155" y="19"/>
                  </a:cubicBezTo>
                  <a:cubicBezTo>
                    <a:pt x="155" y="20"/>
                    <a:pt x="154" y="21"/>
                    <a:pt x="153" y="22"/>
                  </a:cubicBezTo>
                  <a:cubicBezTo>
                    <a:pt x="153" y="23"/>
                    <a:pt x="153" y="24"/>
                    <a:pt x="152" y="24"/>
                  </a:cubicBezTo>
                  <a:cubicBezTo>
                    <a:pt x="152" y="24"/>
                    <a:pt x="152" y="24"/>
                    <a:pt x="151" y="24"/>
                  </a:cubicBezTo>
                  <a:cubicBezTo>
                    <a:pt x="151" y="26"/>
                    <a:pt x="150" y="24"/>
                    <a:pt x="150" y="25"/>
                  </a:cubicBezTo>
                  <a:cubicBezTo>
                    <a:pt x="150" y="25"/>
                    <a:pt x="150" y="25"/>
                    <a:pt x="149" y="25"/>
                  </a:cubicBezTo>
                  <a:cubicBezTo>
                    <a:pt x="149" y="26"/>
                    <a:pt x="149" y="26"/>
                    <a:pt x="149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1" y="25"/>
                    <a:pt x="151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2" y="23"/>
                    <a:pt x="152" y="22"/>
                    <a:pt x="152" y="21"/>
                  </a:cubicBezTo>
                  <a:cubicBezTo>
                    <a:pt x="153" y="21"/>
                    <a:pt x="153" y="19"/>
                    <a:pt x="155" y="19"/>
                  </a:cubicBezTo>
                  <a:cubicBezTo>
                    <a:pt x="155" y="17"/>
                    <a:pt x="153" y="17"/>
                    <a:pt x="154" y="15"/>
                  </a:cubicBezTo>
                  <a:cubicBezTo>
                    <a:pt x="153" y="11"/>
                    <a:pt x="155" y="10"/>
                    <a:pt x="154" y="8"/>
                  </a:cubicBezTo>
                  <a:cubicBezTo>
                    <a:pt x="150" y="8"/>
                    <a:pt x="148" y="9"/>
                    <a:pt x="148" y="12"/>
                  </a:cubicBezTo>
                  <a:cubicBezTo>
                    <a:pt x="147" y="15"/>
                    <a:pt x="152" y="13"/>
                    <a:pt x="151" y="17"/>
                  </a:cubicBezTo>
                  <a:cubicBezTo>
                    <a:pt x="151" y="18"/>
                    <a:pt x="150" y="19"/>
                    <a:pt x="148" y="19"/>
                  </a:cubicBezTo>
                  <a:cubicBezTo>
                    <a:pt x="149" y="16"/>
                    <a:pt x="147" y="15"/>
                    <a:pt x="147" y="14"/>
                  </a:cubicBezTo>
                  <a:cubicBezTo>
                    <a:pt x="148" y="14"/>
                    <a:pt x="147" y="12"/>
                    <a:pt x="147" y="11"/>
                  </a:cubicBezTo>
                  <a:cubicBezTo>
                    <a:pt x="148" y="10"/>
                    <a:pt x="148" y="9"/>
                    <a:pt x="147" y="8"/>
                  </a:cubicBezTo>
                  <a:cubicBezTo>
                    <a:pt x="146" y="10"/>
                    <a:pt x="145" y="10"/>
                    <a:pt x="145" y="12"/>
                  </a:cubicBezTo>
                  <a:cubicBezTo>
                    <a:pt x="145" y="13"/>
                    <a:pt x="147" y="15"/>
                    <a:pt x="145" y="15"/>
                  </a:cubicBezTo>
                  <a:cubicBezTo>
                    <a:pt x="144" y="14"/>
                    <a:pt x="144" y="11"/>
                    <a:pt x="143" y="10"/>
                  </a:cubicBezTo>
                  <a:cubicBezTo>
                    <a:pt x="142" y="10"/>
                    <a:pt x="141" y="8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0" y="7"/>
                    <a:pt x="140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9"/>
                    <a:pt x="138" y="8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8" y="9"/>
                    <a:pt x="138" y="9"/>
                    <a:pt x="137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5" y="9"/>
                    <a:pt x="137" y="11"/>
                    <a:pt x="135" y="1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1"/>
                    <a:pt x="135" y="11"/>
                    <a:pt x="135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9"/>
                    <a:pt x="134" y="10"/>
                    <a:pt x="133" y="10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2" y="9"/>
                    <a:pt x="131" y="9"/>
                    <a:pt x="130" y="9"/>
                  </a:cubicBezTo>
                  <a:cubicBezTo>
                    <a:pt x="129" y="10"/>
                    <a:pt x="129" y="11"/>
                    <a:pt x="128" y="11"/>
                  </a:cubicBezTo>
                  <a:cubicBezTo>
                    <a:pt x="128" y="12"/>
                    <a:pt x="128" y="13"/>
                    <a:pt x="127" y="13"/>
                  </a:cubicBezTo>
                  <a:cubicBezTo>
                    <a:pt x="126" y="13"/>
                    <a:pt x="126" y="15"/>
                    <a:pt x="124" y="15"/>
                  </a:cubicBezTo>
                  <a:cubicBezTo>
                    <a:pt x="124" y="15"/>
                    <a:pt x="124" y="16"/>
                    <a:pt x="123" y="16"/>
                  </a:cubicBezTo>
                  <a:cubicBezTo>
                    <a:pt x="122" y="18"/>
                    <a:pt x="121" y="18"/>
                    <a:pt x="121" y="20"/>
                  </a:cubicBezTo>
                  <a:cubicBezTo>
                    <a:pt x="120" y="22"/>
                    <a:pt x="121" y="24"/>
                    <a:pt x="122" y="25"/>
                  </a:cubicBezTo>
                  <a:cubicBezTo>
                    <a:pt x="122" y="25"/>
                    <a:pt x="121" y="25"/>
                    <a:pt x="121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6" y="28"/>
                    <a:pt x="114" y="28"/>
                  </a:cubicBezTo>
                  <a:cubicBezTo>
                    <a:pt x="113" y="28"/>
                    <a:pt x="111" y="28"/>
                    <a:pt x="109" y="28"/>
                  </a:cubicBezTo>
                  <a:cubicBezTo>
                    <a:pt x="109" y="28"/>
                    <a:pt x="109" y="29"/>
                    <a:pt x="108" y="29"/>
                  </a:cubicBezTo>
                  <a:cubicBezTo>
                    <a:pt x="107" y="29"/>
                    <a:pt x="106" y="30"/>
                    <a:pt x="106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5"/>
                    <a:pt x="108" y="34"/>
                    <a:pt x="107" y="37"/>
                  </a:cubicBezTo>
                  <a:cubicBezTo>
                    <a:pt x="109" y="37"/>
                    <a:pt x="109" y="38"/>
                    <a:pt x="109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40"/>
                    <a:pt x="115" y="39"/>
                    <a:pt x="115" y="41"/>
                  </a:cubicBezTo>
                  <a:cubicBezTo>
                    <a:pt x="115" y="41"/>
                    <a:pt x="114" y="43"/>
                    <a:pt x="114" y="44"/>
                  </a:cubicBezTo>
                  <a:cubicBezTo>
                    <a:pt x="116" y="44"/>
                    <a:pt x="116" y="43"/>
                    <a:pt x="116" y="42"/>
                  </a:cubicBezTo>
                  <a:cubicBezTo>
                    <a:pt x="117" y="43"/>
                    <a:pt x="118" y="42"/>
                    <a:pt x="118" y="41"/>
                  </a:cubicBezTo>
                  <a:cubicBezTo>
                    <a:pt x="119" y="42"/>
                    <a:pt x="123" y="40"/>
                    <a:pt x="122" y="42"/>
                  </a:cubicBezTo>
                  <a:cubicBezTo>
                    <a:pt x="121" y="44"/>
                    <a:pt x="121" y="46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4" y="47"/>
                    <a:pt x="114" y="48"/>
                    <a:pt x="111" y="48"/>
                  </a:cubicBezTo>
                  <a:cubicBezTo>
                    <a:pt x="111" y="49"/>
                    <a:pt x="109" y="48"/>
                    <a:pt x="109" y="50"/>
                  </a:cubicBezTo>
                  <a:cubicBezTo>
                    <a:pt x="106" y="50"/>
                    <a:pt x="103" y="50"/>
                    <a:pt x="103" y="53"/>
                  </a:cubicBezTo>
                  <a:cubicBezTo>
                    <a:pt x="103" y="56"/>
                    <a:pt x="109" y="53"/>
                    <a:pt x="109" y="57"/>
                  </a:cubicBezTo>
                  <a:cubicBezTo>
                    <a:pt x="107" y="56"/>
                    <a:pt x="106" y="57"/>
                    <a:pt x="105" y="58"/>
                  </a:cubicBezTo>
                  <a:cubicBezTo>
                    <a:pt x="103" y="60"/>
                    <a:pt x="107" y="61"/>
                    <a:pt x="105" y="62"/>
                  </a:cubicBezTo>
                  <a:cubicBezTo>
                    <a:pt x="103" y="62"/>
                    <a:pt x="103" y="61"/>
                    <a:pt x="103" y="60"/>
                  </a:cubicBezTo>
                  <a:cubicBezTo>
                    <a:pt x="102" y="60"/>
                    <a:pt x="102" y="59"/>
                    <a:pt x="102" y="58"/>
                  </a:cubicBezTo>
                  <a:cubicBezTo>
                    <a:pt x="101" y="57"/>
                    <a:pt x="100" y="57"/>
                    <a:pt x="98" y="57"/>
                  </a:cubicBezTo>
                  <a:cubicBezTo>
                    <a:pt x="97" y="54"/>
                    <a:pt x="95" y="52"/>
                    <a:pt x="91" y="52"/>
                  </a:cubicBezTo>
                  <a:cubicBezTo>
                    <a:pt x="90" y="53"/>
                    <a:pt x="88" y="52"/>
                    <a:pt x="89" y="55"/>
                  </a:cubicBezTo>
                  <a:cubicBezTo>
                    <a:pt x="87" y="54"/>
                    <a:pt x="86" y="58"/>
                    <a:pt x="86" y="56"/>
                  </a:cubicBezTo>
                  <a:cubicBezTo>
                    <a:pt x="86" y="53"/>
                    <a:pt x="86" y="51"/>
                    <a:pt x="86" y="49"/>
                  </a:cubicBezTo>
                  <a:cubicBezTo>
                    <a:pt x="85" y="48"/>
                    <a:pt x="84" y="47"/>
                    <a:pt x="83" y="46"/>
                  </a:cubicBezTo>
                  <a:cubicBezTo>
                    <a:pt x="81" y="46"/>
                    <a:pt x="79" y="46"/>
                    <a:pt x="78" y="45"/>
                  </a:cubicBezTo>
                  <a:cubicBezTo>
                    <a:pt x="78" y="45"/>
                    <a:pt x="78" y="45"/>
                    <a:pt x="77" y="45"/>
                  </a:cubicBezTo>
                  <a:cubicBezTo>
                    <a:pt x="77" y="45"/>
                    <a:pt x="77" y="44"/>
                    <a:pt x="76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3"/>
                    <a:pt x="72" y="43"/>
                    <a:pt x="71" y="43"/>
                  </a:cubicBezTo>
                  <a:cubicBezTo>
                    <a:pt x="71" y="43"/>
                    <a:pt x="71" y="42"/>
                    <a:pt x="71" y="42"/>
                  </a:cubicBezTo>
                  <a:cubicBezTo>
                    <a:pt x="71" y="42"/>
                    <a:pt x="70" y="41"/>
                    <a:pt x="69" y="41"/>
                  </a:cubicBezTo>
                  <a:cubicBezTo>
                    <a:pt x="67" y="41"/>
                    <a:pt x="66" y="41"/>
                    <a:pt x="64" y="41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3"/>
                    <a:pt x="64" y="44"/>
                    <a:pt x="64" y="44"/>
                  </a:cubicBezTo>
                  <a:cubicBezTo>
                    <a:pt x="64" y="46"/>
                    <a:pt x="62" y="47"/>
                    <a:pt x="61" y="48"/>
                  </a:cubicBezTo>
                  <a:cubicBezTo>
                    <a:pt x="60" y="48"/>
                    <a:pt x="60" y="49"/>
                    <a:pt x="60" y="50"/>
                  </a:cubicBezTo>
                  <a:cubicBezTo>
                    <a:pt x="59" y="50"/>
                    <a:pt x="58" y="51"/>
                    <a:pt x="57" y="51"/>
                  </a:cubicBezTo>
                  <a:cubicBezTo>
                    <a:pt x="57" y="54"/>
                    <a:pt x="61" y="53"/>
                    <a:pt x="60" y="57"/>
                  </a:cubicBezTo>
                  <a:cubicBezTo>
                    <a:pt x="59" y="56"/>
                    <a:pt x="58" y="57"/>
                    <a:pt x="58" y="58"/>
                  </a:cubicBezTo>
                  <a:cubicBezTo>
                    <a:pt x="59" y="58"/>
                    <a:pt x="59" y="60"/>
                    <a:pt x="59" y="60"/>
                  </a:cubicBezTo>
                  <a:cubicBezTo>
                    <a:pt x="60" y="60"/>
                    <a:pt x="61" y="60"/>
                    <a:pt x="61" y="61"/>
                  </a:cubicBezTo>
                  <a:cubicBezTo>
                    <a:pt x="62" y="61"/>
                    <a:pt x="63" y="63"/>
                    <a:pt x="62" y="63"/>
                  </a:cubicBezTo>
                  <a:cubicBezTo>
                    <a:pt x="61" y="62"/>
                    <a:pt x="60" y="62"/>
                    <a:pt x="59" y="62"/>
                  </a:cubicBezTo>
                  <a:cubicBezTo>
                    <a:pt x="59" y="61"/>
                    <a:pt x="58" y="62"/>
                    <a:pt x="57" y="62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58" y="66"/>
                    <a:pt x="59" y="66"/>
                    <a:pt x="59" y="66"/>
                  </a:cubicBezTo>
                  <a:cubicBezTo>
                    <a:pt x="60" y="66"/>
                    <a:pt x="62" y="68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4" y="69"/>
                    <a:pt x="66" y="69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5" y="72"/>
                    <a:pt x="65" y="73"/>
                    <a:pt x="64" y="73"/>
                  </a:cubicBezTo>
                  <a:cubicBezTo>
                    <a:pt x="63" y="71"/>
                    <a:pt x="62" y="73"/>
                    <a:pt x="61" y="73"/>
                  </a:cubicBezTo>
                  <a:cubicBezTo>
                    <a:pt x="59" y="72"/>
                    <a:pt x="59" y="71"/>
                    <a:pt x="56" y="71"/>
                  </a:cubicBezTo>
                  <a:cubicBezTo>
                    <a:pt x="55" y="72"/>
                    <a:pt x="52" y="71"/>
                    <a:pt x="52" y="74"/>
                  </a:cubicBezTo>
                  <a:cubicBezTo>
                    <a:pt x="52" y="74"/>
                    <a:pt x="52" y="75"/>
                    <a:pt x="51" y="74"/>
                  </a:cubicBezTo>
                  <a:cubicBezTo>
                    <a:pt x="50" y="77"/>
                    <a:pt x="52" y="77"/>
                    <a:pt x="53" y="78"/>
                  </a:cubicBezTo>
                  <a:cubicBezTo>
                    <a:pt x="53" y="78"/>
                    <a:pt x="53" y="78"/>
                    <a:pt x="53" y="79"/>
                  </a:cubicBezTo>
                  <a:cubicBezTo>
                    <a:pt x="53" y="80"/>
                    <a:pt x="55" y="81"/>
                    <a:pt x="54" y="82"/>
                  </a:cubicBezTo>
                  <a:cubicBezTo>
                    <a:pt x="54" y="82"/>
                    <a:pt x="54" y="82"/>
                    <a:pt x="54" y="83"/>
                  </a:cubicBezTo>
                  <a:cubicBezTo>
                    <a:pt x="53" y="82"/>
                    <a:pt x="50" y="82"/>
                    <a:pt x="50" y="80"/>
                  </a:cubicBezTo>
                  <a:cubicBezTo>
                    <a:pt x="48" y="80"/>
                    <a:pt x="49" y="77"/>
                    <a:pt x="47" y="78"/>
                  </a:cubicBezTo>
                  <a:cubicBezTo>
                    <a:pt x="47" y="79"/>
                    <a:pt x="47" y="81"/>
                    <a:pt x="46" y="81"/>
                  </a:cubicBezTo>
                  <a:cubicBezTo>
                    <a:pt x="45" y="80"/>
                    <a:pt x="43" y="79"/>
                    <a:pt x="43" y="81"/>
                  </a:cubicBezTo>
                  <a:cubicBezTo>
                    <a:pt x="44" y="81"/>
                    <a:pt x="44" y="82"/>
                    <a:pt x="43" y="82"/>
                  </a:cubicBezTo>
                  <a:cubicBezTo>
                    <a:pt x="42" y="81"/>
                    <a:pt x="42" y="80"/>
                    <a:pt x="41" y="80"/>
                  </a:cubicBezTo>
                  <a:cubicBezTo>
                    <a:pt x="40" y="80"/>
                    <a:pt x="39" y="80"/>
                    <a:pt x="39" y="81"/>
                  </a:cubicBezTo>
                  <a:cubicBezTo>
                    <a:pt x="40" y="81"/>
                    <a:pt x="41" y="82"/>
                    <a:pt x="41" y="84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85"/>
                    <a:pt x="45" y="86"/>
                    <a:pt x="45" y="87"/>
                  </a:cubicBezTo>
                  <a:cubicBezTo>
                    <a:pt x="43" y="87"/>
                    <a:pt x="43" y="88"/>
                    <a:pt x="41" y="88"/>
                  </a:cubicBezTo>
                  <a:cubicBezTo>
                    <a:pt x="40" y="88"/>
                    <a:pt x="40" y="88"/>
                    <a:pt x="40" y="89"/>
                  </a:cubicBezTo>
                  <a:cubicBezTo>
                    <a:pt x="39" y="89"/>
                    <a:pt x="39" y="88"/>
                    <a:pt x="39" y="88"/>
                  </a:cubicBezTo>
                  <a:cubicBezTo>
                    <a:pt x="37" y="88"/>
                    <a:pt x="37" y="89"/>
                    <a:pt x="37" y="90"/>
                  </a:cubicBezTo>
                  <a:cubicBezTo>
                    <a:pt x="37" y="91"/>
                    <a:pt x="39" y="90"/>
                    <a:pt x="40" y="91"/>
                  </a:cubicBezTo>
                  <a:cubicBezTo>
                    <a:pt x="41" y="92"/>
                    <a:pt x="42" y="93"/>
                    <a:pt x="42" y="94"/>
                  </a:cubicBezTo>
                  <a:cubicBezTo>
                    <a:pt x="45" y="95"/>
                    <a:pt x="45" y="93"/>
                    <a:pt x="47" y="93"/>
                  </a:cubicBezTo>
                  <a:cubicBezTo>
                    <a:pt x="48" y="93"/>
                    <a:pt x="50" y="93"/>
                    <a:pt x="50" y="94"/>
                  </a:cubicBezTo>
                  <a:cubicBezTo>
                    <a:pt x="49" y="94"/>
                    <a:pt x="47" y="95"/>
                    <a:pt x="47" y="96"/>
                  </a:cubicBezTo>
                  <a:cubicBezTo>
                    <a:pt x="45" y="96"/>
                    <a:pt x="44" y="97"/>
                    <a:pt x="44" y="98"/>
                  </a:cubicBezTo>
                  <a:cubicBezTo>
                    <a:pt x="45" y="98"/>
                    <a:pt x="45" y="99"/>
                    <a:pt x="45" y="100"/>
                  </a:cubicBezTo>
                  <a:cubicBezTo>
                    <a:pt x="46" y="100"/>
                    <a:pt x="47" y="100"/>
                    <a:pt x="48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50" y="100"/>
                    <a:pt x="51" y="98"/>
                    <a:pt x="53" y="99"/>
                  </a:cubicBezTo>
                  <a:cubicBezTo>
                    <a:pt x="54" y="98"/>
                    <a:pt x="54" y="99"/>
                    <a:pt x="56" y="99"/>
                  </a:cubicBezTo>
                  <a:cubicBezTo>
                    <a:pt x="55" y="101"/>
                    <a:pt x="53" y="100"/>
                    <a:pt x="52" y="100"/>
                  </a:cubicBezTo>
                  <a:cubicBezTo>
                    <a:pt x="52" y="102"/>
                    <a:pt x="53" y="102"/>
                    <a:pt x="54" y="102"/>
                  </a:cubicBezTo>
                  <a:cubicBezTo>
                    <a:pt x="54" y="104"/>
                    <a:pt x="55" y="104"/>
                    <a:pt x="55" y="105"/>
                  </a:cubicBezTo>
                  <a:cubicBezTo>
                    <a:pt x="55" y="105"/>
                    <a:pt x="56" y="105"/>
                    <a:pt x="56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05"/>
                    <a:pt x="56" y="106"/>
                    <a:pt x="56" y="106"/>
                  </a:cubicBezTo>
                  <a:cubicBezTo>
                    <a:pt x="57" y="106"/>
                    <a:pt x="57" y="106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8" y="110"/>
                    <a:pt x="61" y="107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4" y="110"/>
                    <a:pt x="65" y="110"/>
                    <a:pt x="66" y="110"/>
                  </a:cubicBezTo>
                  <a:cubicBezTo>
                    <a:pt x="68" y="110"/>
                    <a:pt x="69" y="110"/>
                    <a:pt x="71" y="110"/>
                  </a:cubicBezTo>
                  <a:cubicBezTo>
                    <a:pt x="72" y="110"/>
                    <a:pt x="74" y="110"/>
                    <a:pt x="74" y="111"/>
                  </a:cubicBezTo>
                  <a:cubicBezTo>
                    <a:pt x="74" y="112"/>
                    <a:pt x="73" y="113"/>
                    <a:pt x="73" y="116"/>
                  </a:cubicBezTo>
                  <a:cubicBezTo>
                    <a:pt x="73" y="115"/>
                    <a:pt x="72" y="115"/>
                    <a:pt x="71" y="115"/>
                  </a:cubicBezTo>
                  <a:cubicBezTo>
                    <a:pt x="71" y="116"/>
                    <a:pt x="69" y="115"/>
                    <a:pt x="68" y="116"/>
                  </a:cubicBezTo>
                  <a:cubicBezTo>
                    <a:pt x="68" y="115"/>
                    <a:pt x="67" y="115"/>
                    <a:pt x="67" y="115"/>
                  </a:cubicBezTo>
                  <a:cubicBezTo>
                    <a:pt x="65" y="114"/>
                    <a:pt x="63" y="113"/>
                    <a:pt x="61" y="113"/>
                  </a:cubicBezTo>
                  <a:cubicBezTo>
                    <a:pt x="60" y="114"/>
                    <a:pt x="60" y="114"/>
                    <a:pt x="60" y="116"/>
                  </a:cubicBezTo>
                  <a:cubicBezTo>
                    <a:pt x="59" y="115"/>
                    <a:pt x="58" y="116"/>
                    <a:pt x="57" y="116"/>
                  </a:cubicBezTo>
                  <a:cubicBezTo>
                    <a:pt x="58" y="119"/>
                    <a:pt x="56" y="118"/>
                    <a:pt x="56" y="121"/>
                  </a:cubicBezTo>
                  <a:cubicBezTo>
                    <a:pt x="55" y="122"/>
                    <a:pt x="54" y="123"/>
                    <a:pt x="53" y="124"/>
                  </a:cubicBezTo>
                  <a:cubicBezTo>
                    <a:pt x="54" y="125"/>
                    <a:pt x="55" y="125"/>
                    <a:pt x="55" y="126"/>
                  </a:cubicBezTo>
                  <a:cubicBezTo>
                    <a:pt x="55" y="126"/>
                    <a:pt x="56" y="126"/>
                    <a:pt x="56" y="126"/>
                  </a:cubicBezTo>
                  <a:cubicBezTo>
                    <a:pt x="54" y="126"/>
                    <a:pt x="54" y="128"/>
                    <a:pt x="52" y="128"/>
                  </a:cubicBezTo>
                  <a:cubicBezTo>
                    <a:pt x="52" y="128"/>
                    <a:pt x="52" y="128"/>
                    <a:pt x="52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0" y="129"/>
                    <a:pt x="50" y="131"/>
                    <a:pt x="48" y="132"/>
                  </a:cubicBezTo>
                  <a:cubicBezTo>
                    <a:pt x="47" y="132"/>
                    <a:pt x="46" y="134"/>
                    <a:pt x="43" y="133"/>
                  </a:cubicBezTo>
                  <a:cubicBezTo>
                    <a:pt x="43" y="134"/>
                    <a:pt x="43" y="134"/>
                    <a:pt x="42" y="134"/>
                  </a:cubicBezTo>
                  <a:cubicBezTo>
                    <a:pt x="37" y="136"/>
                    <a:pt x="34" y="139"/>
                    <a:pt x="28" y="140"/>
                  </a:cubicBezTo>
                  <a:cubicBezTo>
                    <a:pt x="28" y="141"/>
                    <a:pt x="29" y="141"/>
                    <a:pt x="30" y="141"/>
                  </a:cubicBezTo>
                  <a:cubicBezTo>
                    <a:pt x="30" y="142"/>
                    <a:pt x="31" y="142"/>
                    <a:pt x="32" y="142"/>
                  </a:cubicBezTo>
                  <a:cubicBezTo>
                    <a:pt x="34" y="142"/>
                    <a:pt x="37" y="142"/>
                    <a:pt x="39" y="142"/>
                  </a:cubicBezTo>
                  <a:cubicBezTo>
                    <a:pt x="39" y="141"/>
                    <a:pt x="40" y="142"/>
                    <a:pt x="40" y="141"/>
                  </a:cubicBezTo>
                  <a:cubicBezTo>
                    <a:pt x="40" y="139"/>
                    <a:pt x="43" y="140"/>
                    <a:pt x="43" y="139"/>
                  </a:cubicBezTo>
                  <a:cubicBezTo>
                    <a:pt x="44" y="139"/>
                    <a:pt x="44" y="138"/>
                    <a:pt x="44" y="137"/>
                  </a:cubicBezTo>
                  <a:cubicBezTo>
                    <a:pt x="45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7" y="141"/>
                    <a:pt x="49" y="142"/>
                    <a:pt x="49" y="143"/>
                  </a:cubicBezTo>
                  <a:cubicBezTo>
                    <a:pt x="52" y="144"/>
                    <a:pt x="52" y="142"/>
                    <a:pt x="54" y="142"/>
                  </a:cubicBezTo>
                  <a:cubicBezTo>
                    <a:pt x="54" y="144"/>
                    <a:pt x="51" y="143"/>
                    <a:pt x="51" y="145"/>
                  </a:cubicBezTo>
                  <a:cubicBezTo>
                    <a:pt x="55" y="146"/>
                    <a:pt x="56" y="144"/>
                    <a:pt x="59" y="144"/>
                  </a:cubicBezTo>
                  <a:cubicBezTo>
                    <a:pt x="59" y="143"/>
                    <a:pt x="61" y="143"/>
                    <a:pt x="61" y="141"/>
                  </a:cubicBezTo>
                  <a:cubicBezTo>
                    <a:pt x="61" y="140"/>
                    <a:pt x="62" y="140"/>
                    <a:pt x="62" y="139"/>
                  </a:cubicBezTo>
                  <a:cubicBezTo>
                    <a:pt x="63" y="137"/>
                    <a:pt x="67" y="137"/>
                    <a:pt x="67" y="140"/>
                  </a:cubicBezTo>
                  <a:cubicBezTo>
                    <a:pt x="67" y="140"/>
                    <a:pt x="66" y="140"/>
                    <a:pt x="65" y="140"/>
                  </a:cubicBezTo>
                  <a:cubicBezTo>
                    <a:pt x="65" y="141"/>
                    <a:pt x="65" y="142"/>
                    <a:pt x="65" y="142"/>
                  </a:cubicBezTo>
                  <a:cubicBezTo>
                    <a:pt x="67" y="143"/>
                    <a:pt x="69" y="143"/>
                    <a:pt x="69" y="145"/>
                  </a:cubicBezTo>
                  <a:cubicBezTo>
                    <a:pt x="70" y="145"/>
                    <a:pt x="71" y="145"/>
                    <a:pt x="72" y="146"/>
                  </a:cubicBezTo>
                  <a:cubicBezTo>
                    <a:pt x="72" y="146"/>
                    <a:pt x="73" y="146"/>
                    <a:pt x="73" y="147"/>
                  </a:cubicBezTo>
                  <a:cubicBezTo>
                    <a:pt x="74" y="147"/>
                    <a:pt x="74" y="147"/>
                    <a:pt x="74" y="149"/>
                  </a:cubicBezTo>
                  <a:cubicBezTo>
                    <a:pt x="74" y="148"/>
                    <a:pt x="73" y="148"/>
                    <a:pt x="73" y="147"/>
                  </a:cubicBezTo>
                  <a:cubicBezTo>
                    <a:pt x="73" y="147"/>
                    <a:pt x="72" y="147"/>
                    <a:pt x="72" y="146"/>
                  </a:cubicBezTo>
                  <a:cubicBezTo>
                    <a:pt x="64" y="145"/>
                    <a:pt x="59" y="147"/>
                    <a:pt x="51" y="147"/>
                  </a:cubicBezTo>
                  <a:cubicBezTo>
                    <a:pt x="50" y="146"/>
                    <a:pt x="49" y="146"/>
                    <a:pt x="47" y="146"/>
                  </a:cubicBezTo>
                  <a:cubicBezTo>
                    <a:pt x="46" y="145"/>
                    <a:pt x="46" y="143"/>
                    <a:pt x="44" y="143"/>
                  </a:cubicBezTo>
                  <a:cubicBezTo>
                    <a:pt x="41" y="142"/>
                    <a:pt x="40" y="144"/>
                    <a:pt x="39" y="145"/>
                  </a:cubicBezTo>
                  <a:cubicBezTo>
                    <a:pt x="39" y="145"/>
                    <a:pt x="38" y="146"/>
                    <a:pt x="38" y="146"/>
                  </a:cubicBezTo>
                  <a:cubicBezTo>
                    <a:pt x="36" y="146"/>
                    <a:pt x="35" y="147"/>
                    <a:pt x="34" y="148"/>
                  </a:cubicBezTo>
                  <a:cubicBezTo>
                    <a:pt x="31" y="148"/>
                    <a:pt x="29" y="146"/>
                    <a:pt x="28" y="148"/>
                  </a:cubicBezTo>
                  <a:cubicBezTo>
                    <a:pt x="28" y="149"/>
                    <a:pt x="29" y="150"/>
                    <a:pt x="30" y="150"/>
                  </a:cubicBezTo>
                  <a:cubicBezTo>
                    <a:pt x="30" y="151"/>
                    <a:pt x="30" y="153"/>
                    <a:pt x="30" y="154"/>
                  </a:cubicBezTo>
                  <a:cubicBezTo>
                    <a:pt x="29" y="156"/>
                    <a:pt x="27" y="156"/>
                    <a:pt x="27" y="157"/>
                  </a:cubicBezTo>
                  <a:cubicBezTo>
                    <a:pt x="26" y="158"/>
                    <a:pt x="25" y="159"/>
                    <a:pt x="25" y="161"/>
                  </a:cubicBezTo>
                  <a:cubicBezTo>
                    <a:pt x="25" y="162"/>
                    <a:pt x="25" y="163"/>
                    <a:pt x="25" y="164"/>
                  </a:cubicBezTo>
                  <a:cubicBezTo>
                    <a:pt x="26" y="164"/>
                    <a:pt x="27" y="164"/>
                    <a:pt x="27" y="165"/>
                  </a:cubicBezTo>
                  <a:cubicBezTo>
                    <a:pt x="24" y="165"/>
                    <a:pt x="22" y="167"/>
                    <a:pt x="19" y="166"/>
                  </a:cubicBezTo>
                  <a:cubicBezTo>
                    <a:pt x="19" y="166"/>
                    <a:pt x="19" y="166"/>
                    <a:pt x="18" y="166"/>
                  </a:cubicBezTo>
                  <a:cubicBezTo>
                    <a:pt x="17" y="167"/>
                    <a:pt x="16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2" y="168"/>
                    <a:pt x="10" y="168"/>
                    <a:pt x="8" y="168"/>
                  </a:cubicBezTo>
                  <a:cubicBezTo>
                    <a:pt x="8" y="169"/>
                    <a:pt x="7" y="169"/>
                    <a:pt x="7" y="170"/>
                  </a:cubicBezTo>
                  <a:cubicBezTo>
                    <a:pt x="8" y="170"/>
                    <a:pt x="7" y="171"/>
                    <a:pt x="7" y="171"/>
                  </a:cubicBezTo>
                  <a:cubicBezTo>
                    <a:pt x="3" y="170"/>
                    <a:pt x="4" y="174"/>
                    <a:pt x="1" y="173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3" y="175"/>
                    <a:pt x="2" y="178"/>
                    <a:pt x="4" y="177"/>
                  </a:cubicBezTo>
                  <a:cubicBezTo>
                    <a:pt x="4" y="177"/>
                    <a:pt x="5" y="178"/>
                    <a:pt x="5" y="178"/>
                  </a:cubicBezTo>
                  <a:cubicBezTo>
                    <a:pt x="6" y="178"/>
                    <a:pt x="7" y="179"/>
                    <a:pt x="6" y="179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0"/>
                    <a:pt x="8" y="181"/>
                    <a:pt x="9" y="181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10" y="181"/>
                    <a:pt x="10" y="182"/>
                    <a:pt x="10" y="182"/>
                  </a:cubicBezTo>
                  <a:cubicBezTo>
                    <a:pt x="15" y="182"/>
                    <a:pt x="19" y="182"/>
                    <a:pt x="23" y="182"/>
                  </a:cubicBezTo>
                  <a:cubicBezTo>
                    <a:pt x="25" y="183"/>
                    <a:pt x="27" y="180"/>
                    <a:pt x="28" y="182"/>
                  </a:cubicBezTo>
                  <a:cubicBezTo>
                    <a:pt x="27" y="184"/>
                    <a:pt x="23" y="183"/>
                    <a:pt x="21" y="183"/>
                  </a:cubicBezTo>
                  <a:cubicBezTo>
                    <a:pt x="21" y="183"/>
                    <a:pt x="21" y="184"/>
                    <a:pt x="21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19" y="183"/>
                    <a:pt x="19" y="184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7" y="185"/>
                    <a:pt x="16" y="187"/>
                    <a:pt x="14" y="186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3" y="186"/>
                    <a:pt x="12" y="187"/>
                    <a:pt x="11" y="187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9" y="187"/>
                    <a:pt x="9" y="189"/>
                    <a:pt x="8" y="191"/>
                  </a:cubicBezTo>
                  <a:cubicBezTo>
                    <a:pt x="8" y="191"/>
                    <a:pt x="8" y="191"/>
                    <a:pt x="7" y="191"/>
                  </a:cubicBezTo>
                  <a:cubicBezTo>
                    <a:pt x="8" y="191"/>
                    <a:pt x="7" y="191"/>
                    <a:pt x="6" y="191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5" y="191"/>
                    <a:pt x="4" y="192"/>
                    <a:pt x="4" y="192"/>
                  </a:cubicBezTo>
                  <a:cubicBezTo>
                    <a:pt x="4" y="192"/>
                    <a:pt x="4" y="193"/>
                    <a:pt x="5" y="193"/>
                  </a:cubicBezTo>
                  <a:cubicBezTo>
                    <a:pt x="5" y="193"/>
                    <a:pt x="5" y="193"/>
                    <a:pt x="5" y="193"/>
                  </a:cubicBezTo>
                  <a:cubicBezTo>
                    <a:pt x="7" y="194"/>
                    <a:pt x="9" y="193"/>
                    <a:pt x="10" y="193"/>
                  </a:cubicBezTo>
                  <a:cubicBezTo>
                    <a:pt x="10" y="193"/>
                    <a:pt x="10" y="193"/>
                    <a:pt x="11" y="193"/>
                  </a:cubicBezTo>
                  <a:cubicBezTo>
                    <a:pt x="12" y="193"/>
                    <a:pt x="14" y="193"/>
                    <a:pt x="15" y="192"/>
                  </a:cubicBezTo>
                  <a:cubicBezTo>
                    <a:pt x="16" y="193"/>
                    <a:pt x="17" y="193"/>
                    <a:pt x="19" y="193"/>
                  </a:cubicBezTo>
                  <a:cubicBezTo>
                    <a:pt x="20" y="193"/>
                    <a:pt x="19" y="192"/>
                    <a:pt x="20" y="192"/>
                  </a:cubicBezTo>
                  <a:cubicBezTo>
                    <a:pt x="21" y="192"/>
                    <a:pt x="25" y="193"/>
                    <a:pt x="27" y="192"/>
                  </a:cubicBezTo>
                  <a:cubicBezTo>
                    <a:pt x="27" y="191"/>
                    <a:pt x="29" y="192"/>
                    <a:pt x="29" y="190"/>
                  </a:cubicBezTo>
                  <a:cubicBezTo>
                    <a:pt x="29" y="190"/>
                    <a:pt x="30" y="190"/>
                    <a:pt x="31" y="190"/>
                  </a:cubicBezTo>
                  <a:cubicBezTo>
                    <a:pt x="32" y="196"/>
                    <a:pt x="24" y="193"/>
                    <a:pt x="22" y="196"/>
                  </a:cubicBezTo>
                  <a:cubicBezTo>
                    <a:pt x="21" y="196"/>
                    <a:pt x="20" y="196"/>
                    <a:pt x="20" y="197"/>
                  </a:cubicBezTo>
                  <a:cubicBezTo>
                    <a:pt x="18" y="197"/>
                    <a:pt x="17" y="197"/>
                    <a:pt x="17" y="199"/>
                  </a:cubicBezTo>
                  <a:cubicBezTo>
                    <a:pt x="20" y="200"/>
                    <a:pt x="20" y="198"/>
                    <a:pt x="23" y="198"/>
                  </a:cubicBezTo>
                  <a:cubicBezTo>
                    <a:pt x="25" y="200"/>
                    <a:pt x="26" y="196"/>
                    <a:pt x="26" y="198"/>
                  </a:cubicBezTo>
                  <a:cubicBezTo>
                    <a:pt x="26" y="199"/>
                    <a:pt x="25" y="199"/>
                    <a:pt x="24" y="199"/>
                  </a:cubicBezTo>
                  <a:cubicBezTo>
                    <a:pt x="25" y="200"/>
                    <a:pt x="24" y="200"/>
                    <a:pt x="23" y="200"/>
                  </a:cubicBezTo>
                  <a:cubicBezTo>
                    <a:pt x="22" y="200"/>
                    <a:pt x="20" y="200"/>
                    <a:pt x="19" y="200"/>
                  </a:cubicBezTo>
                  <a:cubicBezTo>
                    <a:pt x="18" y="201"/>
                    <a:pt x="16" y="201"/>
                    <a:pt x="14" y="201"/>
                  </a:cubicBezTo>
                  <a:cubicBezTo>
                    <a:pt x="14" y="202"/>
                    <a:pt x="13" y="203"/>
                    <a:pt x="13" y="203"/>
                  </a:cubicBezTo>
                  <a:cubicBezTo>
                    <a:pt x="12" y="205"/>
                    <a:pt x="15" y="205"/>
                    <a:pt x="15" y="206"/>
                  </a:cubicBezTo>
                  <a:cubicBezTo>
                    <a:pt x="16" y="207"/>
                    <a:pt x="17" y="206"/>
                    <a:pt x="18" y="206"/>
                  </a:cubicBezTo>
                  <a:cubicBezTo>
                    <a:pt x="18" y="205"/>
                    <a:pt x="18" y="205"/>
                    <a:pt x="19" y="205"/>
                  </a:cubicBezTo>
                  <a:cubicBezTo>
                    <a:pt x="22" y="205"/>
                    <a:pt x="23" y="203"/>
                    <a:pt x="27" y="204"/>
                  </a:cubicBezTo>
                  <a:cubicBezTo>
                    <a:pt x="27" y="204"/>
                    <a:pt x="27" y="204"/>
                    <a:pt x="27" y="204"/>
                  </a:cubicBezTo>
                  <a:cubicBezTo>
                    <a:pt x="27" y="204"/>
                    <a:pt x="27" y="204"/>
                    <a:pt x="28" y="204"/>
                  </a:cubicBezTo>
                  <a:cubicBezTo>
                    <a:pt x="28" y="205"/>
                    <a:pt x="30" y="205"/>
                    <a:pt x="30" y="206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208"/>
                    <a:pt x="30" y="208"/>
                    <a:pt x="30" y="209"/>
                  </a:cubicBezTo>
                  <a:cubicBezTo>
                    <a:pt x="33" y="209"/>
                    <a:pt x="34" y="208"/>
                    <a:pt x="37" y="207"/>
                  </a:cubicBezTo>
                  <a:cubicBezTo>
                    <a:pt x="39" y="207"/>
                    <a:pt x="40" y="207"/>
                    <a:pt x="42" y="207"/>
                  </a:cubicBezTo>
                  <a:cubicBezTo>
                    <a:pt x="44" y="208"/>
                    <a:pt x="44" y="210"/>
                    <a:pt x="47" y="210"/>
                  </a:cubicBezTo>
                  <a:cubicBezTo>
                    <a:pt x="47" y="209"/>
                    <a:pt x="48" y="209"/>
                    <a:pt x="48" y="209"/>
                  </a:cubicBezTo>
                  <a:cubicBezTo>
                    <a:pt x="48" y="209"/>
                    <a:pt x="48" y="208"/>
                    <a:pt x="48" y="207"/>
                  </a:cubicBezTo>
                  <a:cubicBezTo>
                    <a:pt x="48" y="207"/>
                    <a:pt x="49" y="206"/>
                    <a:pt x="49" y="207"/>
                  </a:cubicBezTo>
                  <a:cubicBezTo>
                    <a:pt x="50" y="209"/>
                    <a:pt x="51" y="210"/>
                    <a:pt x="53" y="210"/>
                  </a:cubicBezTo>
                  <a:cubicBezTo>
                    <a:pt x="55" y="210"/>
                    <a:pt x="55" y="207"/>
                    <a:pt x="56" y="206"/>
                  </a:cubicBezTo>
                  <a:cubicBezTo>
                    <a:pt x="57" y="209"/>
                    <a:pt x="59" y="209"/>
                    <a:pt x="61" y="210"/>
                  </a:cubicBezTo>
                  <a:cubicBezTo>
                    <a:pt x="61" y="209"/>
                    <a:pt x="62" y="209"/>
                    <a:pt x="62" y="207"/>
                  </a:cubicBezTo>
                  <a:cubicBezTo>
                    <a:pt x="62" y="206"/>
                    <a:pt x="62" y="206"/>
                    <a:pt x="63" y="206"/>
                  </a:cubicBezTo>
                  <a:cubicBezTo>
                    <a:pt x="66" y="206"/>
                    <a:pt x="68" y="204"/>
                    <a:pt x="71" y="204"/>
                  </a:cubicBezTo>
                  <a:cubicBezTo>
                    <a:pt x="71" y="203"/>
                    <a:pt x="71" y="202"/>
                    <a:pt x="72" y="202"/>
                  </a:cubicBezTo>
                  <a:cubicBezTo>
                    <a:pt x="72" y="200"/>
                    <a:pt x="72" y="199"/>
                    <a:pt x="71" y="197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69" y="197"/>
                    <a:pt x="69" y="195"/>
                  </a:cubicBezTo>
                  <a:cubicBezTo>
                    <a:pt x="69" y="195"/>
                    <a:pt x="70" y="194"/>
                    <a:pt x="70" y="194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194"/>
                    <a:pt x="70" y="193"/>
                    <a:pt x="70" y="193"/>
                  </a:cubicBezTo>
                  <a:cubicBezTo>
                    <a:pt x="71" y="194"/>
                    <a:pt x="73" y="195"/>
                    <a:pt x="73" y="197"/>
                  </a:cubicBezTo>
                  <a:cubicBezTo>
                    <a:pt x="75" y="197"/>
                    <a:pt x="77" y="196"/>
                    <a:pt x="77" y="198"/>
                  </a:cubicBezTo>
                  <a:cubicBezTo>
                    <a:pt x="77" y="200"/>
                    <a:pt x="72" y="197"/>
                    <a:pt x="73" y="201"/>
                  </a:cubicBezTo>
                  <a:cubicBezTo>
                    <a:pt x="73" y="204"/>
                    <a:pt x="78" y="200"/>
                    <a:pt x="77" y="203"/>
                  </a:cubicBezTo>
                  <a:cubicBezTo>
                    <a:pt x="78" y="203"/>
                    <a:pt x="78" y="203"/>
                    <a:pt x="79" y="203"/>
                  </a:cubicBezTo>
                  <a:cubicBezTo>
                    <a:pt x="79" y="202"/>
                    <a:pt x="79" y="202"/>
                    <a:pt x="80" y="202"/>
                  </a:cubicBezTo>
                  <a:cubicBezTo>
                    <a:pt x="83" y="202"/>
                    <a:pt x="84" y="200"/>
                    <a:pt x="88" y="200"/>
                  </a:cubicBezTo>
                  <a:cubicBezTo>
                    <a:pt x="88" y="199"/>
                    <a:pt x="89" y="198"/>
                    <a:pt x="89" y="197"/>
                  </a:cubicBezTo>
                  <a:cubicBezTo>
                    <a:pt x="90" y="196"/>
                    <a:pt x="90" y="194"/>
                    <a:pt x="91" y="194"/>
                  </a:cubicBezTo>
                  <a:cubicBezTo>
                    <a:pt x="92" y="194"/>
                    <a:pt x="92" y="195"/>
                    <a:pt x="92" y="196"/>
                  </a:cubicBezTo>
                  <a:cubicBezTo>
                    <a:pt x="93" y="196"/>
                    <a:pt x="93" y="196"/>
                    <a:pt x="93" y="197"/>
                  </a:cubicBezTo>
                  <a:cubicBezTo>
                    <a:pt x="94" y="197"/>
                    <a:pt x="95" y="198"/>
                    <a:pt x="97" y="198"/>
                  </a:cubicBezTo>
                  <a:cubicBezTo>
                    <a:pt x="98" y="197"/>
                    <a:pt x="97" y="196"/>
                    <a:pt x="98" y="196"/>
                  </a:cubicBezTo>
                  <a:cubicBezTo>
                    <a:pt x="99" y="196"/>
                    <a:pt x="99" y="195"/>
                    <a:pt x="100" y="195"/>
                  </a:cubicBezTo>
                  <a:cubicBezTo>
                    <a:pt x="100" y="195"/>
                    <a:pt x="100" y="195"/>
                    <a:pt x="100" y="194"/>
                  </a:cubicBezTo>
                  <a:cubicBezTo>
                    <a:pt x="101" y="194"/>
                    <a:pt x="102" y="192"/>
                    <a:pt x="104" y="191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05" y="191"/>
                    <a:pt x="106" y="191"/>
                    <a:pt x="107" y="191"/>
                  </a:cubicBezTo>
                  <a:cubicBezTo>
                    <a:pt x="107" y="190"/>
                    <a:pt x="107" y="189"/>
                    <a:pt x="108" y="189"/>
                  </a:cubicBezTo>
                  <a:cubicBezTo>
                    <a:pt x="108" y="190"/>
                    <a:pt x="109" y="189"/>
                    <a:pt x="110" y="190"/>
                  </a:cubicBezTo>
                  <a:cubicBezTo>
                    <a:pt x="110" y="190"/>
                    <a:pt x="110" y="190"/>
                    <a:pt x="111" y="190"/>
                  </a:cubicBezTo>
                  <a:cubicBezTo>
                    <a:pt x="111" y="191"/>
                    <a:pt x="113" y="191"/>
                    <a:pt x="113" y="192"/>
                  </a:cubicBezTo>
                  <a:cubicBezTo>
                    <a:pt x="117" y="191"/>
                    <a:pt x="119" y="193"/>
                    <a:pt x="122" y="194"/>
                  </a:cubicBezTo>
                  <a:cubicBezTo>
                    <a:pt x="122" y="193"/>
                    <a:pt x="122" y="192"/>
                    <a:pt x="123" y="191"/>
                  </a:cubicBezTo>
                  <a:cubicBezTo>
                    <a:pt x="123" y="190"/>
                    <a:pt x="123" y="189"/>
                    <a:pt x="124" y="189"/>
                  </a:cubicBezTo>
                  <a:cubicBezTo>
                    <a:pt x="125" y="188"/>
                    <a:pt x="126" y="189"/>
                    <a:pt x="126" y="190"/>
                  </a:cubicBezTo>
                  <a:cubicBezTo>
                    <a:pt x="126" y="191"/>
                    <a:pt x="126" y="192"/>
                    <a:pt x="125" y="192"/>
                  </a:cubicBezTo>
                  <a:cubicBezTo>
                    <a:pt x="125" y="193"/>
                    <a:pt x="125" y="193"/>
                    <a:pt x="124" y="193"/>
                  </a:cubicBezTo>
                  <a:cubicBezTo>
                    <a:pt x="124" y="197"/>
                    <a:pt x="127" y="194"/>
                    <a:pt x="129" y="194"/>
                  </a:cubicBezTo>
                  <a:cubicBezTo>
                    <a:pt x="129" y="193"/>
                    <a:pt x="129" y="192"/>
                    <a:pt x="130" y="191"/>
                  </a:cubicBezTo>
                  <a:cubicBezTo>
                    <a:pt x="131" y="191"/>
                    <a:pt x="132" y="191"/>
                    <a:pt x="131" y="192"/>
                  </a:cubicBezTo>
                  <a:cubicBezTo>
                    <a:pt x="133" y="192"/>
                    <a:pt x="134" y="192"/>
                    <a:pt x="135" y="192"/>
                  </a:cubicBezTo>
                  <a:cubicBezTo>
                    <a:pt x="135" y="194"/>
                    <a:pt x="136" y="194"/>
                    <a:pt x="136" y="195"/>
                  </a:cubicBezTo>
                  <a:cubicBezTo>
                    <a:pt x="136" y="196"/>
                    <a:pt x="138" y="195"/>
                    <a:pt x="138" y="197"/>
                  </a:cubicBezTo>
                  <a:cubicBezTo>
                    <a:pt x="140" y="197"/>
                    <a:pt x="140" y="195"/>
                    <a:pt x="142" y="196"/>
                  </a:cubicBezTo>
                  <a:cubicBezTo>
                    <a:pt x="143" y="196"/>
                    <a:pt x="143" y="196"/>
                    <a:pt x="143" y="197"/>
                  </a:cubicBezTo>
                  <a:cubicBezTo>
                    <a:pt x="145" y="197"/>
                    <a:pt x="145" y="196"/>
                    <a:pt x="147" y="196"/>
                  </a:cubicBezTo>
                  <a:cubicBezTo>
                    <a:pt x="147" y="193"/>
                    <a:pt x="146" y="192"/>
                    <a:pt x="146" y="190"/>
                  </a:cubicBezTo>
                  <a:cubicBezTo>
                    <a:pt x="143" y="190"/>
                    <a:pt x="143" y="188"/>
                    <a:pt x="143" y="186"/>
                  </a:cubicBezTo>
                  <a:cubicBezTo>
                    <a:pt x="145" y="186"/>
                    <a:pt x="145" y="187"/>
                    <a:pt x="147" y="187"/>
                  </a:cubicBezTo>
                  <a:cubicBezTo>
                    <a:pt x="147" y="186"/>
                    <a:pt x="148" y="184"/>
                    <a:pt x="150" y="184"/>
                  </a:cubicBezTo>
                  <a:cubicBezTo>
                    <a:pt x="151" y="183"/>
                    <a:pt x="151" y="181"/>
                    <a:pt x="153" y="180"/>
                  </a:cubicBezTo>
                  <a:cubicBezTo>
                    <a:pt x="153" y="180"/>
                    <a:pt x="153" y="180"/>
                    <a:pt x="153" y="180"/>
                  </a:cubicBezTo>
                  <a:cubicBezTo>
                    <a:pt x="153" y="179"/>
                    <a:pt x="154" y="181"/>
                    <a:pt x="154" y="179"/>
                  </a:cubicBezTo>
                  <a:cubicBezTo>
                    <a:pt x="154" y="179"/>
                    <a:pt x="154" y="178"/>
                    <a:pt x="154" y="178"/>
                  </a:cubicBezTo>
                  <a:cubicBezTo>
                    <a:pt x="155" y="178"/>
                    <a:pt x="155" y="178"/>
                    <a:pt x="155" y="177"/>
                  </a:cubicBezTo>
                  <a:cubicBezTo>
                    <a:pt x="155" y="177"/>
                    <a:pt x="156" y="177"/>
                    <a:pt x="156" y="177"/>
                  </a:cubicBezTo>
                  <a:cubicBezTo>
                    <a:pt x="157" y="176"/>
                    <a:pt x="157" y="175"/>
                    <a:pt x="157" y="173"/>
                  </a:cubicBezTo>
                  <a:cubicBezTo>
                    <a:pt x="157" y="173"/>
                    <a:pt x="157" y="173"/>
                    <a:pt x="157" y="173"/>
                  </a:cubicBezTo>
                  <a:cubicBezTo>
                    <a:pt x="157" y="173"/>
                    <a:pt x="157" y="172"/>
                    <a:pt x="157" y="172"/>
                  </a:cubicBezTo>
                  <a:cubicBezTo>
                    <a:pt x="157" y="172"/>
                    <a:pt x="158" y="171"/>
                    <a:pt x="158" y="171"/>
                  </a:cubicBezTo>
                  <a:cubicBezTo>
                    <a:pt x="158" y="170"/>
                    <a:pt x="158" y="170"/>
                    <a:pt x="159" y="170"/>
                  </a:cubicBezTo>
                  <a:cubicBezTo>
                    <a:pt x="159" y="169"/>
                    <a:pt x="159" y="169"/>
                    <a:pt x="159" y="169"/>
                  </a:cubicBezTo>
                  <a:cubicBezTo>
                    <a:pt x="159" y="169"/>
                    <a:pt x="159" y="169"/>
                    <a:pt x="160" y="169"/>
                  </a:cubicBezTo>
                  <a:cubicBezTo>
                    <a:pt x="160" y="169"/>
                    <a:pt x="160" y="169"/>
                    <a:pt x="160" y="169"/>
                  </a:cubicBezTo>
                  <a:cubicBezTo>
                    <a:pt x="161" y="167"/>
                    <a:pt x="164" y="168"/>
                    <a:pt x="164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64" y="165"/>
                    <a:pt x="164" y="164"/>
                    <a:pt x="164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64" y="163"/>
                    <a:pt x="165" y="163"/>
                    <a:pt x="164" y="162"/>
                  </a:cubicBezTo>
                  <a:cubicBezTo>
                    <a:pt x="166" y="161"/>
                    <a:pt x="167" y="160"/>
                    <a:pt x="167" y="159"/>
                  </a:cubicBezTo>
                  <a:cubicBezTo>
                    <a:pt x="168" y="159"/>
                    <a:pt x="169" y="158"/>
                    <a:pt x="169" y="157"/>
                  </a:cubicBezTo>
                  <a:cubicBezTo>
                    <a:pt x="169" y="155"/>
                    <a:pt x="169" y="153"/>
                    <a:pt x="169" y="151"/>
                  </a:cubicBezTo>
                  <a:cubicBezTo>
                    <a:pt x="170" y="150"/>
                    <a:pt x="170" y="149"/>
                    <a:pt x="170" y="148"/>
                  </a:cubicBezTo>
                  <a:cubicBezTo>
                    <a:pt x="170" y="148"/>
                    <a:pt x="170" y="148"/>
                    <a:pt x="170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70" y="145"/>
                    <a:pt x="173" y="144"/>
                    <a:pt x="171" y="142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1" y="140"/>
                    <a:pt x="171" y="138"/>
                    <a:pt x="171" y="135"/>
                  </a:cubicBezTo>
                  <a:cubicBezTo>
                    <a:pt x="170" y="135"/>
                    <a:pt x="170" y="135"/>
                    <a:pt x="170" y="134"/>
                  </a:cubicBezTo>
                  <a:cubicBezTo>
                    <a:pt x="170" y="134"/>
                    <a:pt x="170" y="133"/>
                    <a:pt x="170" y="132"/>
                  </a:cubicBezTo>
                  <a:cubicBezTo>
                    <a:pt x="172" y="133"/>
                    <a:pt x="175" y="135"/>
                    <a:pt x="175" y="132"/>
                  </a:cubicBezTo>
                  <a:cubicBezTo>
                    <a:pt x="175" y="132"/>
                    <a:pt x="174" y="131"/>
                    <a:pt x="174" y="131"/>
                  </a:cubicBezTo>
                  <a:cubicBezTo>
                    <a:pt x="175" y="129"/>
                    <a:pt x="174" y="128"/>
                    <a:pt x="173" y="127"/>
                  </a:cubicBezTo>
                  <a:cubicBezTo>
                    <a:pt x="173" y="127"/>
                    <a:pt x="172" y="126"/>
                    <a:pt x="173" y="126"/>
                  </a:cubicBezTo>
                  <a:cubicBezTo>
                    <a:pt x="174" y="126"/>
                    <a:pt x="174" y="124"/>
                    <a:pt x="175" y="124"/>
                  </a:cubicBezTo>
                  <a:cubicBezTo>
                    <a:pt x="176" y="124"/>
                    <a:pt x="176" y="123"/>
                    <a:pt x="176" y="122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6" y="120"/>
                    <a:pt x="175" y="120"/>
                    <a:pt x="175" y="119"/>
                  </a:cubicBezTo>
                  <a:cubicBezTo>
                    <a:pt x="175" y="119"/>
                    <a:pt x="174" y="119"/>
                    <a:pt x="174" y="118"/>
                  </a:cubicBezTo>
                  <a:cubicBezTo>
                    <a:pt x="173" y="116"/>
                    <a:pt x="173" y="113"/>
                    <a:pt x="173" y="110"/>
                  </a:cubicBezTo>
                  <a:cubicBezTo>
                    <a:pt x="173" y="110"/>
                    <a:pt x="173" y="109"/>
                    <a:pt x="174" y="109"/>
                  </a:cubicBezTo>
                  <a:cubicBezTo>
                    <a:pt x="174" y="109"/>
                    <a:pt x="174" y="109"/>
                    <a:pt x="174" y="108"/>
                  </a:cubicBezTo>
                  <a:cubicBezTo>
                    <a:pt x="174" y="108"/>
                    <a:pt x="175" y="108"/>
                    <a:pt x="175" y="108"/>
                  </a:cubicBezTo>
                  <a:cubicBezTo>
                    <a:pt x="175" y="108"/>
                    <a:pt x="175" y="107"/>
                    <a:pt x="175" y="107"/>
                  </a:cubicBezTo>
                  <a:cubicBezTo>
                    <a:pt x="175" y="107"/>
                    <a:pt x="174" y="106"/>
                    <a:pt x="174" y="106"/>
                  </a:cubicBezTo>
                  <a:cubicBezTo>
                    <a:pt x="174" y="106"/>
                    <a:pt x="175" y="106"/>
                    <a:pt x="175" y="106"/>
                  </a:cubicBezTo>
                  <a:cubicBezTo>
                    <a:pt x="175" y="104"/>
                    <a:pt x="175" y="104"/>
                    <a:pt x="176" y="103"/>
                  </a:cubicBezTo>
                  <a:cubicBezTo>
                    <a:pt x="175" y="103"/>
                    <a:pt x="175" y="101"/>
                    <a:pt x="174" y="101"/>
                  </a:cubicBezTo>
                  <a:cubicBezTo>
                    <a:pt x="174" y="101"/>
                    <a:pt x="173" y="101"/>
                    <a:pt x="173" y="100"/>
                  </a:cubicBezTo>
                  <a:cubicBezTo>
                    <a:pt x="172" y="100"/>
                    <a:pt x="173" y="98"/>
                    <a:pt x="172" y="97"/>
                  </a:cubicBezTo>
                  <a:cubicBezTo>
                    <a:pt x="173" y="97"/>
                    <a:pt x="173" y="95"/>
                    <a:pt x="174" y="95"/>
                  </a:cubicBezTo>
                  <a:cubicBezTo>
                    <a:pt x="175" y="95"/>
                    <a:pt x="175" y="95"/>
                    <a:pt x="175" y="96"/>
                  </a:cubicBezTo>
                  <a:cubicBezTo>
                    <a:pt x="177" y="97"/>
                    <a:pt x="179" y="98"/>
                    <a:pt x="181" y="98"/>
                  </a:cubicBezTo>
                  <a:cubicBezTo>
                    <a:pt x="182" y="97"/>
                    <a:pt x="183" y="95"/>
                    <a:pt x="182" y="93"/>
                  </a:cubicBezTo>
                  <a:cubicBezTo>
                    <a:pt x="185" y="95"/>
                    <a:pt x="187" y="92"/>
                    <a:pt x="189" y="91"/>
                  </a:cubicBezTo>
                  <a:cubicBezTo>
                    <a:pt x="190" y="91"/>
                    <a:pt x="190" y="91"/>
                    <a:pt x="190" y="90"/>
                  </a:cubicBezTo>
                  <a:cubicBezTo>
                    <a:pt x="190" y="89"/>
                    <a:pt x="190" y="88"/>
                    <a:pt x="191" y="88"/>
                  </a:cubicBezTo>
                  <a:cubicBezTo>
                    <a:pt x="191" y="87"/>
                    <a:pt x="191" y="86"/>
                    <a:pt x="192" y="86"/>
                  </a:cubicBezTo>
                  <a:cubicBezTo>
                    <a:pt x="192" y="85"/>
                    <a:pt x="192" y="84"/>
                    <a:pt x="193" y="84"/>
                  </a:cubicBezTo>
                  <a:cubicBezTo>
                    <a:pt x="195" y="85"/>
                    <a:pt x="198" y="86"/>
                    <a:pt x="200" y="86"/>
                  </a:cubicBezTo>
                  <a:cubicBezTo>
                    <a:pt x="201" y="86"/>
                    <a:pt x="201" y="85"/>
                    <a:pt x="203" y="84"/>
                  </a:cubicBezTo>
                  <a:cubicBezTo>
                    <a:pt x="203" y="83"/>
                    <a:pt x="205" y="83"/>
                    <a:pt x="205" y="81"/>
                  </a:cubicBezTo>
                  <a:cubicBezTo>
                    <a:pt x="204" y="81"/>
                    <a:pt x="204" y="80"/>
                    <a:pt x="203" y="80"/>
                  </a:cubicBezTo>
                  <a:cubicBezTo>
                    <a:pt x="202" y="80"/>
                    <a:pt x="201" y="80"/>
                    <a:pt x="201" y="79"/>
                  </a:cubicBezTo>
                  <a:cubicBezTo>
                    <a:pt x="201" y="77"/>
                    <a:pt x="204" y="77"/>
                    <a:pt x="203" y="74"/>
                  </a:cubicBezTo>
                  <a:cubicBezTo>
                    <a:pt x="203" y="72"/>
                    <a:pt x="202" y="68"/>
                    <a:pt x="204" y="67"/>
                  </a:cubicBezTo>
                  <a:cubicBezTo>
                    <a:pt x="206" y="67"/>
                    <a:pt x="205" y="70"/>
                    <a:pt x="207" y="70"/>
                  </a:cubicBezTo>
                  <a:cubicBezTo>
                    <a:pt x="207" y="71"/>
                    <a:pt x="208" y="71"/>
                    <a:pt x="208" y="72"/>
                  </a:cubicBezTo>
                  <a:cubicBezTo>
                    <a:pt x="207" y="74"/>
                    <a:pt x="206" y="76"/>
                    <a:pt x="206" y="80"/>
                  </a:cubicBezTo>
                  <a:cubicBezTo>
                    <a:pt x="207" y="80"/>
                    <a:pt x="208" y="80"/>
                    <a:pt x="208" y="79"/>
                  </a:cubicBezTo>
                  <a:cubicBezTo>
                    <a:pt x="208" y="78"/>
                    <a:pt x="208" y="78"/>
                    <a:pt x="209" y="78"/>
                  </a:cubicBezTo>
                  <a:cubicBezTo>
                    <a:pt x="209" y="77"/>
                    <a:pt x="209" y="76"/>
                    <a:pt x="210" y="75"/>
                  </a:cubicBezTo>
                  <a:cubicBezTo>
                    <a:pt x="210" y="71"/>
                    <a:pt x="209" y="68"/>
                    <a:pt x="209" y="64"/>
                  </a:cubicBezTo>
                  <a:close/>
                  <a:moveTo>
                    <a:pt x="46" y="107"/>
                  </a:moveTo>
                  <a:cubicBezTo>
                    <a:pt x="46" y="109"/>
                    <a:pt x="46" y="110"/>
                    <a:pt x="46" y="111"/>
                  </a:cubicBezTo>
                  <a:cubicBezTo>
                    <a:pt x="47" y="112"/>
                    <a:pt x="49" y="113"/>
                    <a:pt x="49" y="115"/>
                  </a:cubicBezTo>
                  <a:cubicBezTo>
                    <a:pt x="50" y="115"/>
                    <a:pt x="51" y="115"/>
                    <a:pt x="51" y="116"/>
                  </a:cubicBezTo>
                  <a:cubicBezTo>
                    <a:pt x="52" y="116"/>
                    <a:pt x="53" y="117"/>
                    <a:pt x="54" y="117"/>
                  </a:cubicBezTo>
                  <a:cubicBezTo>
                    <a:pt x="54" y="115"/>
                    <a:pt x="54" y="114"/>
                    <a:pt x="52" y="114"/>
                  </a:cubicBezTo>
                  <a:cubicBezTo>
                    <a:pt x="53" y="111"/>
                    <a:pt x="50" y="112"/>
                    <a:pt x="50" y="109"/>
                  </a:cubicBezTo>
                  <a:cubicBezTo>
                    <a:pt x="47" y="110"/>
                    <a:pt x="49" y="107"/>
                    <a:pt x="46" y="107"/>
                  </a:cubicBezTo>
                  <a:close/>
                  <a:moveTo>
                    <a:pt x="56" y="50"/>
                  </a:moveTo>
                  <a:cubicBezTo>
                    <a:pt x="56" y="50"/>
                    <a:pt x="56" y="49"/>
                    <a:pt x="56" y="50"/>
                  </a:cubicBezTo>
                  <a:cubicBezTo>
                    <a:pt x="57" y="49"/>
                    <a:pt x="57" y="48"/>
                    <a:pt x="58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1" y="47"/>
                    <a:pt x="62" y="45"/>
                    <a:pt x="62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0" y="41"/>
                    <a:pt x="59" y="41"/>
                    <a:pt x="57" y="41"/>
                  </a:cubicBezTo>
                  <a:cubicBezTo>
                    <a:pt x="56" y="42"/>
                    <a:pt x="56" y="45"/>
                    <a:pt x="54" y="46"/>
                  </a:cubicBezTo>
                  <a:cubicBezTo>
                    <a:pt x="54" y="47"/>
                    <a:pt x="54" y="49"/>
                    <a:pt x="53" y="50"/>
                  </a:cubicBezTo>
                  <a:cubicBezTo>
                    <a:pt x="52" y="51"/>
                    <a:pt x="53" y="51"/>
                    <a:pt x="53" y="52"/>
                  </a:cubicBezTo>
                  <a:cubicBezTo>
                    <a:pt x="54" y="52"/>
                    <a:pt x="55" y="52"/>
                    <a:pt x="56" y="50"/>
                  </a:cubicBezTo>
                  <a:close/>
                  <a:moveTo>
                    <a:pt x="48" y="103"/>
                  </a:moveTo>
                  <a:cubicBezTo>
                    <a:pt x="48" y="106"/>
                    <a:pt x="52" y="104"/>
                    <a:pt x="52" y="107"/>
                  </a:cubicBezTo>
                  <a:cubicBezTo>
                    <a:pt x="53" y="107"/>
                    <a:pt x="55" y="107"/>
                    <a:pt x="56" y="106"/>
                  </a:cubicBezTo>
                  <a:cubicBezTo>
                    <a:pt x="52" y="107"/>
                    <a:pt x="53" y="103"/>
                    <a:pt x="51" y="103"/>
                  </a:cubicBezTo>
                  <a:cubicBezTo>
                    <a:pt x="51" y="103"/>
                    <a:pt x="50" y="103"/>
                    <a:pt x="50" y="102"/>
                  </a:cubicBezTo>
                  <a:cubicBezTo>
                    <a:pt x="50" y="102"/>
                    <a:pt x="49" y="103"/>
                    <a:pt x="48" y="103"/>
                  </a:cubicBezTo>
                  <a:close/>
                  <a:moveTo>
                    <a:pt x="42" y="76"/>
                  </a:moveTo>
                  <a:cubicBezTo>
                    <a:pt x="42" y="76"/>
                    <a:pt x="42" y="75"/>
                    <a:pt x="43" y="75"/>
                  </a:cubicBezTo>
                  <a:cubicBezTo>
                    <a:pt x="43" y="75"/>
                    <a:pt x="43" y="75"/>
                    <a:pt x="43" y="74"/>
                  </a:cubicBezTo>
                  <a:cubicBezTo>
                    <a:pt x="42" y="74"/>
                    <a:pt x="40" y="74"/>
                    <a:pt x="39" y="74"/>
                  </a:cubicBezTo>
                  <a:cubicBezTo>
                    <a:pt x="39" y="75"/>
                    <a:pt x="38" y="75"/>
                    <a:pt x="38" y="75"/>
                  </a:cubicBezTo>
                  <a:cubicBezTo>
                    <a:pt x="37" y="76"/>
                    <a:pt x="36" y="77"/>
                    <a:pt x="36" y="78"/>
                  </a:cubicBezTo>
                  <a:cubicBezTo>
                    <a:pt x="39" y="79"/>
                    <a:pt x="39" y="76"/>
                    <a:pt x="42" y="76"/>
                  </a:cubicBezTo>
                  <a:close/>
                  <a:moveTo>
                    <a:pt x="48" y="73"/>
                  </a:moveTo>
                  <a:cubicBezTo>
                    <a:pt x="47" y="72"/>
                    <a:pt x="47" y="71"/>
                    <a:pt x="45" y="72"/>
                  </a:cubicBezTo>
                  <a:cubicBezTo>
                    <a:pt x="45" y="73"/>
                    <a:pt x="45" y="74"/>
                    <a:pt x="45" y="74"/>
                  </a:cubicBezTo>
                  <a:cubicBezTo>
                    <a:pt x="47" y="74"/>
                    <a:pt x="48" y="74"/>
                    <a:pt x="48" y="73"/>
                  </a:cubicBezTo>
                  <a:close/>
                  <a:moveTo>
                    <a:pt x="51" y="58"/>
                  </a:moveTo>
                  <a:cubicBezTo>
                    <a:pt x="51" y="59"/>
                    <a:pt x="51" y="60"/>
                    <a:pt x="51" y="61"/>
                  </a:cubicBezTo>
                  <a:cubicBezTo>
                    <a:pt x="53" y="61"/>
                    <a:pt x="52" y="63"/>
                    <a:pt x="53" y="64"/>
                  </a:cubicBezTo>
                  <a:cubicBezTo>
                    <a:pt x="53" y="65"/>
                    <a:pt x="54" y="65"/>
                    <a:pt x="55" y="66"/>
                  </a:cubicBezTo>
                  <a:cubicBezTo>
                    <a:pt x="53" y="67"/>
                    <a:pt x="48" y="65"/>
                    <a:pt x="48" y="68"/>
                  </a:cubicBezTo>
                  <a:cubicBezTo>
                    <a:pt x="49" y="68"/>
                    <a:pt x="50" y="68"/>
                    <a:pt x="50" y="68"/>
                  </a:cubicBezTo>
                  <a:cubicBezTo>
                    <a:pt x="50" y="68"/>
                    <a:pt x="50" y="69"/>
                    <a:pt x="50" y="69"/>
                  </a:cubicBezTo>
                  <a:cubicBezTo>
                    <a:pt x="51" y="69"/>
                    <a:pt x="51" y="68"/>
                    <a:pt x="52" y="68"/>
                  </a:cubicBezTo>
                  <a:cubicBezTo>
                    <a:pt x="52" y="67"/>
                    <a:pt x="54" y="67"/>
                    <a:pt x="56" y="67"/>
                  </a:cubicBezTo>
                  <a:cubicBezTo>
                    <a:pt x="55" y="63"/>
                    <a:pt x="58" y="61"/>
                    <a:pt x="57" y="56"/>
                  </a:cubicBezTo>
                  <a:cubicBezTo>
                    <a:pt x="57" y="55"/>
                    <a:pt x="56" y="55"/>
                    <a:pt x="56" y="54"/>
                  </a:cubicBezTo>
                  <a:cubicBezTo>
                    <a:pt x="52" y="54"/>
                    <a:pt x="49" y="54"/>
                    <a:pt x="47" y="55"/>
                  </a:cubicBezTo>
                  <a:cubicBezTo>
                    <a:pt x="47" y="55"/>
                    <a:pt x="47" y="55"/>
                    <a:pt x="47" y="56"/>
                  </a:cubicBezTo>
                  <a:cubicBezTo>
                    <a:pt x="47" y="56"/>
                    <a:pt x="48" y="57"/>
                    <a:pt x="49" y="57"/>
                  </a:cubicBezTo>
                  <a:cubicBezTo>
                    <a:pt x="50" y="58"/>
                    <a:pt x="51" y="57"/>
                    <a:pt x="51" y="5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32" name="Google Shape;621;p19">
              <a:extLst>
                <a:ext uri="{FF2B5EF4-FFF2-40B4-BE49-F238E27FC236}">
                  <a16:creationId xmlns:a16="http://schemas.microsoft.com/office/drawing/2014/main" id="{5A0DE7D2-E91C-4D44-80C6-F42729604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7700" y="1949450"/>
              <a:ext cx="727075" cy="254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IRELAND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76" name="Google Shape;622;p19">
              <a:extLst>
                <a:ext uri="{FF2B5EF4-FFF2-40B4-BE49-F238E27FC236}">
                  <a16:creationId xmlns:a16="http://schemas.microsoft.com/office/drawing/2014/main" id="{E51A25F0-1316-C840-9DF3-BEEFA5AE3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8100" y="1392238"/>
              <a:ext cx="1206500" cy="958850"/>
            </a:xfrm>
            <a:custGeom>
              <a:avLst/>
              <a:gdLst>
                <a:gd name="T0" fmla="*/ 259885 w 232"/>
                <a:gd name="T1" fmla="*/ 692622 h 184"/>
                <a:gd name="T2" fmla="*/ 311862 w 232"/>
                <a:gd name="T3" fmla="*/ 572845 h 184"/>
                <a:gd name="T4" fmla="*/ 389827 w 232"/>
                <a:gd name="T5" fmla="*/ 458276 h 184"/>
                <a:gd name="T6" fmla="*/ 452200 w 232"/>
                <a:gd name="T7" fmla="*/ 463484 h 184"/>
                <a:gd name="T8" fmla="*/ 400223 w 232"/>
                <a:gd name="T9" fmla="*/ 369746 h 184"/>
                <a:gd name="T10" fmla="*/ 384630 w 232"/>
                <a:gd name="T11" fmla="*/ 239554 h 184"/>
                <a:gd name="T12" fmla="*/ 426211 w 232"/>
                <a:gd name="T13" fmla="*/ 78115 h 184"/>
                <a:gd name="T14" fmla="*/ 415816 w 232"/>
                <a:gd name="T15" fmla="*/ 15623 h 184"/>
                <a:gd name="T16" fmla="*/ 296269 w 232"/>
                <a:gd name="T17" fmla="*/ 88531 h 184"/>
                <a:gd name="T18" fmla="*/ 228699 w 232"/>
                <a:gd name="T19" fmla="*/ 161438 h 184"/>
                <a:gd name="T20" fmla="*/ 77965 w 232"/>
                <a:gd name="T21" fmla="*/ 197892 h 184"/>
                <a:gd name="T22" fmla="*/ 72768 w 232"/>
                <a:gd name="T23" fmla="*/ 317669 h 184"/>
                <a:gd name="T24" fmla="*/ 119547 w 232"/>
                <a:gd name="T25" fmla="*/ 239554 h 184"/>
                <a:gd name="T26" fmla="*/ 337850 w 232"/>
                <a:gd name="T27" fmla="*/ 203100 h 184"/>
                <a:gd name="T28" fmla="*/ 296269 w 232"/>
                <a:gd name="T29" fmla="*/ 203100 h 184"/>
                <a:gd name="T30" fmla="*/ 213106 w 232"/>
                <a:gd name="T31" fmla="*/ 317669 h 184"/>
                <a:gd name="T32" fmla="*/ 124745 w 232"/>
                <a:gd name="T33" fmla="*/ 317669 h 184"/>
                <a:gd name="T34" fmla="*/ 25988 w 232"/>
                <a:gd name="T35" fmla="*/ 317669 h 184"/>
                <a:gd name="T36" fmla="*/ 10395 w 232"/>
                <a:gd name="T37" fmla="*/ 390576 h 184"/>
                <a:gd name="T38" fmla="*/ 31186 w 232"/>
                <a:gd name="T39" fmla="*/ 510353 h 184"/>
                <a:gd name="T40" fmla="*/ 51977 w 232"/>
                <a:gd name="T41" fmla="*/ 656168 h 184"/>
                <a:gd name="T42" fmla="*/ 83163 w 232"/>
                <a:gd name="T43" fmla="*/ 843645 h 184"/>
                <a:gd name="T44" fmla="*/ 270280 w 232"/>
                <a:gd name="T45" fmla="*/ 869683 h 184"/>
                <a:gd name="T46" fmla="*/ 353443 w 232"/>
                <a:gd name="T47" fmla="*/ 322876 h 184"/>
                <a:gd name="T48" fmla="*/ 447002 w 232"/>
                <a:gd name="T49" fmla="*/ 567638 h 184"/>
                <a:gd name="T50" fmla="*/ 109152 w 232"/>
                <a:gd name="T51" fmla="*/ 265592 h 184"/>
                <a:gd name="T52" fmla="*/ 155931 w 232"/>
                <a:gd name="T53" fmla="*/ 239554 h 184"/>
                <a:gd name="T54" fmla="*/ 623724 w 232"/>
                <a:gd name="T55" fmla="*/ 598884 h 184"/>
                <a:gd name="T56" fmla="*/ 493781 w 232"/>
                <a:gd name="T57" fmla="*/ 166646 h 184"/>
                <a:gd name="T58" fmla="*/ 540561 w 232"/>
                <a:gd name="T59" fmla="*/ 583261 h 184"/>
                <a:gd name="T60" fmla="*/ 51977 w 232"/>
                <a:gd name="T61" fmla="*/ 755114 h 184"/>
                <a:gd name="T62" fmla="*/ 36384 w 232"/>
                <a:gd name="T63" fmla="*/ 671791 h 184"/>
                <a:gd name="T64" fmla="*/ 540561 w 232"/>
                <a:gd name="T65" fmla="*/ 864476 h 184"/>
                <a:gd name="T66" fmla="*/ 514572 w 232"/>
                <a:gd name="T67" fmla="*/ 926968 h 184"/>
                <a:gd name="T68" fmla="*/ 602933 w 232"/>
                <a:gd name="T69" fmla="*/ 880099 h 184"/>
                <a:gd name="T70" fmla="*/ 649712 w 232"/>
                <a:gd name="T71" fmla="*/ 926968 h 184"/>
                <a:gd name="T72" fmla="*/ 498979 w 232"/>
                <a:gd name="T73" fmla="*/ 786360 h 184"/>
                <a:gd name="T74" fmla="*/ 1200668 w 232"/>
                <a:gd name="T75" fmla="*/ 838437 h 184"/>
                <a:gd name="T76" fmla="*/ 758864 w 232"/>
                <a:gd name="T77" fmla="*/ 515561 h 184"/>
                <a:gd name="T78" fmla="*/ 670503 w 232"/>
                <a:gd name="T79" fmla="*/ 562430 h 184"/>
                <a:gd name="T80" fmla="*/ 623724 w 232"/>
                <a:gd name="T81" fmla="*/ 598884 h 184"/>
                <a:gd name="T82" fmla="*/ 540561 w 232"/>
                <a:gd name="T83" fmla="*/ 531184 h 184"/>
                <a:gd name="T84" fmla="*/ 524968 w 232"/>
                <a:gd name="T85" fmla="*/ 609299 h 184"/>
                <a:gd name="T86" fmla="*/ 504177 w 232"/>
                <a:gd name="T87" fmla="*/ 650961 h 184"/>
                <a:gd name="T88" fmla="*/ 592538 w 232"/>
                <a:gd name="T89" fmla="*/ 786360 h 184"/>
                <a:gd name="T90" fmla="*/ 691294 w 232"/>
                <a:gd name="T91" fmla="*/ 786360 h 184"/>
                <a:gd name="T92" fmla="*/ 717282 w 232"/>
                <a:gd name="T93" fmla="*/ 713453 h 184"/>
                <a:gd name="T94" fmla="*/ 764062 w 232"/>
                <a:gd name="T95" fmla="*/ 671791 h 184"/>
                <a:gd name="T96" fmla="*/ 712085 w 232"/>
                <a:gd name="T97" fmla="*/ 828022 h 184"/>
                <a:gd name="T98" fmla="*/ 748469 w 232"/>
                <a:gd name="T99" fmla="*/ 848853 h 184"/>
                <a:gd name="T100" fmla="*/ 452200 w 232"/>
                <a:gd name="T101" fmla="*/ 817607 h 184"/>
                <a:gd name="T102" fmla="*/ 452200 w 232"/>
                <a:gd name="T103" fmla="*/ 859268 h 184"/>
                <a:gd name="T104" fmla="*/ 353443 w 232"/>
                <a:gd name="T105" fmla="*/ 817607 h 184"/>
                <a:gd name="T106" fmla="*/ 447002 w 232"/>
                <a:gd name="T107" fmla="*/ 781153 h 184"/>
                <a:gd name="T108" fmla="*/ 415816 w 232"/>
                <a:gd name="T109" fmla="*/ 692622 h 184"/>
                <a:gd name="T110" fmla="*/ 317060 w 232"/>
                <a:gd name="T111" fmla="*/ 661376 h 184"/>
                <a:gd name="T112" fmla="*/ 311862 w 232"/>
                <a:gd name="T113" fmla="*/ 781153 h 184"/>
                <a:gd name="T114" fmla="*/ 275478 w 232"/>
                <a:gd name="T115" fmla="*/ 801983 h 184"/>
                <a:gd name="T116" fmla="*/ 426211 w 232"/>
                <a:gd name="T117" fmla="*/ 828022 h 184"/>
                <a:gd name="T118" fmla="*/ 353443 w 232"/>
                <a:gd name="T119" fmla="*/ 854060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2" h="184" extrusionOk="0">
                  <a:moveTo>
                    <a:pt x="51" y="161"/>
                  </a:moveTo>
                  <a:cubicBezTo>
                    <a:pt x="50" y="159"/>
                    <a:pt x="48" y="157"/>
                    <a:pt x="46" y="156"/>
                  </a:cubicBezTo>
                  <a:cubicBezTo>
                    <a:pt x="47" y="155"/>
                    <a:pt x="48" y="155"/>
                    <a:pt x="47" y="154"/>
                  </a:cubicBezTo>
                  <a:cubicBezTo>
                    <a:pt x="47" y="153"/>
                    <a:pt x="44" y="153"/>
                    <a:pt x="45" y="150"/>
                  </a:cubicBezTo>
                  <a:cubicBezTo>
                    <a:pt x="46" y="150"/>
                    <a:pt x="45" y="148"/>
                    <a:pt x="46" y="148"/>
                  </a:cubicBezTo>
                  <a:cubicBezTo>
                    <a:pt x="47" y="149"/>
                    <a:pt x="48" y="149"/>
                    <a:pt x="49" y="149"/>
                  </a:cubicBezTo>
                  <a:cubicBezTo>
                    <a:pt x="49" y="148"/>
                    <a:pt x="50" y="148"/>
                    <a:pt x="50" y="147"/>
                  </a:cubicBezTo>
                  <a:cubicBezTo>
                    <a:pt x="51" y="147"/>
                    <a:pt x="51" y="145"/>
                    <a:pt x="52" y="145"/>
                  </a:cubicBezTo>
                  <a:cubicBezTo>
                    <a:pt x="51" y="143"/>
                    <a:pt x="50" y="142"/>
                    <a:pt x="49" y="142"/>
                  </a:cubicBezTo>
                  <a:cubicBezTo>
                    <a:pt x="50" y="140"/>
                    <a:pt x="49" y="140"/>
                    <a:pt x="48" y="138"/>
                  </a:cubicBezTo>
                  <a:cubicBezTo>
                    <a:pt x="47" y="135"/>
                    <a:pt x="50" y="136"/>
                    <a:pt x="50" y="133"/>
                  </a:cubicBezTo>
                  <a:cubicBezTo>
                    <a:pt x="51" y="130"/>
                    <a:pt x="47" y="132"/>
                    <a:pt x="47" y="129"/>
                  </a:cubicBezTo>
                  <a:cubicBezTo>
                    <a:pt x="49" y="129"/>
                    <a:pt x="49" y="128"/>
                    <a:pt x="50" y="128"/>
                  </a:cubicBezTo>
                  <a:cubicBezTo>
                    <a:pt x="50" y="127"/>
                    <a:pt x="52" y="127"/>
                    <a:pt x="52" y="126"/>
                  </a:cubicBezTo>
                  <a:cubicBezTo>
                    <a:pt x="55" y="127"/>
                    <a:pt x="56" y="125"/>
                    <a:pt x="57" y="124"/>
                  </a:cubicBezTo>
                  <a:cubicBezTo>
                    <a:pt x="58" y="121"/>
                    <a:pt x="53" y="123"/>
                    <a:pt x="54" y="120"/>
                  </a:cubicBezTo>
                  <a:cubicBezTo>
                    <a:pt x="56" y="120"/>
                    <a:pt x="59" y="120"/>
                    <a:pt x="62" y="120"/>
                  </a:cubicBezTo>
                  <a:cubicBezTo>
                    <a:pt x="62" y="119"/>
                    <a:pt x="63" y="119"/>
                    <a:pt x="63" y="118"/>
                  </a:cubicBezTo>
                  <a:cubicBezTo>
                    <a:pt x="64" y="118"/>
                    <a:pt x="64" y="116"/>
                    <a:pt x="65" y="116"/>
                  </a:cubicBezTo>
                  <a:cubicBezTo>
                    <a:pt x="65" y="115"/>
                    <a:pt x="65" y="114"/>
                    <a:pt x="64" y="113"/>
                  </a:cubicBezTo>
                  <a:cubicBezTo>
                    <a:pt x="64" y="113"/>
                    <a:pt x="62" y="113"/>
                    <a:pt x="62" y="112"/>
                  </a:cubicBezTo>
                  <a:cubicBezTo>
                    <a:pt x="62" y="111"/>
                    <a:pt x="61" y="110"/>
                    <a:pt x="60" y="110"/>
                  </a:cubicBezTo>
                  <a:cubicBezTo>
                    <a:pt x="60" y="108"/>
                    <a:pt x="64" y="109"/>
                    <a:pt x="63" y="111"/>
                  </a:cubicBezTo>
                  <a:cubicBezTo>
                    <a:pt x="65" y="111"/>
                    <a:pt x="66" y="110"/>
                    <a:pt x="66" y="109"/>
                  </a:cubicBezTo>
                  <a:cubicBezTo>
                    <a:pt x="68" y="109"/>
                    <a:pt x="67" y="112"/>
                    <a:pt x="69" y="112"/>
                  </a:cubicBezTo>
                  <a:cubicBezTo>
                    <a:pt x="70" y="111"/>
                    <a:pt x="70" y="110"/>
                    <a:pt x="70" y="109"/>
                  </a:cubicBezTo>
                  <a:cubicBezTo>
                    <a:pt x="70" y="108"/>
                    <a:pt x="71" y="108"/>
                    <a:pt x="71" y="107"/>
                  </a:cubicBezTo>
                  <a:cubicBezTo>
                    <a:pt x="71" y="107"/>
                    <a:pt x="71" y="106"/>
                    <a:pt x="71" y="106"/>
                  </a:cubicBezTo>
                  <a:cubicBezTo>
                    <a:pt x="72" y="103"/>
                    <a:pt x="74" y="97"/>
                    <a:pt x="70" y="96"/>
                  </a:cubicBezTo>
                  <a:cubicBezTo>
                    <a:pt x="70" y="96"/>
                    <a:pt x="71" y="96"/>
                    <a:pt x="71" y="95"/>
                  </a:cubicBezTo>
                  <a:cubicBezTo>
                    <a:pt x="70" y="94"/>
                    <a:pt x="71" y="93"/>
                    <a:pt x="71" y="93"/>
                  </a:cubicBezTo>
                  <a:cubicBezTo>
                    <a:pt x="72" y="92"/>
                    <a:pt x="72" y="90"/>
                    <a:pt x="73" y="90"/>
                  </a:cubicBezTo>
                  <a:cubicBezTo>
                    <a:pt x="74" y="89"/>
                    <a:pt x="75" y="89"/>
                    <a:pt x="75" y="88"/>
                  </a:cubicBezTo>
                  <a:cubicBezTo>
                    <a:pt x="75" y="86"/>
                    <a:pt x="77" y="87"/>
                    <a:pt x="79" y="87"/>
                  </a:cubicBezTo>
                  <a:cubicBezTo>
                    <a:pt x="80" y="91"/>
                    <a:pt x="76" y="90"/>
                    <a:pt x="74" y="91"/>
                  </a:cubicBezTo>
                  <a:cubicBezTo>
                    <a:pt x="75" y="92"/>
                    <a:pt x="75" y="93"/>
                    <a:pt x="77" y="93"/>
                  </a:cubicBezTo>
                  <a:cubicBezTo>
                    <a:pt x="77" y="93"/>
                    <a:pt x="77" y="93"/>
                    <a:pt x="78" y="93"/>
                  </a:cubicBezTo>
                  <a:cubicBezTo>
                    <a:pt x="80" y="93"/>
                    <a:pt x="79" y="95"/>
                    <a:pt x="80" y="96"/>
                  </a:cubicBezTo>
                  <a:cubicBezTo>
                    <a:pt x="81" y="96"/>
                    <a:pt x="81" y="95"/>
                    <a:pt x="81" y="94"/>
                  </a:cubicBezTo>
                  <a:cubicBezTo>
                    <a:pt x="82" y="93"/>
                    <a:pt x="82" y="92"/>
                    <a:pt x="82" y="91"/>
                  </a:cubicBezTo>
                  <a:cubicBezTo>
                    <a:pt x="85" y="90"/>
                    <a:pt x="84" y="94"/>
                    <a:pt x="86" y="95"/>
                  </a:cubicBezTo>
                  <a:cubicBezTo>
                    <a:pt x="87" y="95"/>
                    <a:pt x="86" y="93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8" y="92"/>
                    <a:pt x="87" y="90"/>
                    <a:pt x="87" y="89"/>
                  </a:cubicBezTo>
                  <a:cubicBezTo>
                    <a:pt x="89" y="90"/>
                    <a:pt x="90" y="89"/>
                    <a:pt x="90" y="88"/>
                  </a:cubicBezTo>
                  <a:cubicBezTo>
                    <a:pt x="90" y="87"/>
                    <a:pt x="90" y="86"/>
                    <a:pt x="91" y="87"/>
                  </a:cubicBezTo>
                  <a:cubicBezTo>
                    <a:pt x="91" y="86"/>
                    <a:pt x="92" y="85"/>
                    <a:pt x="93" y="85"/>
                  </a:cubicBezTo>
                  <a:cubicBezTo>
                    <a:pt x="94" y="85"/>
                    <a:pt x="93" y="83"/>
                    <a:pt x="95" y="83"/>
                  </a:cubicBezTo>
                  <a:cubicBezTo>
                    <a:pt x="94" y="81"/>
                    <a:pt x="94" y="78"/>
                    <a:pt x="93" y="77"/>
                  </a:cubicBezTo>
                  <a:cubicBezTo>
                    <a:pt x="92" y="75"/>
                    <a:pt x="91" y="75"/>
                    <a:pt x="90" y="73"/>
                  </a:cubicBezTo>
                  <a:cubicBezTo>
                    <a:pt x="89" y="73"/>
                    <a:pt x="89" y="73"/>
                    <a:pt x="88" y="72"/>
                  </a:cubicBezTo>
                  <a:cubicBezTo>
                    <a:pt x="87" y="72"/>
                    <a:pt x="86" y="72"/>
                    <a:pt x="85" y="72"/>
                  </a:cubicBezTo>
                  <a:cubicBezTo>
                    <a:pt x="84" y="72"/>
                    <a:pt x="83" y="72"/>
                    <a:pt x="83" y="71"/>
                  </a:cubicBezTo>
                  <a:cubicBezTo>
                    <a:pt x="81" y="71"/>
                    <a:pt x="81" y="73"/>
                    <a:pt x="79" y="72"/>
                  </a:cubicBezTo>
                  <a:cubicBezTo>
                    <a:pt x="79" y="71"/>
                    <a:pt x="77" y="72"/>
                    <a:pt x="77" y="71"/>
                  </a:cubicBezTo>
                  <a:cubicBezTo>
                    <a:pt x="77" y="70"/>
                    <a:pt x="77" y="70"/>
                    <a:pt x="76" y="70"/>
                  </a:cubicBezTo>
                  <a:cubicBezTo>
                    <a:pt x="76" y="68"/>
                    <a:pt x="75" y="68"/>
                    <a:pt x="73" y="68"/>
                  </a:cubicBezTo>
                  <a:cubicBezTo>
                    <a:pt x="73" y="68"/>
                    <a:pt x="73" y="69"/>
                    <a:pt x="72" y="69"/>
                  </a:cubicBezTo>
                  <a:cubicBezTo>
                    <a:pt x="72" y="70"/>
                    <a:pt x="74" y="74"/>
                    <a:pt x="71" y="73"/>
                  </a:cubicBezTo>
                  <a:cubicBezTo>
                    <a:pt x="71" y="73"/>
                    <a:pt x="71" y="71"/>
                    <a:pt x="71" y="71"/>
                  </a:cubicBezTo>
                  <a:cubicBezTo>
                    <a:pt x="72" y="70"/>
                    <a:pt x="71" y="69"/>
                    <a:pt x="72" y="69"/>
                  </a:cubicBezTo>
                  <a:cubicBezTo>
                    <a:pt x="72" y="68"/>
                    <a:pt x="72" y="68"/>
                    <a:pt x="73" y="68"/>
                  </a:cubicBezTo>
                  <a:cubicBezTo>
                    <a:pt x="72" y="67"/>
                    <a:pt x="76" y="65"/>
                    <a:pt x="74" y="63"/>
                  </a:cubicBezTo>
                  <a:cubicBezTo>
                    <a:pt x="74" y="63"/>
                    <a:pt x="73" y="63"/>
                    <a:pt x="73" y="63"/>
                  </a:cubicBezTo>
                  <a:cubicBezTo>
                    <a:pt x="74" y="62"/>
                    <a:pt x="75" y="61"/>
                    <a:pt x="75" y="60"/>
                  </a:cubicBezTo>
                  <a:cubicBezTo>
                    <a:pt x="75" y="55"/>
                    <a:pt x="74" y="52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5" y="45"/>
                    <a:pt x="75" y="43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1"/>
                    <a:pt x="79" y="41"/>
                    <a:pt x="79" y="40"/>
                  </a:cubicBezTo>
                  <a:cubicBezTo>
                    <a:pt x="79" y="37"/>
                    <a:pt x="81" y="37"/>
                    <a:pt x="80" y="34"/>
                  </a:cubicBezTo>
                  <a:cubicBezTo>
                    <a:pt x="81" y="34"/>
                    <a:pt x="82" y="33"/>
                    <a:pt x="82" y="32"/>
                  </a:cubicBezTo>
                  <a:cubicBezTo>
                    <a:pt x="82" y="32"/>
                    <a:pt x="82" y="31"/>
                    <a:pt x="83" y="31"/>
                  </a:cubicBezTo>
                  <a:cubicBezTo>
                    <a:pt x="83" y="27"/>
                    <a:pt x="83" y="23"/>
                    <a:pt x="84" y="20"/>
                  </a:cubicBezTo>
                  <a:cubicBezTo>
                    <a:pt x="84" y="18"/>
                    <a:pt x="83" y="18"/>
                    <a:pt x="83" y="16"/>
                  </a:cubicBezTo>
                  <a:cubicBezTo>
                    <a:pt x="82" y="16"/>
                    <a:pt x="82" y="16"/>
                    <a:pt x="82" y="15"/>
                  </a:cubicBezTo>
                  <a:cubicBezTo>
                    <a:pt x="82" y="13"/>
                    <a:pt x="81" y="13"/>
                    <a:pt x="81" y="10"/>
                  </a:cubicBezTo>
                  <a:cubicBezTo>
                    <a:pt x="81" y="10"/>
                    <a:pt x="81" y="8"/>
                    <a:pt x="81" y="8"/>
                  </a:cubicBezTo>
                  <a:cubicBezTo>
                    <a:pt x="81" y="8"/>
                    <a:pt x="82" y="8"/>
                    <a:pt x="82" y="8"/>
                  </a:cubicBezTo>
                  <a:cubicBezTo>
                    <a:pt x="82" y="8"/>
                    <a:pt x="83" y="7"/>
                    <a:pt x="83" y="6"/>
                  </a:cubicBezTo>
                  <a:cubicBezTo>
                    <a:pt x="84" y="6"/>
                    <a:pt x="84" y="6"/>
                    <a:pt x="85" y="5"/>
                  </a:cubicBezTo>
                  <a:cubicBezTo>
                    <a:pt x="85" y="5"/>
                    <a:pt x="85" y="4"/>
                    <a:pt x="86" y="5"/>
                  </a:cubicBezTo>
                  <a:cubicBezTo>
                    <a:pt x="86" y="4"/>
                    <a:pt x="86" y="4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0"/>
                    <a:pt x="82" y="1"/>
                    <a:pt x="81" y="2"/>
                  </a:cubicBezTo>
                  <a:cubicBezTo>
                    <a:pt x="81" y="2"/>
                    <a:pt x="81" y="3"/>
                    <a:pt x="80" y="3"/>
                  </a:cubicBezTo>
                  <a:cubicBezTo>
                    <a:pt x="79" y="3"/>
                    <a:pt x="79" y="5"/>
                    <a:pt x="77" y="5"/>
                  </a:cubicBezTo>
                  <a:cubicBezTo>
                    <a:pt x="77" y="6"/>
                    <a:pt x="77" y="7"/>
                    <a:pt x="76" y="6"/>
                  </a:cubicBezTo>
                  <a:cubicBezTo>
                    <a:pt x="76" y="6"/>
                    <a:pt x="76" y="6"/>
                    <a:pt x="76" y="7"/>
                  </a:cubicBezTo>
                  <a:cubicBezTo>
                    <a:pt x="76" y="7"/>
                    <a:pt x="75" y="7"/>
                    <a:pt x="75" y="7"/>
                  </a:cubicBezTo>
                  <a:cubicBezTo>
                    <a:pt x="73" y="7"/>
                    <a:pt x="73" y="9"/>
                    <a:pt x="71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68" y="8"/>
                    <a:pt x="66" y="8"/>
                    <a:pt x="64" y="8"/>
                  </a:cubicBezTo>
                  <a:cubicBezTo>
                    <a:pt x="61" y="8"/>
                    <a:pt x="61" y="11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8" y="13"/>
                    <a:pt x="58" y="15"/>
                    <a:pt x="57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6" y="18"/>
                    <a:pt x="56" y="18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20"/>
                    <a:pt x="55" y="20"/>
                  </a:cubicBezTo>
                  <a:cubicBezTo>
                    <a:pt x="55" y="21"/>
                    <a:pt x="54" y="22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2" y="25"/>
                    <a:pt x="52" y="26"/>
                    <a:pt x="52" y="27"/>
                  </a:cubicBezTo>
                  <a:cubicBezTo>
                    <a:pt x="49" y="26"/>
                    <a:pt x="51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30"/>
                    <a:pt x="46" y="30"/>
                    <a:pt x="45" y="31"/>
                  </a:cubicBezTo>
                  <a:cubicBezTo>
                    <a:pt x="45" y="31"/>
                    <a:pt x="44" y="31"/>
                    <a:pt x="44" y="31"/>
                  </a:cubicBezTo>
                  <a:cubicBezTo>
                    <a:pt x="43" y="33"/>
                    <a:pt x="41" y="32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7" y="32"/>
                    <a:pt x="35" y="31"/>
                    <a:pt x="32" y="31"/>
                  </a:cubicBezTo>
                  <a:cubicBezTo>
                    <a:pt x="32" y="32"/>
                    <a:pt x="32" y="32"/>
                    <a:pt x="31" y="32"/>
                  </a:cubicBezTo>
                  <a:cubicBezTo>
                    <a:pt x="30" y="32"/>
                    <a:pt x="30" y="33"/>
                    <a:pt x="29" y="33"/>
                  </a:cubicBezTo>
                  <a:cubicBezTo>
                    <a:pt x="27" y="33"/>
                    <a:pt x="26" y="33"/>
                    <a:pt x="26" y="34"/>
                  </a:cubicBezTo>
                  <a:cubicBezTo>
                    <a:pt x="25" y="33"/>
                    <a:pt x="23" y="33"/>
                    <a:pt x="21" y="33"/>
                  </a:cubicBezTo>
                  <a:cubicBezTo>
                    <a:pt x="20" y="33"/>
                    <a:pt x="19" y="33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5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5" y="38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0"/>
                    <a:pt x="14" y="40"/>
                    <a:pt x="13" y="40"/>
                  </a:cubicBezTo>
                  <a:cubicBezTo>
                    <a:pt x="13" y="42"/>
                    <a:pt x="10" y="42"/>
                    <a:pt x="11" y="45"/>
                  </a:cubicBezTo>
                  <a:cubicBezTo>
                    <a:pt x="9" y="45"/>
                    <a:pt x="9" y="47"/>
                    <a:pt x="7" y="48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2"/>
                    <a:pt x="6" y="52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7" y="55"/>
                    <a:pt x="8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0" y="59"/>
                    <a:pt x="12" y="60"/>
                    <a:pt x="14" y="61"/>
                  </a:cubicBezTo>
                  <a:cubicBezTo>
                    <a:pt x="14" y="62"/>
                    <a:pt x="15" y="62"/>
                    <a:pt x="15" y="62"/>
                  </a:cubicBezTo>
                  <a:cubicBezTo>
                    <a:pt x="16" y="62"/>
                    <a:pt x="16" y="64"/>
                    <a:pt x="16" y="65"/>
                  </a:cubicBezTo>
                  <a:cubicBezTo>
                    <a:pt x="17" y="65"/>
                    <a:pt x="18" y="65"/>
                    <a:pt x="18" y="64"/>
                  </a:cubicBezTo>
                  <a:cubicBezTo>
                    <a:pt x="18" y="63"/>
                    <a:pt x="19" y="62"/>
                    <a:pt x="21" y="62"/>
                  </a:cubicBezTo>
                  <a:cubicBezTo>
                    <a:pt x="20" y="60"/>
                    <a:pt x="17" y="60"/>
                    <a:pt x="16" y="59"/>
                  </a:cubicBezTo>
                  <a:cubicBezTo>
                    <a:pt x="15" y="57"/>
                    <a:pt x="15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2"/>
                    <a:pt x="20" y="53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8"/>
                    <a:pt x="22" y="48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3" y="46"/>
                    <a:pt x="24" y="46"/>
                    <a:pt x="24" y="46"/>
                  </a:cubicBezTo>
                  <a:cubicBezTo>
                    <a:pt x="24" y="44"/>
                    <a:pt x="26" y="44"/>
                    <a:pt x="26" y="43"/>
                  </a:cubicBezTo>
                  <a:cubicBezTo>
                    <a:pt x="29" y="43"/>
                    <a:pt x="32" y="42"/>
                    <a:pt x="35" y="40"/>
                  </a:cubicBezTo>
                  <a:cubicBezTo>
                    <a:pt x="38" y="40"/>
                    <a:pt x="37" y="43"/>
                    <a:pt x="40" y="42"/>
                  </a:cubicBezTo>
                  <a:cubicBezTo>
                    <a:pt x="41" y="42"/>
                    <a:pt x="43" y="42"/>
                    <a:pt x="43" y="41"/>
                  </a:cubicBezTo>
                  <a:cubicBezTo>
                    <a:pt x="44" y="41"/>
                    <a:pt x="44" y="41"/>
                    <a:pt x="45" y="40"/>
                  </a:cubicBezTo>
                  <a:cubicBezTo>
                    <a:pt x="49" y="41"/>
                    <a:pt x="50" y="39"/>
                    <a:pt x="54" y="39"/>
                  </a:cubicBezTo>
                  <a:cubicBezTo>
                    <a:pt x="55" y="39"/>
                    <a:pt x="55" y="38"/>
                    <a:pt x="57" y="38"/>
                  </a:cubicBezTo>
                  <a:cubicBezTo>
                    <a:pt x="58" y="39"/>
                    <a:pt x="60" y="39"/>
                    <a:pt x="60" y="38"/>
                  </a:cubicBezTo>
                  <a:cubicBezTo>
                    <a:pt x="61" y="38"/>
                    <a:pt x="63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7" y="39"/>
                    <a:pt x="68" y="41"/>
                    <a:pt x="69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70" y="42"/>
                    <a:pt x="70" y="42"/>
                  </a:cubicBezTo>
                  <a:cubicBezTo>
                    <a:pt x="70" y="44"/>
                    <a:pt x="72" y="43"/>
                    <a:pt x="71" y="46"/>
                  </a:cubicBezTo>
                  <a:cubicBezTo>
                    <a:pt x="71" y="46"/>
                    <a:pt x="71" y="45"/>
                    <a:pt x="71" y="45"/>
                  </a:cubicBezTo>
                  <a:cubicBezTo>
                    <a:pt x="70" y="44"/>
                    <a:pt x="69" y="44"/>
                    <a:pt x="69" y="44"/>
                  </a:cubicBezTo>
                  <a:cubicBezTo>
                    <a:pt x="69" y="44"/>
                    <a:pt x="68" y="43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1"/>
                    <a:pt x="67" y="39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2" y="40"/>
                    <a:pt x="59" y="39"/>
                    <a:pt x="57" y="39"/>
                  </a:cubicBezTo>
                  <a:cubicBezTo>
                    <a:pt x="56" y="40"/>
                    <a:pt x="57" y="40"/>
                    <a:pt x="56" y="40"/>
                  </a:cubicBezTo>
                  <a:cubicBezTo>
                    <a:pt x="55" y="41"/>
                    <a:pt x="53" y="40"/>
                    <a:pt x="53" y="42"/>
                  </a:cubicBezTo>
                  <a:cubicBezTo>
                    <a:pt x="53" y="43"/>
                    <a:pt x="53" y="43"/>
                    <a:pt x="52" y="4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43"/>
                    <a:pt x="48" y="42"/>
                    <a:pt x="45" y="42"/>
                  </a:cubicBezTo>
                  <a:cubicBezTo>
                    <a:pt x="44" y="42"/>
                    <a:pt x="44" y="43"/>
                    <a:pt x="43" y="43"/>
                  </a:cubicBezTo>
                  <a:cubicBezTo>
                    <a:pt x="41" y="44"/>
                    <a:pt x="41" y="46"/>
                    <a:pt x="39" y="46"/>
                  </a:cubicBezTo>
                  <a:cubicBezTo>
                    <a:pt x="40" y="48"/>
                    <a:pt x="40" y="49"/>
                    <a:pt x="39" y="50"/>
                  </a:cubicBezTo>
                  <a:cubicBezTo>
                    <a:pt x="39" y="52"/>
                    <a:pt x="40" y="52"/>
                    <a:pt x="40" y="54"/>
                  </a:cubicBezTo>
                  <a:cubicBezTo>
                    <a:pt x="41" y="56"/>
                    <a:pt x="39" y="57"/>
                    <a:pt x="39" y="59"/>
                  </a:cubicBezTo>
                  <a:cubicBezTo>
                    <a:pt x="39" y="60"/>
                    <a:pt x="40" y="61"/>
                    <a:pt x="41" y="61"/>
                  </a:cubicBezTo>
                  <a:cubicBezTo>
                    <a:pt x="40" y="64"/>
                    <a:pt x="42" y="65"/>
                    <a:pt x="42" y="68"/>
                  </a:cubicBezTo>
                  <a:cubicBezTo>
                    <a:pt x="40" y="68"/>
                    <a:pt x="41" y="65"/>
                    <a:pt x="39" y="63"/>
                  </a:cubicBezTo>
                  <a:cubicBezTo>
                    <a:pt x="37" y="63"/>
                    <a:pt x="36" y="64"/>
                    <a:pt x="36" y="65"/>
                  </a:cubicBezTo>
                  <a:cubicBezTo>
                    <a:pt x="33" y="64"/>
                    <a:pt x="37" y="63"/>
                    <a:pt x="37" y="62"/>
                  </a:cubicBezTo>
                  <a:cubicBezTo>
                    <a:pt x="37" y="61"/>
                    <a:pt x="38" y="59"/>
                    <a:pt x="38" y="57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4"/>
                    <a:pt x="35" y="55"/>
                    <a:pt x="35" y="54"/>
                  </a:cubicBezTo>
                  <a:cubicBezTo>
                    <a:pt x="33" y="54"/>
                    <a:pt x="32" y="54"/>
                    <a:pt x="30" y="54"/>
                  </a:cubicBezTo>
                  <a:cubicBezTo>
                    <a:pt x="28" y="54"/>
                    <a:pt x="29" y="57"/>
                    <a:pt x="27" y="58"/>
                  </a:cubicBezTo>
                  <a:cubicBezTo>
                    <a:pt x="26" y="59"/>
                    <a:pt x="26" y="60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4" y="61"/>
                    <a:pt x="24" y="63"/>
                    <a:pt x="23" y="63"/>
                  </a:cubicBezTo>
                  <a:cubicBezTo>
                    <a:pt x="23" y="64"/>
                    <a:pt x="23" y="64"/>
                    <a:pt x="22" y="64"/>
                  </a:cubicBezTo>
                  <a:cubicBezTo>
                    <a:pt x="22" y="66"/>
                    <a:pt x="22" y="68"/>
                    <a:pt x="22" y="70"/>
                  </a:cubicBezTo>
                  <a:cubicBezTo>
                    <a:pt x="22" y="70"/>
                    <a:pt x="20" y="70"/>
                    <a:pt x="20" y="71"/>
                  </a:cubicBezTo>
                  <a:cubicBezTo>
                    <a:pt x="18" y="71"/>
                    <a:pt x="17" y="69"/>
                    <a:pt x="17" y="67"/>
                  </a:cubicBezTo>
                  <a:cubicBezTo>
                    <a:pt x="16" y="67"/>
                    <a:pt x="15" y="66"/>
                    <a:pt x="14" y="65"/>
                  </a:cubicBezTo>
                  <a:cubicBezTo>
                    <a:pt x="12" y="66"/>
                    <a:pt x="12" y="64"/>
                    <a:pt x="10" y="64"/>
                  </a:cubicBezTo>
                  <a:cubicBezTo>
                    <a:pt x="10" y="63"/>
                    <a:pt x="9" y="64"/>
                    <a:pt x="8" y="63"/>
                  </a:cubicBezTo>
                  <a:cubicBezTo>
                    <a:pt x="7" y="63"/>
                    <a:pt x="7" y="63"/>
                    <a:pt x="6" y="63"/>
                  </a:cubicBezTo>
                  <a:cubicBezTo>
                    <a:pt x="6" y="60"/>
                    <a:pt x="7" y="59"/>
                    <a:pt x="7" y="57"/>
                  </a:cubicBezTo>
                  <a:cubicBezTo>
                    <a:pt x="5" y="56"/>
                    <a:pt x="6" y="59"/>
                    <a:pt x="5" y="61"/>
                  </a:cubicBezTo>
                  <a:cubicBezTo>
                    <a:pt x="4" y="61"/>
                    <a:pt x="5" y="64"/>
                    <a:pt x="5" y="65"/>
                  </a:cubicBezTo>
                  <a:cubicBezTo>
                    <a:pt x="4" y="65"/>
                    <a:pt x="4" y="67"/>
                    <a:pt x="4" y="68"/>
                  </a:cubicBezTo>
                  <a:cubicBezTo>
                    <a:pt x="3" y="68"/>
                    <a:pt x="3" y="70"/>
                    <a:pt x="3" y="71"/>
                  </a:cubicBezTo>
                  <a:cubicBezTo>
                    <a:pt x="4" y="71"/>
                    <a:pt x="3" y="72"/>
                    <a:pt x="4" y="72"/>
                  </a:cubicBezTo>
                  <a:cubicBezTo>
                    <a:pt x="4" y="73"/>
                    <a:pt x="4" y="73"/>
                    <a:pt x="5" y="74"/>
                  </a:cubicBezTo>
                  <a:cubicBezTo>
                    <a:pt x="6" y="74"/>
                    <a:pt x="5" y="77"/>
                    <a:pt x="6" y="77"/>
                  </a:cubicBezTo>
                  <a:cubicBezTo>
                    <a:pt x="7" y="77"/>
                    <a:pt x="7" y="79"/>
                    <a:pt x="6" y="79"/>
                  </a:cubicBezTo>
                  <a:cubicBezTo>
                    <a:pt x="6" y="79"/>
                    <a:pt x="7" y="80"/>
                    <a:pt x="6" y="80"/>
                  </a:cubicBezTo>
                  <a:cubicBezTo>
                    <a:pt x="6" y="81"/>
                    <a:pt x="5" y="79"/>
                    <a:pt x="5" y="79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4" y="77"/>
                    <a:pt x="3" y="75"/>
                    <a:pt x="2" y="75"/>
                  </a:cubicBezTo>
                  <a:cubicBezTo>
                    <a:pt x="2" y="77"/>
                    <a:pt x="2" y="79"/>
                    <a:pt x="2" y="81"/>
                  </a:cubicBezTo>
                  <a:cubicBezTo>
                    <a:pt x="2" y="83"/>
                    <a:pt x="1" y="83"/>
                    <a:pt x="1" y="84"/>
                  </a:cubicBezTo>
                  <a:cubicBezTo>
                    <a:pt x="1" y="85"/>
                    <a:pt x="1" y="86"/>
                    <a:pt x="0" y="87"/>
                  </a:cubicBezTo>
                  <a:cubicBezTo>
                    <a:pt x="1" y="87"/>
                    <a:pt x="1" y="88"/>
                    <a:pt x="1" y="89"/>
                  </a:cubicBezTo>
                  <a:cubicBezTo>
                    <a:pt x="1" y="91"/>
                    <a:pt x="0" y="92"/>
                    <a:pt x="0" y="94"/>
                  </a:cubicBezTo>
                  <a:cubicBezTo>
                    <a:pt x="0" y="97"/>
                    <a:pt x="2" y="98"/>
                    <a:pt x="1" y="101"/>
                  </a:cubicBezTo>
                  <a:cubicBezTo>
                    <a:pt x="3" y="101"/>
                    <a:pt x="3" y="99"/>
                    <a:pt x="3" y="97"/>
                  </a:cubicBezTo>
                  <a:cubicBezTo>
                    <a:pt x="2" y="95"/>
                    <a:pt x="3" y="94"/>
                    <a:pt x="4" y="93"/>
                  </a:cubicBezTo>
                  <a:cubicBezTo>
                    <a:pt x="4" y="93"/>
                    <a:pt x="4" y="93"/>
                    <a:pt x="5" y="93"/>
                  </a:cubicBezTo>
                  <a:cubicBezTo>
                    <a:pt x="5" y="93"/>
                    <a:pt x="6" y="93"/>
                    <a:pt x="5" y="94"/>
                  </a:cubicBezTo>
                  <a:cubicBezTo>
                    <a:pt x="5" y="96"/>
                    <a:pt x="7" y="96"/>
                    <a:pt x="6" y="98"/>
                  </a:cubicBezTo>
                  <a:cubicBezTo>
                    <a:pt x="7" y="100"/>
                    <a:pt x="10" y="101"/>
                    <a:pt x="9" y="104"/>
                  </a:cubicBezTo>
                  <a:cubicBezTo>
                    <a:pt x="8" y="106"/>
                    <a:pt x="7" y="107"/>
                    <a:pt x="6" y="109"/>
                  </a:cubicBezTo>
                  <a:cubicBezTo>
                    <a:pt x="6" y="110"/>
                    <a:pt x="4" y="111"/>
                    <a:pt x="5" y="113"/>
                  </a:cubicBezTo>
                  <a:cubicBezTo>
                    <a:pt x="2" y="113"/>
                    <a:pt x="3" y="117"/>
                    <a:pt x="2" y="118"/>
                  </a:cubicBezTo>
                  <a:cubicBezTo>
                    <a:pt x="0" y="118"/>
                    <a:pt x="0" y="120"/>
                    <a:pt x="0" y="122"/>
                  </a:cubicBezTo>
                  <a:cubicBezTo>
                    <a:pt x="0" y="124"/>
                    <a:pt x="3" y="123"/>
                    <a:pt x="3" y="125"/>
                  </a:cubicBezTo>
                  <a:cubicBezTo>
                    <a:pt x="7" y="126"/>
                    <a:pt x="2" y="123"/>
                    <a:pt x="5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7" y="123"/>
                    <a:pt x="7" y="127"/>
                    <a:pt x="9" y="126"/>
                  </a:cubicBezTo>
                  <a:cubicBezTo>
                    <a:pt x="10" y="126"/>
                    <a:pt x="10" y="126"/>
                    <a:pt x="10" y="126"/>
                  </a:cubicBezTo>
                  <a:cubicBezTo>
                    <a:pt x="11" y="127"/>
                    <a:pt x="10" y="128"/>
                    <a:pt x="12" y="129"/>
                  </a:cubicBezTo>
                  <a:cubicBezTo>
                    <a:pt x="12" y="127"/>
                    <a:pt x="13" y="128"/>
                    <a:pt x="13" y="129"/>
                  </a:cubicBezTo>
                  <a:cubicBezTo>
                    <a:pt x="14" y="129"/>
                    <a:pt x="14" y="129"/>
                    <a:pt x="15" y="129"/>
                  </a:cubicBezTo>
                  <a:cubicBezTo>
                    <a:pt x="15" y="130"/>
                    <a:pt x="16" y="130"/>
                    <a:pt x="16" y="130"/>
                  </a:cubicBezTo>
                  <a:cubicBezTo>
                    <a:pt x="16" y="131"/>
                    <a:pt x="16" y="133"/>
                    <a:pt x="16" y="134"/>
                  </a:cubicBezTo>
                  <a:cubicBezTo>
                    <a:pt x="16" y="134"/>
                    <a:pt x="17" y="134"/>
                    <a:pt x="17" y="134"/>
                  </a:cubicBezTo>
                  <a:cubicBezTo>
                    <a:pt x="17" y="136"/>
                    <a:pt x="18" y="143"/>
                    <a:pt x="17" y="145"/>
                  </a:cubicBezTo>
                  <a:cubicBezTo>
                    <a:pt x="17" y="146"/>
                    <a:pt x="16" y="146"/>
                    <a:pt x="16" y="146"/>
                  </a:cubicBezTo>
                  <a:cubicBezTo>
                    <a:pt x="16" y="147"/>
                    <a:pt x="16" y="148"/>
                    <a:pt x="16" y="149"/>
                  </a:cubicBezTo>
                  <a:cubicBezTo>
                    <a:pt x="16" y="151"/>
                    <a:pt x="15" y="153"/>
                    <a:pt x="14" y="154"/>
                  </a:cubicBezTo>
                  <a:cubicBezTo>
                    <a:pt x="14" y="157"/>
                    <a:pt x="17" y="158"/>
                    <a:pt x="16" y="162"/>
                  </a:cubicBezTo>
                  <a:cubicBezTo>
                    <a:pt x="19" y="162"/>
                    <a:pt x="21" y="162"/>
                    <a:pt x="24" y="162"/>
                  </a:cubicBezTo>
                  <a:cubicBezTo>
                    <a:pt x="24" y="163"/>
                    <a:pt x="26" y="162"/>
                    <a:pt x="27" y="162"/>
                  </a:cubicBezTo>
                  <a:cubicBezTo>
                    <a:pt x="27" y="162"/>
                    <a:pt x="27" y="163"/>
                    <a:pt x="27" y="163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28" y="163"/>
                    <a:pt x="28" y="164"/>
                    <a:pt x="28" y="164"/>
                  </a:cubicBezTo>
                  <a:cubicBezTo>
                    <a:pt x="28" y="164"/>
                    <a:pt x="29" y="164"/>
                    <a:pt x="30" y="164"/>
                  </a:cubicBezTo>
                  <a:cubicBezTo>
                    <a:pt x="32" y="164"/>
                    <a:pt x="34" y="164"/>
                    <a:pt x="36" y="164"/>
                  </a:cubicBezTo>
                  <a:cubicBezTo>
                    <a:pt x="38" y="166"/>
                    <a:pt x="41" y="166"/>
                    <a:pt x="43" y="167"/>
                  </a:cubicBezTo>
                  <a:cubicBezTo>
                    <a:pt x="43" y="165"/>
                    <a:pt x="45" y="165"/>
                    <a:pt x="46" y="164"/>
                  </a:cubicBezTo>
                  <a:cubicBezTo>
                    <a:pt x="46" y="164"/>
                    <a:pt x="46" y="163"/>
                    <a:pt x="46" y="162"/>
                  </a:cubicBezTo>
                  <a:cubicBezTo>
                    <a:pt x="51" y="161"/>
                    <a:pt x="49" y="167"/>
                    <a:pt x="52" y="167"/>
                  </a:cubicBezTo>
                  <a:cubicBezTo>
                    <a:pt x="53" y="167"/>
                    <a:pt x="53" y="165"/>
                    <a:pt x="53" y="163"/>
                  </a:cubicBezTo>
                  <a:cubicBezTo>
                    <a:pt x="53" y="162"/>
                    <a:pt x="52" y="161"/>
                    <a:pt x="51" y="161"/>
                  </a:cubicBezTo>
                  <a:close/>
                  <a:moveTo>
                    <a:pt x="63" y="62"/>
                  </a:moveTo>
                  <a:cubicBezTo>
                    <a:pt x="65" y="62"/>
                    <a:pt x="64" y="59"/>
                    <a:pt x="65" y="59"/>
                  </a:cubicBezTo>
                  <a:cubicBezTo>
                    <a:pt x="65" y="60"/>
                    <a:pt x="67" y="60"/>
                    <a:pt x="68" y="59"/>
                  </a:cubicBezTo>
                  <a:cubicBezTo>
                    <a:pt x="70" y="60"/>
                    <a:pt x="71" y="60"/>
                    <a:pt x="73" y="59"/>
                  </a:cubicBezTo>
                  <a:cubicBezTo>
                    <a:pt x="73" y="60"/>
                    <a:pt x="72" y="61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9" y="61"/>
                    <a:pt x="69" y="61"/>
                    <a:pt x="68" y="62"/>
                  </a:cubicBezTo>
                  <a:cubicBezTo>
                    <a:pt x="66" y="62"/>
                    <a:pt x="65" y="62"/>
                    <a:pt x="65" y="63"/>
                  </a:cubicBezTo>
                  <a:cubicBezTo>
                    <a:pt x="64" y="63"/>
                    <a:pt x="63" y="64"/>
                    <a:pt x="63" y="64"/>
                  </a:cubicBezTo>
                  <a:cubicBezTo>
                    <a:pt x="61" y="64"/>
                    <a:pt x="59" y="65"/>
                    <a:pt x="59" y="63"/>
                  </a:cubicBezTo>
                  <a:cubicBezTo>
                    <a:pt x="61" y="64"/>
                    <a:pt x="62" y="63"/>
                    <a:pt x="63" y="62"/>
                  </a:cubicBezTo>
                  <a:close/>
                  <a:moveTo>
                    <a:pt x="4" y="122"/>
                  </a:moveTo>
                  <a:cubicBezTo>
                    <a:pt x="3" y="122"/>
                    <a:pt x="4" y="121"/>
                    <a:pt x="5" y="121"/>
                  </a:cubicBezTo>
                  <a:cubicBezTo>
                    <a:pt x="5" y="122"/>
                    <a:pt x="4" y="123"/>
                    <a:pt x="4" y="122"/>
                  </a:cubicBezTo>
                  <a:close/>
                  <a:moveTo>
                    <a:pt x="82" y="116"/>
                  </a:moveTo>
                  <a:cubicBezTo>
                    <a:pt x="82" y="116"/>
                    <a:pt x="82" y="115"/>
                    <a:pt x="83" y="115"/>
                  </a:cubicBezTo>
                  <a:cubicBezTo>
                    <a:pt x="83" y="114"/>
                    <a:pt x="84" y="113"/>
                    <a:pt x="85" y="112"/>
                  </a:cubicBezTo>
                  <a:cubicBezTo>
                    <a:pt x="85" y="111"/>
                    <a:pt x="86" y="111"/>
                    <a:pt x="86" y="109"/>
                  </a:cubicBezTo>
                  <a:cubicBezTo>
                    <a:pt x="85" y="109"/>
                    <a:pt x="85" y="108"/>
                    <a:pt x="85" y="107"/>
                  </a:cubicBezTo>
                  <a:cubicBezTo>
                    <a:pt x="84" y="107"/>
                    <a:pt x="84" y="107"/>
                    <a:pt x="84" y="106"/>
                  </a:cubicBezTo>
                  <a:cubicBezTo>
                    <a:pt x="83" y="106"/>
                    <a:pt x="83" y="106"/>
                    <a:pt x="83" y="105"/>
                  </a:cubicBezTo>
                  <a:cubicBezTo>
                    <a:pt x="82" y="105"/>
                    <a:pt x="82" y="105"/>
                    <a:pt x="82" y="104"/>
                  </a:cubicBezTo>
                  <a:cubicBezTo>
                    <a:pt x="83" y="102"/>
                    <a:pt x="82" y="101"/>
                    <a:pt x="79" y="102"/>
                  </a:cubicBezTo>
                  <a:cubicBezTo>
                    <a:pt x="78" y="103"/>
                    <a:pt x="80" y="105"/>
                    <a:pt x="80" y="108"/>
                  </a:cubicBezTo>
                  <a:cubicBezTo>
                    <a:pt x="80" y="110"/>
                    <a:pt x="78" y="109"/>
                    <a:pt x="79" y="112"/>
                  </a:cubicBezTo>
                  <a:cubicBezTo>
                    <a:pt x="79" y="113"/>
                    <a:pt x="79" y="114"/>
                    <a:pt x="79" y="115"/>
                  </a:cubicBezTo>
                  <a:cubicBezTo>
                    <a:pt x="81" y="114"/>
                    <a:pt x="81" y="119"/>
                    <a:pt x="82" y="116"/>
                  </a:cubicBezTo>
                  <a:close/>
                  <a:moveTo>
                    <a:pt x="23" y="47"/>
                  </a:moveTo>
                  <a:cubicBezTo>
                    <a:pt x="21" y="47"/>
                    <a:pt x="22" y="49"/>
                    <a:pt x="21" y="51"/>
                  </a:cubicBezTo>
                  <a:cubicBezTo>
                    <a:pt x="21" y="51"/>
                    <a:pt x="21" y="51"/>
                    <a:pt x="20" y="51"/>
                  </a:cubicBezTo>
                  <a:cubicBezTo>
                    <a:pt x="19" y="52"/>
                    <a:pt x="19" y="53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4"/>
                    <a:pt x="16" y="55"/>
                    <a:pt x="16" y="55"/>
                  </a:cubicBezTo>
                  <a:cubicBezTo>
                    <a:pt x="16" y="57"/>
                    <a:pt x="19" y="56"/>
                    <a:pt x="19" y="57"/>
                  </a:cubicBezTo>
                  <a:cubicBezTo>
                    <a:pt x="21" y="57"/>
                    <a:pt x="21" y="58"/>
                    <a:pt x="21" y="60"/>
                  </a:cubicBezTo>
                  <a:cubicBezTo>
                    <a:pt x="22" y="59"/>
                    <a:pt x="25" y="59"/>
                    <a:pt x="24" y="56"/>
                  </a:cubicBezTo>
                  <a:cubicBezTo>
                    <a:pt x="26" y="56"/>
                    <a:pt x="26" y="54"/>
                    <a:pt x="28" y="54"/>
                  </a:cubicBezTo>
                  <a:cubicBezTo>
                    <a:pt x="29" y="51"/>
                    <a:pt x="25" y="49"/>
                    <a:pt x="28" y="48"/>
                  </a:cubicBezTo>
                  <a:cubicBezTo>
                    <a:pt x="28" y="48"/>
                    <a:pt x="29" y="48"/>
                    <a:pt x="29" y="47"/>
                  </a:cubicBezTo>
                  <a:cubicBezTo>
                    <a:pt x="29" y="47"/>
                    <a:pt x="29" y="46"/>
                    <a:pt x="30" y="46"/>
                  </a:cubicBezTo>
                  <a:cubicBezTo>
                    <a:pt x="29" y="43"/>
                    <a:pt x="26" y="45"/>
                    <a:pt x="26" y="46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lose/>
                  <a:moveTo>
                    <a:pt x="34" y="52"/>
                  </a:moveTo>
                  <a:cubicBezTo>
                    <a:pt x="34" y="53"/>
                    <a:pt x="35" y="53"/>
                    <a:pt x="36" y="53"/>
                  </a:cubicBezTo>
                  <a:cubicBezTo>
                    <a:pt x="36" y="52"/>
                    <a:pt x="37" y="51"/>
                    <a:pt x="37" y="50"/>
                  </a:cubicBezTo>
                  <a:cubicBezTo>
                    <a:pt x="34" y="51"/>
                    <a:pt x="34" y="49"/>
                    <a:pt x="32" y="49"/>
                  </a:cubicBezTo>
                  <a:cubicBezTo>
                    <a:pt x="32" y="50"/>
                    <a:pt x="31" y="50"/>
                    <a:pt x="30" y="50"/>
                  </a:cubicBezTo>
                  <a:cubicBezTo>
                    <a:pt x="30" y="53"/>
                    <a:pt x="32" y="52"/>
                    <a:pt x="34" y="52"/>
                  </a:cubicBezTo>
                  <a:close/>
                  <a:moveTo>
                    <a:pt x="121" y="115"/>
                  </a:moveTo>
                  <a:cubicBezTo>
                    <a:pt x="121" y="115"/>
                    <a:pt x="121" y="115"/>
                    <a:pt x="120" y="115"/>
                  </a:cubicBezTo>
                  <a:cubicBezTo>
                    <a:pt x="120" y="118"/>
                    <a:pt x="122" y="116"/>
                    <a:pt x="123" y="117"/>
                  </a:cubicBezTo>
                  <a:cubicBezTo>
                    <a:pt x="123" y="117"/>
                    <a:pt x="123" y="118"/>
                    <a:pt x="123" y="118"/>
                  </a:cubicBezTo>
                  <a:cubicBezTo>
                    <a:pt x="125" y="118"/>
                    <a:pt x="125" y="117"/>
                    <a:pt x="126" y="117"/>
                  </a:cubicBezTo>
                  <a:cubicBezTo>
                    <a:pt x="126" y="118"/>
                    <a:pt x="127" y="118"/>
                    <a:pt x="129" y="118"/>
                  </a:cubicBezTo>
                  <a:cubicBezTo>
                    <a:pt x="129" y="115"/>
                    <a:pt x="128" y="115"/>
                    <a:pt x="128" y="112"/>
                  </a:cubicBezTo>
                  <a:cubicBezTo>
                    <a:pt x="127" y="111"/>
                    <a:pt x="128" y="110"/>
                    <a:pt x="128" y="109"/>
                  </a:cubicBezTo>
                  <a:cubicBezTo>
                    <a:pt x="128" y="109"/>
                    <a:pt x="127" y="109"/>
                    <a:pt x="127" y="109"/>
                  </a:cubicBezTo>
                  <a:cubicBezTo>
                    <a:pt x="126" y="108"/>
                    <a:pt x="127" y="107"/>
                    <a:pt x="126" y="107"/>
                  </a:cubicBezTo>
                  <a:cubicBezTo>
                    <a:pt x="125" y="108"/>
                    <a:pt x="125" y="111"/>
                    <a:pt x="125" y="113"/>
                  </a:cubicBezTo>
                  <a:cubicBezTo>
                    <a:pt x="123" y="113"/>
                    <a:pt x="124" y="116"/>
                    <a:pt x="121" y="115"/>
                  </a:cubicBezTo>
                  <a:close/>
                  <a:moveTo>
                    <a:pt x="95" y="32"/>
                  </a:moveTo>
                  <a:cubicBezTo>
                    <a:pt x="97" y="31"/>
                    <a:pt x="97" y="33"/>
                    <a:pt x="99" y="33"/>
                  </a:cubicBezTo>
                  <a:cubicBezTo>
                    <a:pt x="99" y="31"/>
                    <a:pt x="102" y="31"/>
                    <a:pt x="101" y="29"/>
                  </a:cubicBezTo>
                  <a:cubicBezTo>
                    <a:pt x="102" y="29"/>
                    <a:pt x="102" y="28"/>
                    <a:pt x="104" y="28"/>
                  </a:cubicBezTo>
                  <a:cubicBezTo>
                    <a:pt x="104" y="28"/>
                    <a:pt x="104" y="27"/>
                    <a:pt x="104" y="26"/>
                  </a:cubicBezTo>
                  <a:cubicBezTo>
                    <a:pt x="101" y="26"/>
                    <a:pt x="101" y="25"/>
                    <a:pt x="98" y="26"/>
                  </a:cubicBezTo>
                  <a:cubicBezTo>
                    <a:pt x="98" y="27"/>
                    <a:pt x="98" y="27"/>
                    <a:pt x="97" y="27"/>
                  </a:cubicBezTo>
                  <a:cubicBezTo>
                    <a:pt x="95" y="27"/>
                    <a:pt x="94" y="28"/>
                    <a:pt x="94" y="30"/>
                  </a:cubicBezTo>
                  <a:cubicBezTo>
                    <a:pt x="95" y="30"/>
                    <a:pt x="94" y="32"/>
                    <a:pt x="95" y="32"/>
                  </a:cubicBezTo>
                  <a:close/>
                  <a:moveTo>
                    <a:pt x="98" y="106"/>
                  </a:moveTo>
                  <a:cubicBezTo>
                    <a:pt x="98" y="109"/>
                    <a:pt x="100" y="108"/>
                    <a:pt x="100" y="110"/>
                  </a:cubicBezTo>
                  <a:cubicBezTo>
                    <a:pt x="101" y="111"/>
                    <a:pt x="103" y="111"/>
                    <a:pt x="104" y="112"/>
                  </a:cubicBezTo>
                  <a:cubicBezTo>
                    <a:pt x="105" y="109"/>
                    <a:pt x="103" y="110"/>
                    <a:pt x="103" y="108"/>
                  </a:cubicBezTo>
                  <a:cubicBezTo>
                    <a:pt x="100" y="109"/>
                    <a:pt x="101" y="106"/>
                    <a:pt x="98" y="106"/>
                  </a:cubicBezTo>
                  <a:close/>
                  <a:moveTo>
                    <a:pt x="78" y="104"/>
                  </a:moveTo>
                  <a:cubicBezTo>
                    <a:pt x="77" y="104"/>
                    <a:pt x="77" y="104"/>
                    <a:pt x="77" y="104"/>
                  </a:cubicBezTo>
                  <a:cubicBezTo>
                    <a:pt x="74" y="105"/>
                    <a:pt x="79" y="107"/>
                    <a:pt x="78" y="104"/>
                  </a:cubicBezTo>
                  <a:close/>
                  <a:moveTo>
                    <a:pt x="14" y="132"/>
                  </a:moveTo>
                  <a:cubicBezTo>
                    <a:pt x="15" y="130"/>
                    <a:pt x="13" y="129"/>
                    <a:pt x="12" y="129"/>
                  </a:cubicBezTo>
                  <a:cubicBezTo>
                    <a:pt x="12" y="131"/>
                    <a:pt x="13" y="131"/>
                    <a:pt x="14" y="132"/>
                  </a:cubicBezTo>
                  <a:close/>
                  <a:moveTo>
                    <a:pt x="14" y="145"/>
                  </a:moveTo>
                  <a:cubicBezTo>
                    <a:pt x="14" y="145"/>
                    <a:pt x="13" y="145"/>
                    <a:pt x="13" y="145"/>
                  </a:cubicBezTo>
                  <a:cubicBezTo>
                    <a:pt x="12" y="145"/>
                    <a:pt x="11" y="145"/>
                    <a:pt x="10" y="145"/>
                  </a:cubicBezTo>
                  <a:cubicBezTo>
                    <a:pt x="10" y="146"/>
                    <a:pt x="9" y="146"/>
                    <a:pt x="8" y="146"/>
                  </a:cubicBezTo>
                  <a:cubicBezTo>
                    <a:pt x="9" y="149"/>
                    <a:pt x="9" y="152"/>
                    <a:pt x="10" y="154"/>
                  </a:cubicBezTo>
                  <a:cubicBezTo>
                    <a:pt x="13" y="155"/>
                    <a:pt x="12" y="150"/>
                    <a:pt x="14" y="150"/>
                  </a:cubicBezTo>
                  <a:cubicBezTo>
                    <a:pt x="13" y="148"/>
                    <a:pt x="17" y="146"/>
                    <a:pt x="14" y="145"/>
                  </a:cubicBezTo>
                  <a:close/>
                  <a:moveTo>
                    <a:pt x="13" y="141"/>
                  </a:moveTo>
                  <a:cubicBezTo>
                    <a:pt x="13" y="141"/>
                    <a:pt x="13" y="141"/>
                    <a:pt x="13" y="141"/>
                  </a:cubicBezTo>
                  <a:cubicBezTo>
                    <a:pt x="16" y="141"/>
                    <a:pt x="12" y="140"/>
                    <a:pt x="12" y="139"/>
                  </a:cubicBezTo>
                  <a:cubicBezTo>
                    <a:pt x="12" y="140"/>
                    <a:pt x="12" y="141"/>
                    <a:pt x="13" y="141"/>
                  </a:cubicBezTo>
                  <a:close/>
                  <a:moveTo>
                    <a:pt x="12" y="137"/>
                  </a:moveTo>
                  <a:cubicBezTo>
                    <a:pt x="12" y="135"/>
                    <a:pt x="12" y="133"/>
                    <a:pt x="12" y="131"/>
                  </a:cubicBezTo>
                  <a:cubicBezTo>
                    <a:pt x="10" y="131"/>
                    <a:pt x="10" y="128"/>
                    <a:pt x="7" y="129"/>
                  </a:cubicBezTo>
                  <a:cubicBezTo>
                    <a:pt x="8" y="130"/>
                    <a:pt x="6" y="134"/>
                    <a:pt x="8" y="134"/>
                  </a:cubicBezTo>
                  <a:cubicBezTo>
                    <a:pt x="8" y="136"/>
                    <a:pt x="10" y="136"/>
                    <a:pt x="12" y="137"/>
                  </a:cubicBezTo>
                  <a:close/>
                  <a:moveTo>
                    <a:pt x="111" y="163"/>
                  </a:moveTo>
                  <a:cubicBezTo>
                    <a:pt x="111" y="163"/>
                    <a:pt x="113" y="159"/>
                    <a:pt x="111" y="159"/>
                  </a:cubicBezTo>
                  <a:cubicBezTo>
                    <a:pt x="111" y="160"/>
                    <a:pt x="108" y="163"/>
                    <a:pt x="111" y="163"/>
                  </a:cubicBezTo>
                  <a:close/>
                  <a:moveTo>
                    <a:pt x="116" y="169"/>
                  </a:moveTo>
                  <a:cubicBezTo>
                    <a:pt x="116" y="166"/>
                    <a:pt x="115" y="165"/>
                    <a:pt x="112" y="165"/>
                  </a:cubicBezTo>
                  <a:cubicBezTo>
                    <a:pt x="113" y="168"/>
                    <a:pt x="111" y="169"/>
                    <a:pt x="110" y="170"/>
                  </a:cubicBezTo>
                  <a:cubicBezTo>
                    <a:pt x="110" y="169"/>
                    <a:pt x="109" y="169"/>
                    <a:pt x="109" y="169"/>
                  </a:cubicBezTo>
                  <a:cubicBezTo>
                    <a:pt x="109" y="169"/>
                    <a:pt x="109" y="169"/>
                    <a:pt x="109" y="168"/>
                  </a:cubicBezTo>
                  <a:cubicBezTo>
                    <a:pt x="106" y="169"/>
                    <a:pt x="106" y="166"/>
                    <a:pt x="104" y="16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5"/>
                    <a:pt x="103" y="164"/>
                    <a:pt x="103" y="163"/>
                  </a:cubicBezTo>
                  <a:cubicBezTo>
                    <a:pt x="100" y="164"/>
                    <a:pt x="100" y="162"/>
                    <a:pt x="96" y="162"/>
                  </a:cubicBezTo>
                  <a:cubicBezTo>
                    <a:pt x="96" y="164"/>
                    <a:pt x="95" y="165"/>
                    <a:pt x="94" y="165"/>
                  </a:cubicBezTo>
                  <a:cubicBezTo>
                    <a:pt x="93" y="168"/>
                    <a:pt x="96" y="168"/>
                    <a:pt x="96" y="170"/>
                  </a:cubicBezTo>
                  <a:cubicBezTo>
                    <a:pt x="94" y="171"/>
                    <a:pt x="91" y="168"/>
                    <a:pt x="90" y="170"/>
                  </a:cubicBezTo>
                  <a:cubicBezTo>
                    <a:pt x="91" y="171"/>
                    <a:pt x="92" y="171"/>
                    <a:pt x="92" y="172"/>
                  </a:cubicBezTo>
                  <a:cubicBezTo>
                    <a:pt x="92" y="172"/>
                    <a:pt x="92" y="172"/>
                    <a:pt x="92" y="173"/>
                  </a:cubicBezTo>
                  <a:cubicBezTo>
                    <a:pt x="92" y="176"/>
                    <a:pt x="96" y="174"/>
                    <a:pt x="96" y="176"/>
                  </a:cubicBezTo>
                  <a:cubicBezTo>
                    <a:pt x="96" y="176"/>
                    <a:pt x="96" y="176"/>
                    <a:pt x="96" y="176"/>
                  </a:cubicBezTo>
                  <a:cubicBezTo>
                    <a:pt x="97" y="177"/>
                    <a:pt x="98" y="177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100" y="179"/>
                    <a:pt x="102" y="179"/>
                    <a:pt x="103" y="181"/>
                  </a:cubicBezTo>
                  <a:cubicBezTo>
                    <a:pt x="103" y="181"/>
                    <a:pt x="103" y="181"/>
                    <a:pt x="103" y="181"/>
                  </a:cubicBezTo>
                  <a:cubicBezTo>
                    <a:pt x="104" y="181"/>
                    <a:pt x="104" y="181"/>
                    <a:pt x="104" y="181"/>
                  </a:cubicBezTo>
                  <a:cubicBezTo>
                    <a:pt x="104" y="183"/>
                    <a:pt x="105" y="184"/>
                    <a:pt x="107" y="184"/>
                  </a:cubicBezTo>
                  <a:cubicBezTo>
                    <a:pt x="108" y="184"/>
                    <a:pt x="108" y="183"/>
                    <a:pt x="108" y="182"/>
                  </a:cubicBezTo>
                  <a:cubicBezTo>
                    <a:pt x="109" y="182"/>
                    <a:pt x="110" y="182"/>
                    <a:pt x="111" y="181"/>
                  </a:cubicBezTo>
                  <a:cubicBezTo>
                    <a:pt x="113" y="181"/>
                    <a:pt x="117" y="181"/>
                    <a:pt x="119" y="182"/>
                  </a:cubicBezTo>
                  <a:cubicBezTo>
                    <a:pt x="119" y="179"/>
                    <a:pt x="119" y="177"/>
                    <a:pt x="119" y="174"/>
                  </a:cubicBezTo>
                  <a:cubicBezTo>
                    <a:pt x="118" y="174"/>
                    <a:pt x="118" y="173"/>
                    <a:pt x="119" y="172"/>
                  </a:cubicBezTo>
                  <a:cubicBezTo>
                    <a:pt x="117" y="172"/>
                    <a:pt x="118" y="169"/>
                    <a:pt x="116" y="169"/>
                  </a:cubicBezTo>
                  <a:close/>
                  <a:moveTo>
                    <a:pt x="128" y="167"/>
                  </a:moveTo>
                  <a:cubicBezTo>
                    <a:pt x="127" y="166"/>
                    <a:pt x="128" y="165"/>
                    <a:pt x="127" y="165"/>
                  </a:cubicBezTo>
                  <a:cubicBezTo>
                    <a:pt x="126" y="168"/>
                    <a:pt x="124" y="164"/>
                    <a:pt x="124" y="164"/>
                  </a:cubicBezTo>
                  <a:cubicBezTo>
                    <a:pt x="122" y="163"/>
                    <a:pt x="119" y="164"/>
                    <a:pt x="117" y="163"/>
                  </a:cubicBezTo>
                  <a:cubicBezTo>
                    <a:pt x="117" y="165"/>
                    <a:pt x="117" y="166"/>
                    <a:pt x="117" y="167"/>
                  </a:cubicBezTo>
                  <a:cubicBezTo>
                    <a:pt x="119" y="168"/>
                    <a:pt x="118" y="172"/>
                    <a:pt x="120" y="173"/>
                  </a:cubicBezTo>
                  <a:cubicBezTo>
                    <a:pt x="120" y="174"/>
                    <a:pt x="121" y="175"/>
                    <a:pt x="121" y="176"/>
                  </a:cubicBezTo>
                  <a:cubicBezTo>
                    <a:pt x="122" y="178"/>
                    <a:pt x="120" y="178"/>
                    <a:pt x="120" y="179"/>
                  </a:cubicBezTo>
                  <a:cubicBezTo>
                    <a:pt x="120" y="180"/>
                    <a:pt x="121" y="180"/>
                    <a:pt x="120" y="181"/>
                  </a:cubicBezTo>
                  <a:cubicBezTo>
                    <a:pt x="123" y="181"/>
                    <a:pt x="121" y="184"/>
                    <a:pt x="123" y="184"/>
                  </a:cubicBezTo>
                  <a:cubicBezTo>
                    <a:pt x="124" y="182"/>
                    <a:pt x="125" y="180"/>
                    <a:pt x="125" y="178"/>
                  </a:cubicBezTo>
                  <a:cubicBezTo>
                    <a:pt x="126" y="177"/>
                    <a:pt x="126" y="177"/>
                    <a:pt x="126" y="176"/>
                  </a:cubicBezTo>
                  <a:cubicBezTo>
                    <a:pt x="128" y="175"/>
                    <a:pt x="129" y="173"/>
                    <a:pt x="129" y="170"/>
                  </a:cubicBezTo>
                  <a:cubicBezTo>
                    <a:pt x="129" y="169"/>
                    <a:pt x="129" y="168"/>
                    <a:pt x="129" y="168"/>
                  </a:cubicBezTo>
                  <a:cubicBezTo>
                    <a:pt x="128" y="167"/>
                    <a:pt x="128" y="167"/>
                    <a:pt x="128" y="167"/>
                  </a:cubicBezTo>
                  <a:close/>
                  <a:moveTo>
                    <a:pt x="96" y="151"/>
                  </a:moveTo>
                  <a:cubicBezTo>
                    <a:pt x="97" y="151"/>
                    <a:pt x="97" y="152"/>
                    <a:pt x="97" y="153"/>
                  </a:cubicBezTo>
                  <a:cubicBezTo>
                    <a:pt x="99" y="153"/>
                    <a:pt x="100" y="152"/>
                    <a:pt x="100" y="150"/>
                  </a:cubicBezTo>
                  <a:cubicBezTo>
                    <a:pt x="100" y="150"/>
                    <a:pt x="100" y="149"/>
                    <a:pt x="100" y="149"/>
                  </a:cubicBezTo>
                  <a:cubicBezTo>
                    <a:pt x="101" y="147"/>
                    <a:pt x="99" y="145"/>
                    <a:pt x="98" y="147"/>
                  </a:cubicBezTo>
                  <a:cubicBezTo>
                    <a:pt x="99" y="147"/>
                    <a:pt x="99" y="148"/>
                    <a:pt x="99" y="148"/>
                  </a:cubicBezTo>
                  <a:cubicBezTo>
                    <a:pt x="99" y="150"/>
                    <a:pt x="97" y="149"/>
                    <a:pt x="96" y="151"/>
                  </a:cubicBezTo>
                  <a:close/>
                  <a:moveTo>
                    <a:pt x="231" y="152"/>
                  </a:moveTo>
                  <a:cubicBezTo>
                    <a:pt x="230" y="151"/>
                    <a:pt x="229" y="150"/>
                    <a:pt x="228" y="149"/>
                  </a:cubicBezTo>
                  <a:cubicBezTo>
                    <a:pt x="227" y="149"/>
                    <a:pt x="226" y="148"/>
                    <a:pt x="225" y="147"/>
                  </a:cubicBezTo>
                  <a:cubicBezTo>
                    <a:pt x="224" y="147"/>
                    <a:pt x="224" y="147"/>
                    <a:pt x="224" y="146"/>
                  </a:cubicBezTo>
                  <a:cubicBezTo>
                    <a:pt x="222" y="146"/>
                    <a:pt x="222" y="143"/>
                    <a:pt x="219" y="144"/>
                  </a:cubicBezTo>
                  <a:cubicBezTo>
                    <a:pt x="220" y="147"/>
                    <a:pt x="218" y="147"/>
                    <a:pt x="218" y="149"/>
                  </a:cubicBezTo>
                  <a:cubicBezTo>
                    <a:pt x="217" y="151"/>
                    <a:pt x="216" y="152"/>
                    <a:pt x="217" y="155"/>
                  </a:cubicBezTo>
                  <a:cubicBezTo>
                    <a:pt x="218" y="155"/>
                    <a:pt x="218" y="156"/>
                    <a:pt x="218" y="157"/>
                  </a:cubicBezTo>
                  <a:cubicBezTo>
                    <a:pt x="220" y="158"/>
                    <a:pt x="222" y="159"/>
                    <a:pt x="225" y="159"/>
                  </a:cubicBezTo>
                  <a:cubicBezTo>
                    <a:pt x="225" y="161"/>
                    <a:pt x="227" y="161"/>
                    <a:pt x="229" y="162"/>
                  </a:cubicBezTo>
                  <a:cubicBezTo>
                    <a:pt x="229" y="161"/>
                    <a:pt x="230" y="161"/>
                    <a:pt x="231" y="161"/>
                  </a:cubicBezTo>
                  <a:cubicBezTo>
                    <a:pt x="231" y="159"/>
                    <a:pt x="232" y="158"/>
                    <a:pt x="232" y="156"/>
                  </a:cubicBezTo>
                  <a:cubicBezTo>
                    <a:pt x="232" y="155"/>
                    <a:pt x="230" y="154"/>
                    <a:pt x="231" y="152"/>
                  </a:cubicBezTo>
                  <a:close/>
                  <a:moveTo>
                    <a:pt x="109" y="162"/>
                  </a:moveTo>
                  <a:cubicBezTo>
                    <a:pt x="109" y="162"/>
                    <a:pt x="108" y="162"/>
                    <a:pt x="108" y="162"/>
                  </a:cubicBezTo>
                  <a:cubicBezTo>
                    <a:pt x="106" y="162"/>
                    <a:pt x="105" y="163"/>
                    <a:pt x="105" y="164"/>
                  </a:cubicBezTo>
                  <a:cubicBezTo>
                    <a:pt x="107" y="164"/>
                    <a:pt x="108" y="164"/>
                    <a:pt x="109" y="162"/>
                  </a:cubicBezTo>
                  <a:close/>
                  <a:moveTo>
                    <a:pt x="148" y="121"/>
                  </a:moveTo>
                  <a:cubicBezTo>
                    <a:pt x="148" y="120"/>
                    <a:pt x="147" y="120"/>
                    <a:pt x="147" y="119"/>
                  </a:cubicBezTo>
                  <a:cubicBezTo>
                    <a:pt x="147" y="117"/>
                    <a:pt x="147" y="116"/>
                    <a:pt x="147" y="114"/>
                  </a:cubicBezTo>
                  <a:cubicBezTo>
                    <a:pt x="147" y="112"/>
                    <a:pt x="145" y="111"/>
                    <a:pt x="145" y="108"/>
                  </a:cubicBezTo>
                  <a:cubicBezTo>
                    <a:pt x="146" y="105"/>
                    <a:pt x="149" y="102"/>
                    <a:pt x="146" y="99"/>
                  </a:cubicBezTo>
                  <a:cubicBezTo>
                    <a:pt x="146" y="99"/>
                    <a:pt x="145" y="99"/>
                    <a:pt x="145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145" y="96"/>
                    <a:pt x="141" y="98"/>
                    <a:pt x="140" y="97"/>
                  </a:cubicBezTo>
                  <a:cubicBezTo>
                    <a:pt x="138" y="97"/>
                    <a:pt x="139" y="95"/>
                    <a:pt x="137" y="96"/>
                  </a:cubicBezTo>
                  <a:cubicBezTo>
                    <a:pt x="134" y="96"/>
                    <a:pt x="132" y="97"/>
                    <a:pt x="129" y="97"/>
                  </a:cubicBezTo>
                  <a:cubicBezTo>
                    <a:pt x="128" y="99"/>
                    <a:pt x="127" y="101"/>
                    <a:pt x="125" y="102"/>
                  </a:cubicBezTo>
                  <a:cubicBezTo>
                    <a:pt x="125" y="102"/>
                    <a:pt x="125" y="103"/>
                    <a:pt x="124" y="103"/>
                  </a:cubicBezTo>
                  <a:cubicBezTo>
                    <a:pt x="123" y="103"/>
                    <a:pt x="123" y="104"/>
                    <a:pt x="123" y="104"/>
                  </a:cubicBezTo>
                  <a:cubicBezTo>
                    <a:pt x="123" y="106"/>
                    <a:pt x="127" y="105"/>
                    <a:pt x="129" y="105"/>
                  </a:cubicBezTo>
                  <a:cubicBezTo>
                    <a:pt x="129" y="106"/>
                    <a:pt x="129" y="107"/>
                    <a:pt x="129" y="107"/>
                  </a:cubicBezTo>
                  <a:cubicBezTo>
                    <a:pt x="129" y="107"/>
                    <a:pt x="129" y="108"/>
                    <a:pt x="129" y="108"/>
                  </a:cubicBezTo>
                  <a:cubicBezTo>
                    <a:pt x="130" y="108"/>
                    <a:pt x="129" y="110"/>
                    <a:pt x="129" y="111"/>
                  </a:cubicBezTo>
                  <a:cubicBezTo>
                    <a:pt x="130" y="111"/>
                    <a:pt x="130" y="111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4"/>
                    <a:pt x="130" y="115"/>
                    <a:pt x="130" y="117"/>
                  </a:cubicBezTo>
                  <a:cubicBezTo>
                    <a:pt x="130" y="118"/>
                    <a:pt x="130" y="117"/>
                    <a:pt x="129" y="118"/>
                  </a:cubicBezTo>
                  <a:cubicBezTo>
                    <a:pt x="129" y="118"/>
                    <a:pt x="130" y="122"/>
                    <a:pt x="129" y="122"/>
                  </a:cubicBezTo>
                  <a:cubicBezTo>
                    <a:pt x="128" y="122"/>
                    <a:pt x="127" y="122"/>
                    <a:pt x="126" y="122"/>
                  </a:cubicBezTo>
                  <a:cubicBezTo>
                    <a:pt x="125" y="122"/>
                    <a:pt x="125" y="120"/>
                    <a:pt x="124" y="120"/>
                  </a:cubicBezTo>
                  <a:cubicBezTo>
                    <a:pt x="124" y="122"/>
                    <a:pt x="121" y="120"/>
                    <a:pt x="120" y="121"/>
                  </a:cubicBezTo>
                  <a:cubicBezTo>
                    <a:pt x="120" y="118"/>
                    <a:pt x="116" y="121"/>
                    <a:pt x="117" y="118"/>
                  </a:cubicBezTo>
                  <a:cubicBezTo>
                    <a:pt x="117" y="116"/>
                    <a:pt x="121" y="118"/>
                    <a:pt x="120" y="115"/>
                  </a:cubicBezTo>
                  <a:cubicBezTo>
                    <a:pt x="120" y="115"/>
                    <a:pt x="120" y="115"/>
                    <a:pt x="120" y="114"/>
                  </a:cubicBezTo>
                  <a:cubicBezTo>
                    <a:pt x="119" y="114"/>
                    <a:pt x="119" y="114"/>
                    <a:pt x="120" y="113"/>
                  </a:cubicBezTo>
                  <a:cubicBezTo>
                    <a:pt x="120" y="111"/>
                    <a:pt x="119" y="110"/>
                    <a:pt x="119" y="109"/>
                  </a:cubicBezTo>
                  <a:cubicBezTo>
                    <a:pt x="118" y="109"/>
                    <a:pt x="118" y="108"/>
                    <a:pt x="119" y="108"/>
                  </a:cubicBezTo>
                  <a:cubicBezTo>
                    <a:pt x="120" y="108"/>
                    <a:pt x="120" y="106"/>
                    <a:pt x="121" y="106"/>
                  </a:cubicBezTo>
                  <a:cubicBezTo>
                    <a:pt x="121" y="106"/>
                    <a:pt x="122" y="105"/>
                    <a:pt x="122" y="105"/>
                  </a:cubicBezTo>
                  <a:cubicBezTo>
                    <a:pt x="122" y="105"/>
                    <a:pt x="121" y="104"/>
                    <a:pt x="121" y="104"/>
                  </a:cubicBezTo>
                  <a:cubicBezTo>
                    <a:pt x="121" y="102"/>
                    <a:pt x="120" y="104"/>
                    <a:pt x="119" y="104"/>
                  </a:cubicBezTo>
                  <a:cubicBezTo>
                    <a:pt x="118" y="104"/>
                    <a:pt x="117" y="104"/>
                    <a:pt x="116" y="104"/>
                  </a:cubicBezTo>
                  <a:cubicBezTo>
                    <a:pt x="115" y="104"/>
                    <a:pt x="114" y="104"/>
                    <a:pt x="112" y="104"/>
                  </a:cubicBezTo>
                  <a:cubicBezTo>
                    <a:pt x="110" y="103"/>
                    <a:pt x="106" y="103"/>
                    <a:pt x="104" y="102"/>
                  </a:cubicBezTo>
                  <a:cubicBezTo>
                    <a:pt x="104" y="102"/>
                    <a:pt x="104" y="103"/>
                    <a:pt x="104" y="104"/>
                  </a:cubicBezTo>
                  <a:cubicBezTo>
                    <a:pt x="104" y="104"/>
                    <a:pt x="105" y="104"/>
                    <a:pt x="104" y="104"/>
                  </a:cubicBezTo>
                  <a:cubicBezTo>
                    <a:pt x="105" y="105"/>
                    <a:pt x="107" y="105"/>
                    <a:pt x="107" y="106"/>
                  </a:cubicBezTo>
                  <a:cubicBezTo>
                    <a:pt x="110" y="106"/>
                    <a:pt x="112" y="106"/>
                    <a:pt x="112" y="109"/>
                  </a:cubicBezTo>
                  <a:cubicBezTo>
                    <a:pt x="110" y="109"/>
                    <a:pt x="110" y="110"/>
                    <a:pt x="110" y="111"/>
                  </a:cubicBezTo>
                  <a:cubicBezTo>
                    <a:pt x="108" y="111"/>
                    <a:pt x="108" y="112"/>
                    <a:pt x="106" y="112"/>
                  </a:cubicBezTo>
                  <a:cubicBezTo>
                    <a:pt x="106" y="112"/>
                    <a:pt x="107" y="114"/>
                    <a:pt x="106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4"/>
                    <a:pt x="105" y="114"/>
                    <a:pt x="105" y="114"/>
                  </a:cubicBezTo>
                  <a:cubicBezTo>
                    <a:pt x="105" y="115"/>
                    <a:pt x="104" y="117"/>
                    <a:pt x="102" y="117"/>
                  </a:cubicBezTo>
                  <a:cubicBezTo>
                    <a:pt x="102" y="117"/>
                    <a:pt x="101" y="117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4"/>
                    <a:pt x="98" y="116"/>
                    <a:pt x="96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4" y="116"/>
                    <a:pt x="93" y="116"/>
                    <a:pt x="92" y="116"/>
                  </a:cubicBezTo>
                  <a:cubicBezTo>
                    <a:pt x="92" y="117"/>
                    <a:pt x="92" y="118"/>
                    <a:pt x="93" y="118"/>
                  </a:cubicBezTo>
                  <a:cubicBezTo>
                    <a:pt x="94" y="118"/>
                    <a:pt x="94" y="118"/>
                    <a:pt x="94" y="119"/>
                  </a:cubicBezTo>
                  <a:cubicBezTo>
                    <a:pt x="93" y="120"/>
                    <a:pt x="95" y="120"/>
                    <a:pt x="95" y="121"/>
                  </a:cubicBezTo>
                  <a:cubicBezTo>
                    <a:pt x="94" y="121"/>
                    <a:pt x="93" y="122"/>
                    <a:pt x="93" y="122"/>
                  </a:cubicBezTo>
                  <a:cubicBezTo>
                    <a:pt x="94" y="123"/>
                    <a:pt x="94" y="124"/>
                    <a:pt x="96" y="124"/>
                  </a:cubicBezTo>
                  <a:cubicBezTo>
                    <a:pt x="96" y="125"/>
                    <a:pt x="97" y="123"/>
                    <a:pt x="97" y="125"/>
                  </a:cubicBezTo>
                  <a:cubicBezTo>
                    <a:pt x="98" y="129"/>
                    <a:pt x="98" y="132"/>
                    <a:pt x="99" y="135"/>
                  </a:cubicBezTo>
                  <a:cubicBezTo>
                    <a:pt x="99" y="135"/>
                    <a:pt x="100" y="136"/>
                    <a:pt x="100" y="136"/>
                  </a:cubicBezTo>
                  <a:cubicBezTo>
                    <a:pt x="100" y="138"/>
                    <a:pt x="96" y="137"/>
                    <a:pt x="96" y="140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101" y="141"/>
                    <a:pt x="101" y="145"/>
                    <a:pt x="102" y="149"/>
                  </a:cubicBezTo>
                  <a:cubicBezTo>
                    <a:pt x="104" y="150"/>
                    <a:pt x="105" y="149"/>
                    <a:pt x="106" y="148"/>
                  </a:cubicBezTo>
                  <a:cubicBezTo>
                    <a:pt x="106" y="148"/>
                    <a:pt x="106" y="148"/>
                    <a:pt x="107" y="148"/>
                  </a:cubicBezTo>
                  <a:cubicBezTo>
                    <a:pt x="107" y="150"/>
                    <a:pt x="109" y="148"/>
                    <a:pt x="110" y="150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51"/>
                    <a:pt x="111" y="151"/>
                    <a:pt x="111" y="152"/>
                  </a:cubicBezTo>
                  <a:cubicBezTo>
                    <a:pt x="112" y="152"/>
                    <a:pt x="113" y="151"/>
                    <a:pt x="114" y="151"/>
                  </a:cubicBezTo>
                  <a:cubicBezTo>
                    <a:pt x="114" y="153"/>
                    <a:pt x="117" y="152"/>
                    <a:pt x="117" y="154"/>
                  </a:cubicBezTo>
                  <a:cubicBezTo>
                    <a:pt x="117" y="156"/>
                    <a:pt x="113" y="154"/>
                    <a:pt x="112" y="156"/>
                  </a:cubicBezTo>
                  <a:cubicBezTo>
                    <a:pt x="114" y="156"/>
                    <a:pt x="114" y="158"/>
                    <a:pt x="115" y="158"/>
                  </a:cubicBezTo>
                  <a:cubicBezTo>
                    <a:pt x="116" y="158"/>
                    <a:pt x="118" y="158"/>
                    <a:pt x="119" y="158"/>
                  </a:cubicBezTo>
                  <a:cubicBezTo>
                    <a:pt x="119" y="159"/>
                    <a:pt x="120" y="159"/>
                    <a:pt x="120" y="159"/>
                  </a:cubicBezTo>
                  <a:cubicBezTo>
                    <a:pt x="122" y="161"/>
                    <a:pt x="125" y="163"/>
                    <a:pt x="128" y="163"/>
                  </a:cubicBezTo>
                  <a:cubicBezTo>
                    <a:pt x="128" y="162"/>
                    <a:pt x="129" y="163"/>
                    <a:pt x="130" y="162"/>
                  </a:cubicBezTo>
                  <a:cubicBezTo>
                    <a:pt x="131" y="159"/>
                    <a:pt x="132" y="157"/>
                    <a:pt x="132" y="154"/>
                  </a:cubicBezTo>
                  <a:cubicBezTo>
                    <a:pt x="131" y="153"/>
                    <a:pt x="128" y="154"/>
                    <a:pt x="129" y="152"/>
                  </a:cubicBezTo>
                  <a:cubicBezTo>
                    <a:pt x="130" y="152"/>
                    <a:pt x="131" y="152"/>
                    <a:pt x="133" y="152"/>
                  </a:cubicBezTo>
                  <a:cubicBezTo>
                    <a:pt x="133" y="151"/>
                    <a:pt x="133" y="151"/>
                    <a:pt x="133" y="151"/>
                  </a:cubicBezTo>
                  <a:cubicBezTo>
                    <a:pt x="135" y="152"/>
                    <a:pt x="136" y="151"/>
                    <a:pt x="137" y="150"/>
                  </a:cubicBezTo>
                  <a:cubicBezTo>
                    <a:pt x="137" y="150"/>
                    <a:pt x="137" y="150"/>
                    <a:pt x="138" y="150"/>
                  </a:cubicBezTo>
                  <a:cubicBezTo>
                    <a:pt x="138" y="150"/>
                    <a:pt x="138" y="149"/>
                    <a:pt x="139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0" y="148"/>
                    <a:pt x="141" y="146"/>
                    <a:pt x="142" y="145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4"/>
                    <a:pt x="143" y="144"/>
                    <a:pt x="143" y="144"/>
                  </a:cubicBezTo>
                  <a:cubicBezTo>
                    <a:pt x="142" y="143"/>
                    <a:pt x="142" y="142"/>
                    <a:pt x="142" y="141"/>
                  </a:cubicBezTo>
                  <a:cubicBezTo>
                    <a:pt x="142" y="140"/>
                    <a:pt x="142" y="140"/>
                    <a:pt x="142" y="140"/>
                  </a:cubicBezTo>
                  <a:cubicBezTo>
                    <a:pt x="141" y="139"/>
                    <a:pt x="140" y="137"/>
                    <a:pt x="139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38" y="137"/>
                    <a:pt x="138" y="137"/>
                    <a:pt x="137" y="137"/>
                  </a:cubicBezTo>
                  <a:cubicBezTo>
                    <a:pt x="136" y="137"/>
                    <a:pt x="135" y="136"/>
                    <a:pt x="135" y="135"/>
                  </a:cubicBezTo>
                  <a:cubicBezTo>
                    <a:pt x="134" y="133"/>
                    <a:pt x="135" y="132"/>
                    <a:pt x="136" y="131"/>
                  </a:cubicBezTo>
                  <a:cubicBezTo>
                    <a:pt x="136" y="131"/>
                    <a:pt x="136" y="131"/>
                    <a:pt x="136" y="130"/>
                  </a:cubicBezTo>
                  <a:cubicBezTo>
                    <a:pt x="136" y="130"/>
                    <a:pt x="137" y="130"/>
                    <a:pt x="137" y="131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38" y="131"/>
                    <a:pt x="138" y="130"/>
                    <a:pt x="138" y="129"/>
                  </a:cubicBezTo>
                  <a:cubicBezTo>
                    <a:pt x="139" y="130"/>
                    <a:pt x="139" y="129"/>
                    <a:pt x="139" y="129"/>
                  </a:cubicBezTo>
                  <a:cubicBezTo>
                    <a:pt x="140" y="128"/>
                    <a:pt x="141" y="127"/>
                    <a:pt x="142" y="127"/>
                  </a:cubicBezTo>
                  <a:cubicBezTo>
                    <a:pt x="142" y="127"/>
                    <a:pt x="143" y="127"/>
                    <a:pt x="143" y="128"/>
                  </a:cubicBezTo>
                  <a:cubicBezTo>
                    <a:pt x="144" y="128"/>
                    <a:pt x="144" y="130"/>
                    <a:pt x="147" y="129"/>
                  </a:cubicBezTo>
                  <a:cubicBezTo>
                    <a:pt x="147" y="129"/>
                    <a:pt x="147" y="128"/>
                    <a:pt x="148" y="129"/>
                  </a:cubicBezTo>
                  <a:cubicBezTo>
                    <a:pt x="149" y="128"/>
                    <a:pt x="149" y="128"/>
                    <a:pt x="150" y="128"/>
                  </a:cubicBezTo>
                  <a:cubicBezTo>
                    <a:pt x="151" y="125"/>
                    <a:pt x="149" y="124"/>
                    <a:pt x="149" y="122"/>
                  </a:cubicBezTo>
                  <a:cubicBezTo>
                    <a:pt x="148" y="122"/>
                    <a:pt x="148" y="121"/>
                    <a:pt x="148" y="121"/>
                  </a:cubicBezTo>
                  <a:close/>
                  <a:moveTo>
                    <a:pt x="72" y="114"/>
                  </a:moveTo>
                  <a:cubicBezTo>
                    <a:pt x="72" y="117"/>
                    <a:pt x="69" y="114"/>
                    <a:pt x="68" y="117"/>
                  </a:cubicBezTo>
                  <a:cubicBezTo>
                    <a:pt x="69" y="118"/>
                    <a:pt x="71" y="118"/>
                    <a:pt x="73" y="118"/>
                  </a:cubicBezTo>
                  <a:cubicBezTo>
                    <a:pt x="73" y="116"/>
                    <a:pt x="74" y="114"/>
                    <a:pt x="72" y="114"/>
                  </a:cubicBezTo>
                  <a:close/>
                  <a:moveTo>
                    <a:pt x="143" y="160"/>
                  </a:moveTo>
                  <a:cubicBezTo>
                    <a:pt x="138" y="160"/>
                    <a:pt x="138" y="160"/>
                    <a:pt x="138" y="160"/>
                  </a:cubicBezTo>
                  <a:cubicBezTo>
                    <a:pt x="138" y="159"/>
                    <a:pt x="137" y="159"/>
                    <a:pt x="137" y="159"/>
                  </a:cubicBezTo>
                  <a:cubicBezTo>
                    <a:pt x="137" y="158"/>
                    <a:pt x="136" y="158"/>
                    <a:pt x="136" y="158"/>
                  </a:cubicBezTo>
                  <a:cubicBezTo>
                    <a:pt x="135" y="157"/>
                    <a:pt x="133" y="157"/>
                    <a:pt x="132" y="157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33" y="160"/>
                    <a:pt x="134" y="160"/>
                    <a:pt x="134" y="161"/>
                  </a:cubicBezTo>
                  <a:cubicBezTo>
                    <a:pt x="132" y="161"/>
                    <a:pt x="131" y="163"/>
                    <a:pt x="130" y="164"/>
                  </a:cubicBezTo>
                  <a:cubicBezTo>
                    <a:pt x="128" y="165"/>
                    <a:pt x="131" y="167"/>
                    <a:pt x="130" y="169"/>
                  </a:cubicBezTo>
                  <a:cubicBezTo>
                    <a:pt x="132" y="169"/>
                    <a:pt x="132" y="168"/>
                    <a:pt x="133" y="168"/>
                  </a:cubicBezTo>
                  <a:cubicBezTo>
                    <a:pt x="134" y="168"/>
                    <a:pt x="134" y="166"/>
                    <a:pt x="135" y="166"/>
                  </a:cubicBezTo>
                  <a:cubicBezTo>
                    <a:pt x="136" y="165"/>
                    <a:pt x="136" y="163"/>
                    <a:pt x="138" y="163"/>
                  </a:cubicBezTo>
                  <a:cubicBezTo>
                    <a:pt x="140" y="163"/>
                    <a:pt x="140" y="164"/>
                    <a:pt x="141" y="164"/>
                  </a:cubicBezTo>
                  <a:cubicBezTo>
                    <a:pt x="142" y="164"/>
                    <a:pt x="143" y="164"/>
                    <a:pt x="144" y="163"/>
                  </a:cubicBezTo>
                  <a:cubicBezTo>
                    <a:pt x="144" y="161"/>
                    <a:pt x="144" y="161"/>
                    <a:pt x="144" y="161"/>
                  </a:cubicBezTo>
                  <a:cubicBezTo>
                    <a:pt x="144" y="160"/>
                    <a:pt x="143" y="160"/>
                    <a:pt x="143" y="160"/>
                  </a:cubicBezTo>
                  <a:close/>
                  <a:moveTo>
                    <a:pt x="92" y="156"/>
                  </a:moveTo>
                  <a:cubicBezTo>
                    <a:pt x="92" y="156"/>
                    <a:pt x="92" y="155"/>
                    <a:pt x="92" y="155"/>
                  </a:cubicBezTo>
                  <a:cubicBezTo>
                    <a:pt x="92" y="154"/>
                    <a:pt x="92" y="153"/>
                    <a:pt x="92" y="152"/>
                  </a:cubicBezTo>
                  <a:cubicBezTo>
                    <a:pt x="92" y="151"/>
                    <a:pt x="91" y="151"/>
                    <a:pt x="90" y="151"/>
                  </a:cubicBezTo>
                  <a:cubicBezTo>
                    <a:pt x="90" y="152"/>
                    <a:pt x="90" y="152"/>
                    <a:pt x="89" y="152"/>
                  </a:cubicBezTo>
                  <a:cubicBezTo>
                    <a:pt x="89" y="152"/>
                    <a:pt x="89" y="153"/>
                    <a:pt x="89" y="154"/>
                  </a:cubicBezTo>
                  <a:cubicBezTo>
                    <a:pt x="89" y="154"/>
                    <a:pt x="88" y="155"/>
                    <a:pt x="87" y="155"/>
                  </a:cubicBezTo>
                  <a:cubicBezTo>
                    <a:pt x="88" y="156"/>
                    <a:pt x="88" y="156"/>
                    <a:pt x="88" y="157"/>
                  </a:cubicBezTo>
                  <a:cubicBezTo>
                    <a:pt x="88" y="157"/>
                    <a:pt x="87" y="157"/>
                    <a:pt x="87" y="157"/>
                  </a:cubicBezTo>
                  <a:cubicBezTo>
                    <a:pt x="87" y="158"/>
                    <a:pt x="86" y="160"/>
                    <a:pt x="86" y="161"/>
                  </a:cubicBezTo>
                  <a:cubicBezTo>
                    <a:pt x="86" y="161"/>
                    <a:pt x="86" y="161"/>
                    <a:pt x="86" y="162"/>
                  </a:cubicBezTo>
                  <a:cubicBezTo>
                    <a:pt x="85" y="162"/>
                    <a:pt x="83" y="163"/>
                    <a:pt x="83" y="164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83" y="165"/>
                    <a:pt x="82" y="165"/>
                    <a:pt x="82" y="166"/>
                  </a:cubicBezTo>
                  <a:cubicBezTo>
                    <a:pt x="82" y="167"/>
                    <a:pt x="81" y="167"/>
                    <a:pt x="81" y="168"/>
                  </a:cubicBezTo>
                  <a:cubicBezTo>
                    <a:pt x="81" y="169"/>
                    <a:pt x="80" y="169"/>
                    <a:pt x="80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3" y="172"/>
                    <a:pt x="82" y="176"/>
                    <a:pt x="84" y="176"/>
                  </a:cubicBezTo>
                  <a:cubicBezTo>
                    <a:pt x="85" y="175"/>
                    <a:pt x="84" y="172"/>
                    <a:pt x="86" y="170"/>
                  </a:cubicBezTo>
                  <a:cubicBezTo>
                    <a:pt x="85" y="168"/>
                    <a:pt x="87" y="168"/>
                    <a:pt x="87" y="165"/>
                  </a:cubicBezTo>
                  <a:cubicBezTo>
                    <a:pt x="88" y="165"/>
                    <a:pt x="88" y="163"/>
                    <a:pt x="89" y="162"/>
                  </a:cubicBezTo>
                  <a:cubicBezTo>
                    <a:pt x="89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60"/>
                  </a:cubicBezTo>
                  <a:cubicBezTo>
                    <a:pt x="91" y="159"/>
                    <a:pt x="93" y="158"/>
                    <a:pt x="92" y="156"/>
                  </a:cubicBezTo>
                  <a:close/>
                  <a:moveTo>
                    <a:pt x="67" y="156"/>
                  </a:moveTo>
                  <a:cubicBezTo>
                    <a:pt x="66" y="156"/>
                    <a:pt x="65" y="156"/>
                    <a:pt x="64" y="156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65" y="157"/>
                    <a:pt x="64" y="160"/>
                    <a:pt x="66" y="159"/>
                  </a:cubicBezTo>
                  <a:cubicBezTo>
                    <a:pt x="65" y="158"/>
                    <a:pt x="68" y="157"/>
                    <a:pt x="67" y="156"/>
                  </a:cubicBezTo>
                  <a:close/>
                  <a:moveTo>
                    <a:pt x="72" y="160"/>
                  </a:moveTo>
                  <a:cubicBezTo>
                    <a:pt x="73" y="157"/>
                    <a:pt x="69" y="158"/>
                    <a:pt x="68" y="157"/>
                  </a:cubicBezTo>
                  <a:cubicBezTo>
                    <a:pt x="68" y="161"/>
                    <a:pt x="69" y="160"/>
                    <a:pt x="72" y="160"/>
                  </a:cubicBezTo>
                  <a:close/>
                  <a:moveTo>
                    <a:pt x="68" y="155"/>
                  </a:moveTo>
                  <a:cubicBezTo>
                    <a:pt x="68" y="156"/>
                    <a:pt x="70" y="156"/>
                    <a:pt x="71" y="156"/>
                  </a:cubicBezTo>
                  <a:cubicBezTo>
                    <a:pt x="71" y="157"/>
                    <a:pt x="73" y="157"/>
                    <a:pt x="73" y="157"/>
                  </a:cubicBezTo>
                  <a:cubicBezTo>
                    <a:pt x="73" y="158"/>
                    <a:pt x="74" y="158"/>
                    <a:pt x="74" y="158"/>
                  </a:cubicBezTo>
                  <a:cubicBezTo>
                    <a:pt x="75" y="157"/>
                    <a:pt x="76" y="156"/>
                    <a:pt x="78" y="156"/>
                  </a:cubicBezTo>
                  <a:cubicBezTo>
                    <a:pt x="79" y="156"/>
                    <a:pt x="81" y="156"/>
                    <a:pt x="83" y="156"/>
                  </a:cubicBezTo>
                  <a:cubicBezTo>
                    <a:pt x="83" y="155"/>
                    <a:pt x="83" y="155"/>
                    <a:pt x="84" y="155"/>
                  </a:cubicBezTo>
                  <a:cubicBezTo>
                    <a:pt x="85" y="155"/>
                    <a:pt x="85" y="154"/>
                    <a:pt x="86" y="154"/>
                  </a:cubicBezTo>
                  <a:cubicBezTo>
                    <a:pt x="86" y="153"/>
                    <a:pt x="86" y="153"/>
                    <a:pt x="87" y="153"/>
                  </a:cubicBezTo>
                  <a:cubicBezTo>
                    <a:pt x="87" y="151"/>
                    <a:pt x="86" y="151"/>
                    <a:pt x="86" y="150"/>
                  </a:cubicBezTo>
                  <a:cubicBezTo>
                    <a:pt x="87" y="149"/>
                    <a:pt x="87" y="148"/>
                    <a:pt x="87" y="146"/>
                  </a:cubicBezTo>
                  <a:cubicBezTo>
                    <a:pt x="88" y="145"/>
                    <a:pt x="87" y="145"/>
                    <a:pt x="87" y="144"/>
                  </a:cubicBezTo>
                  <a:cubicBezTo>
                    <a:pt x="88" y="143"/>
                    <a:pt x="89" y="142"/>
                    <a:pt x="88" y="140"/>
                  </a:cubicBezTo>
                  <a:cubicBezTo>
                    <a:pt x="88" y="138"/>
                    <a:pt x="86" y="137"/>
                    <a:pt x="85" y="135"/>
                  </a:cubicBezTo>
                  <a:cubicBezTo>
                    <a:pt x="85" y="134"/>
                    <a:pt x="85" y="134"/>
                    <a:pt x="86" y="134"/>
                  </a:cubicBezTo>
                  <a:cubicBezTo>
                    <a:pt x="86" y="131"/>
                    <a:pt x="84" y="129"/>
                    <a:pt x="84" y="126"/>
                  </a:cubicBezTo>
                  <a:cubicBezTo>
                    <a:pt x="83" y="126"/>
                    <a:pt x="83" y="126"/>
                    <a:pt x="83" y="125"/>
                  </a:cubicBezTo>
                  <a:cubicBezTo>
                    <a:pt x="83" y="125"/>
                    <a:pt x="83" y="124"/>
                    <a:pt x="83" y="124"/>
                  </a:cubicBezTo>
                  <a:cubicBezTo>
                    <a:pt x="80" y="124"/>
                    <a:pt x="82" y="128"/>
                    <a:pt x="81" y="129"/>
                  </a:cubicBezTo>
                  <a:cubicBezTo>
                    <a:pt x="81" y="130"/>
                    <a:pt x="80" y="130"/>
                    <a:pt x="80" y="130"/>
                  </a:cubicBezTo>
                  <a:cubicBezTo>
                    <a:pt x="80" y="131"/>
                    <a:pt x="80" y="132"/>
                    <a:pt x="80" y="133"/>
                  </a:cubicBezTo>
                  <a:cubicBezTo>
                    <a:pt x="79" y="133"/>
                    <a:pt x="78" y="134"/>
                    <a:pt x="77" y="134"/>
                  </a:cubicBezTo>
                  <a:cubicBezTo>
                    <a:pt x="77" y="135"/>
                    <a:pt x="74" y="135"/>
                    <a:pt x="74" y="134"/>
                  </a:cubicBezTo>
                  <a:cubicBezTo>
                    <a:pt x="77" y="133"/>
                    <a:pt x="78" y="132"/>
                    <a:pt x="79" y="129"/>
                  </a:cubicBezTo>
                  <a:cubicBezTo>
                    <a:pt x="76" y="129"/>
                    <a:pt x="77" y="126"/>
                    <a:pt x="75" y="126"/>
                  </a:cubicBezTo>
                  <a:cubicBezTo>
                    <a:pt x="75" y="124"/>
                    <a:pt x="72" y="124"/>
                    <a:pt x="71" y="123"/>
                  </a:cubicBezTo>
                  <a:cubicBezTo>
                    <a:pt x="71" y="124"/>
                    <a:pt x="71" y="126"/>
                    <a:pt x="70" y="126"/>
                  </a:cubicBezTo>
                  <a:cubicBezTo>
                    <a:pt x="69" y="126"/>
                    <a:pt x="69" y="124"/>
                    <a:pt x="68" y="124"/>
                  </a:cubicBezTo>
                  <a:cubicBezTo>
                    <a:pt x="68" y="125"/>
                    <a:pt x="67" y="125"/>
                    <a:pt x="66" y="125"/>
                  </a:cubicBezTo>
                  <a:cubicBezTo>
                    <a:pt x="66" y="125"/>
                    <a:pt x="66" y="126"/>
                    <a:pt x="65" y="126"/>
                  </a:cubicBezTo>
                  <a:cubicBezTo>
                    <a:pt x="64" y="126"/>
                    <a:pt x="63" y="126"/>
                    <a:pt x="62" y="126"/>
                  </a:cubicBezTo>
                  <a:cubicBezTo>
                    <a:pt x="62" y="126"/>
                    <a:pt x="61" y="127"/>
                    <a:pt x="61" y="127"/>
                  </a:cubicBezTo>
                  <a:cubicBezTo>
                    <a:pt x="61" y="127"/>
                    <a:pt x="61" y="128"/>
                    <a:pt x="60" y="128"/>
                  </a:cubicBezTo>
                  <a:cubicBezTo>
                    <a:pt x="60" y="128"/>
                    <a:pt x="59" y="128"/>
                    <a:pt x="59" y="128"/>
                  </a:cubicBezTo>
                  <a:cubicBezTo>
                    <a:pt x="57" y="126"/>
                    <a:pt x="54" y="128"/>
                    <a:pt x="52" y="129"/>
                  </a:cubicBezTo>
                  <a:cubicBezTo>
                    <a:pt x="51" y="132"/>
                    <a:pt x="54" y="131"/>
                    <a:pt x="55" y="133"/>
                  </a:cubicBezTo>
                  <a:cubicBezTo>
                    <a:pt x="53" y="132"/>
                    <a:pt x="54" y="135"/>
                    <a:pt x="53" y="136"/>
                  </a:cubicBezTo>
                  <a:cubicBezTo>
                    <a:pt x="54" y="136"/>
                    <a:pt x="53" y="138"/>
                    <a:pt x="54" y="139"/>
                  </a:cubicBezTo>
                  <a:cubicBezTo>
                    <a:pt x="56" y="139"/>
                    <a:pt x="56" y="140"/>
                    <a:pt x="56" y="142"/>
                  </a:cubicBezTo>
                  <a:cubicBezTo>
                    <a:pt x="57" y="144"/>
                    <a:pt x="55" y="144"/>
                    <a:pt x="55" y="146"/>
                  </a:cubicBezTo>
                  <a:cubicBezTo>
                    <a:pt x="57" y="146"/>
                    <a:pt x="57" y="147"/>
                    <a:pt x="58" y="147"/>
                  </a:cubicBezTo>
                  <a:cubicBezTo>
                    <a:pt x="59" y="147"/>
                    <a:pt x="59" y="147"/>
                    <a:pt x="59" y="148"/>
                  </a:cubicBezTo>
                  <a:cubicBezTo>
                    <a:pt x="59" y="149"/>
                    <a:pt x="60" y="149"/>
                    <a:pt x="60" y="150"/>
                  </a:cubicBezTo>
                  <a:cubicBezTo>
                    <a:pt x="62" y="150"/>
                    <a:pt x="65" y="149"/>
                    <a:pt x="64" y="152"/>
                  </a:cubicBezTo>
                  <a:cubicBezTo>
                    <a:pt x="64" y="153"/>
                    <a:pt x="62" y="152"/>
                    <a:pt x="61" y="153"/>
                  </a:cubicBezTo>
                  <a:cubicBezTo>
                    <a:pt x="60" y="156"/>
                    <a:pt x="65" y="155"/>
                    <a:pt x="68" y="155"/>
                  </a:cubicBezTo>
                  <a:close/>
                  <a:moveTo>
                    <a:pt x="61" y="159"/>
                  </a:moveTo>
                  <a:cubicBezTo>
                    <a:pt x="60" y="159"/>
                    <a:pt x="59" y="158"/>
                    <a:pt x="59" y="157"/>
                  </a:cubicBezTo>
                  <a:cubicBezTo>
                    <a:pt x="59" y="157"/>
                    <a:pt x="57" y="157"/>
                    <a:pt x="57" y="157"/>
                  </a:cubicBezTo>
                  <a:cubicBezTo>
                    <a:pt x="57" y="157"/>
                    <a:pt x="57" y="157"/>
                    <a:pt x="57" y="156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56" y="154"/>
                    <a:pt x="55" y="154"/>
                    <a:pt x="53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3" y="154"/>
                    <a:pt x="53" y="153"/>
                    <a:pt x="53" y="154"/>
                  </a:cubicBezTo>
                  <a:cubicBezTo>
                    <a:pt x="51" y="153"/>
                    <a:pt x="51" y="154"/>
                    <a:pt x="50" y="154"/>
                  </a:cubicBezTo>
                  <a:cubicBezTo>
                    <a:pt x="50" y="156"/>
                    <a:pt x="50" y="156"/>
                    <a:pt x="51" y="157"/>
                  </a:cubicBezTo>
                  <a:cubicBezTo>
                    <a:pt x="51" y="158"/>
                    <a:pt x="51" y="158"/>
                    <a:pt x="52" y="158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3" y="161"/>
                    <a:pt x="56" y="160"/>
                    <a:pt x="55" y="162"/>
                  </a:cubicBezTo>
                  <a:cubicBezTo>
                    <a:pt x="55" y="162"/>
                    <a:pt x="55" y="163"/>
                    <a:pt x="55" y="163"/>
                  </a:cubicBezTo>
                  <a:cubicBezTo>
                    <a:pt x="55" y="164"/>
                    <a:pt x="57" y="164"/>
                    <a:pt x="56" y="166"/>
                  </a:cubicBezTo>
                  <a:cubicBezTo>
                    <a:pt x="59" y="166"/>
                    <a:pt x="60" y="168"/>
                    <a:pt x="63" y="168"/>
                  </a:cubicBezTo>
                  <a:cubicBezTo>
                    <a:pt x="63" y="166"/>
                    <a:pt x="63" y="164"/>
                    <a:pt x="63" y="162"/>
                  </a:cubicBezTo>
                  <a:cubicBezTo>
                    <a:pt x="63" y="161"/>
                    <a:pt x="60" y="161"/>
                    <a:pt x="61" y="159"/>
                  </a:cubicBezTo>
                  <a:close/>
                  <a:moveTo>
                    <a:pt x="82" y="159"/>
                  </a:moveTo>
                  <a:cubicBezTo>
                    <a:pt x="83" y="159"/>
                    <a:pt x="84" y="159"/>
                    <a:pt x="84" y="158"/>
                  </a:cubicBezTo>
                  <a:cubicBezTo>
                    <a:pt x="80" y="158"/>
                    <a:pt x="77" y="158"/>
                    <a:pt x="77" y="162"/>
                  </a:cubicBezTo>
                  <a:cubicBezTo>
                    <a:pt x="79" y="162"/>
                    <a:pt x="78" y="164"/>
                    <a:pt x="80" y="163"/>
                  </a:cubicBezTo>
                  <a:cubicBezTo>
                    <a:pt x="80" y="161"/>
                    <a:pt x="83" y="162"/>
                    <a:pt x="82" y="159"/>
                  </a:cubicBezTo>
                  <a:close/>
                  <a:moveTo>
                    <a:pt x="73" y="166"/>
                  </a:moveTo>
                  <a:cubicBezTo>
                    <a:pt x="73" y="166"/>
                    <a:pt x="73" y="166"/>
                    <a:pt x="73" y="166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71" y="164"/>
                    <a:pt x="70" y="163"/>
                    <a:pt x="68" y="163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7" y="165"/>
                    <a:pt x="70" y="166"/>
                    <a:pt x="69" y="167"/>
                  </a:cubicBezTo>
                  <a:cubicBezTo>
                    <a:pt x="69" y="167"/>
                    <a:pt x="69" y="167"/>
                    <a:pt x="70" y="167"/>
                  </a:cubicBezTo>
                  <a:cubicBezTo>
                    <a:pt x="70" y="167"/>
                    <a:pt x="70" y="168"/>
                    <a:pt x="70" y="168"/>
                  </a:cubicBezTo>
                  <a:cubicBezTo>
                    <a:pt x="72" y="168"/>
                    <a:pt x="71" y="171"/>
                    <a:pt x="74" y="170"/>
                  </a:cubicBezTo>
                  <a:cubicBezTo>
                    <a:pt x="75" y="170"/>
                    <a:pt x="76" y="169"/>
                    <a:pt x="78" y="170"/>
                  </a:cubicBezTo>
                  <a:cubicBezTo>
                    <a:pt x="78" y="166"/>
                    <a:pt x="75" y="167"/>
                    <a:pt x="73" y="166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34" name="Google Shape;623;p19">
              <a:extLst>
                <a:ext uri="{FF2B5EF4-FFF2-40B4-BE49-F238E27FC236}">
                  <a16:creationId xmlns:a16="http://schemas.microsoft.com/office/drawing/2014/main" id="{7156409E-49DF-B04A-89B9-A0307E89A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825" y="1739900"/>
              <a:ext cx="573088" cy="1730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700"/>
                <a:defRPr/>
              </a:pPr>
              <a:r>
                <a:rPr lang="en-US" altLang="en-US" sz="7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DENMARK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78" name="Google Shape;624;p19">
              <a:extLst>
                <a:ext uri="{FF2B5EF4-FFF2-40B4-BE49-F238E27FC236}">
                  <a16:creationId xmlns:a16="http://schemas.microsoft.com/office/drawing/2014/main" id="{33E520C4-F19D-6741-B6C2-0008926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625" y="3417888"/>
              <a:ext cx="1352550" cy="769937"/>
            </a:xfrm>
            <a:custGeom>
              <a:avLst/>
              <a:gdLst>
                <a:gd name="T0" fmla="*/ 1300529 w 260"/>
                <a:gd name="T1" fmla="*/ 369210 h 148"/>
                <a:gd name="T2" fmla="*/ 1284923 w 260"/>
                <a:gd name="T3" fmla="*/ 317208 h 148"/>
                <a:gd name="T4" fmla="*/ 1170476 w 260"/>
                <a:gd name="T5" fmla="*/ 286007 h 148"/>
                <a:gd name="T6" fmla="*/ 1118455 w 260"/>
                <a:gd name="T7" fmla="*/ 244406 h 148"/>
                <a:gd name="T8" fmla="*/ 1082040 w 260"/>
                <a:gd name="T9" fmla="*/ 213206 h 148"/>
                <a:gd name="T10" fmla="*/ 1009210 w 260"/>
                <a:gd name="T11" fmla="*/ 202805 h 148"/>
                <a:gd name="T12" fmla="*/ 967593 w 260"/>
                <a:gd name="T13" fmla="*/ 208005 h 148"/>
                <a:gd name="T14" fmla="*/ 884360 w 260"/>
                <a:gd name="T15" fmla="*/ 260007 h 148"/>
                <a:gd name="T16" fmla="*/ 837541 w 260"/>
                <a:gd name="T17" fmla="*/ 192405 h 148"/>
                <a:gd name="T18" fmla="*/ 775115 w 260"/>
                <a:gd name="T19" fmla="*/ 114403 h 148"/>
                <a:gd name="T20" fmla="*/ 764711 w 260"/>
                <a:gd name="T21" fmla="*/ 109203 h 148"/>
                <a:gd name="T22" fmla="*/ 764711 w 260"/>
                <a:gd name="T23" fmla="*/ 104003 h 148"/>
                <a:gd name="T24" fmla="*/ 717892 w 260"/>
                <a:gd name="T25" fmla="*/ 88402 h 148"/>
                <a:gd name="T26" fmla="*/ 676275 w 260"/>
                <a:gd name="T27" fmla="*/ 78002 h 148"/>
                <a:gd name="T28" fmla="*/ 645062 w 260"/>
                <a:gd name="T29" fmla="*/ 46801 h 148"/>
                <a:gd name="T30" fmla="*/ 561828 w 260"/>
                <a:gd name="T31" fmla="*/ 26001 h 148"/>
                <a:gd name="T32" fmla="*/ 504605 w 260"/>
                <a:gd name="T33" fmla="*/ 31201 h 148"/>
                <a:gd name="T34" fmla="*/ 504605 w 260"/>
                <a:gd name="T35" fmla="*/ 20801 h 148"/>
                <a:gd name="T36" fmla="*/ 452584 w 260"/>
                <a:gd name="T37" fmla="*/ 0 h 148"/>
                <a:gd name="T38" fmla="*/ 426573 w 260"/>
                <a:gd name="T39" fmla="*/ 62402 h 148"/>
                <a:gd name="T40" fmla="*/ 400563 w 260"/>
                <a:gd name="T41" fmla="*/ 72802 h 148"/>
                <a:gd name="T42" fmla="*/ 358946 w 260"/>
                <a:gd name="T43" fmla="*/ 88402 h 148"/>
                <a:gd name="T44" fmla="*/ 312127 w 260"/>
                <a:gd name="T45" fmla="*/ 109203 h 148"/>
                <a:gd name="T46" fmla="*/ 260106 w 260"/>
                <a:gd name="T47" fmla="*/ 135204 h 148"/>
                <a:gd name="T48" fmla="*/ 176872 w 260"/>
                <a:gd name="T49" fmla="*/ 192405 h 148"/>
                <a:gd name="T50" fmla="*/ 150861 w 260"/>
                <a:gd name="T51" fmla="*/ 192405 h 148"/>
                <a:gd name="T52" fmla="*/ 145659 w 260"/>
                <a:gd name="T53" fmla="*/ 192405 h 148"/>
                <a:gd name="T54" fmla="*/ 109244 w 260"/>
                <a:gd name="T55" fmla="*/ 202805 h 148"/>
                <a:gd name="T56" fmla="*/ 93638 w 260"/>
                <a:gd name="T57" fmla="*/ 208005 h 148"/>
                <a:gd name="T58" fmla="*/ 67628 w 260"/>
                <a:gd name="T59" fmla="*/ 228806 h 148"/>
                <a:gd name="T60" fmla="*/ 10404 w 260"/>
                <a:gd name="T61" fmla="*/ 228806 h 148"/>
                <a:gd name="T62" fmla="*/ 52021 w 260"/>
                <a:gd name="T63" fmla="*/ 312008 h 148"/>
                <a:gd name="T64" fmla="*/ 62425 w 260"/>
                <a:gd name="T65" fmla="*/ 400410 h 148"/>
                <a:gd name="T66" fmla="*/ 104042 w 260"/>
                <a:gd name="T67" fmla="*/ 447212 h 148"/>
                <a:gd name="T68" fmla="*/ 145659 w 260"/>
                <a:gd name="T69" fmla="*/ 530414 h 148"/>
                <a:gd name="T70" fmla="*/ 208085 w 260"/>
                <a:gd name="T71" fmla="*/ 577215 h 148"/>
                <a:gd name="T72" fmla="*/ 275712 w 260"/>
                <a:gd name="T73" fmla="*/ 634416 h 148"/>
                <a:gd name="T74" fmla="*/ 338138 w 260"/>
                <a:gd name="T75" fmla="*/ 681218 h 148"/>
                <a:gd name="T76" fmla="*/ 379754 w 260"/>
                <a:gd name="T77" fmla="*/ 754020 h 148"/>
                <a:gd name="T78" fmla="*/ 452584 w 260"/>
                <a:gd name="T79" fmla="*/ 769620 h 148"/>
                <a:gd name="T80" fmla="*/ 551424 w 260"/>
                <a:gd name="T81" fmla="*/ 707218 h 148"/>
                <a:gd name="T82" fmla="*/ 598243 w 260"/>
                <a:gd name="T83" fmla="*/ 634416 h 148"/>
                <a:gd name="T84" fmla="*/ 650264 w 260"/>
                <a:gd name="T85" fmla="*/ 639617 h 148"/>
                <a:gd name="T86" fmla="*/ 749105 w 260"/>
                <a:gd name="T87" fmla="*/ 676018 h 148"/>
                <a:gd name="T88" fmla="*/ 858349 w 260"/>
                <a:gd name="T89" fmla="*/ 707218 h 148"/>
                <a:gd name="T90" fmla="*/ 977998 w 260"/>
                <a:gd name="T91" fmla="*/ 707218 h 148"/>
                <a:gd name="T92" fmla="*/ 1035221 w 260"/>
                <a:gd name="T93" fmla="*/ 660417 h 148"/>
                <a:gd name="T94" fmla="*/ 1139263 w 260"/>
                <a:gd name="T95" fmla="*/ 650017 h 148"/>
                <a:gd name="T96" fmla="*/ 1212093 w 260"/>
                <a:gd name="T97" fmla="*/ 587615 h 148"/>
                <a:gd name="T98" fmla="*/ 1258912 w 260"/>
                <a:gd name="T99" fmla="*/ 494013 h 148"/>
                <a:gd name="T100" fmla="*/ 1321337 w 260"/>
                <a:gd name="T101" fmla="*/ 447212 h 148"/>
                <a:gd name="T102" fmla="*/ 925977 w 260"/>
                <a:gd name="T103" fmla="*/ 280807 h 148"/>
                <a:gd name="T104" fmla="*/ 925977 w 260"/>
                <a:gd name="T105" fmla="*/ 280807 h 148"/>
                <a:gd name="T106" fmla="*/ 925977 w 260"/>
                <a:gd name="T107" fmla="*/ 280807 h 14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0" h="148" extrusionOk="0">
                  <a:moveTo>
                    <a:pt x="256" y="79"/>
                  </a:moveTo>
                  <a:cubicBezTo>
                    <a:pt x="257" y="78"/>
                    <a:pt x="256" y="78"/>
                    <a:pt x="256" y="77"/>
                  </a:cubicBezTo>
                  <a:cubicBezTo>
                    <a:pt x="255" y="75"/>
                    <a:pt x="254" y="74"/>
                    <a:pt x="252" y="73"/>
                  </a:cubicBezTo>
                  <a:cubicBezTo>
                    <a:pt x="253" y="72"/>
                    <a:pt x="252" y="72"/>
                    <a:pt x="252" y="72"/>
                  </a:cubicBezTo>
                  <a:cubicBezTo>
                    <a:pt x="251" y="72"/>
                    <a:pt x="251" y="71"/>
                    <a:pt x="250" y="71"/>
                  </a:cubicBezTo>
                  <a:cubicBezTo>
                    <a:pt x="250" y="71"/>
                    <a:pt x="249" y="70"/>
                    <a:pt x="249" y="70"/>
                  </a:cubicBezTo>
                  <a:cubicBezTo>
                    <a:pt x="248" y="70"/>
                    <a:pt x="248" y="69"/>
                    <a:pt x="248" y="69"/>
                  </a:cubicBezTo>
                  <a:cubicBezTo>
                    <a:pt x="248" y="68"/>
                    <a:pt x="248" y="67"/>
                    <a:pt x="247" y="67"/>
                  </a:cubicBezTo>
                  <a:cubicBezTo>
                    <a:pt x="248" y="66"/>
                    <a:pt x="248" y="64"/>
                    <a:pt x="248" y="62"/>
                  </a:cubicBezTo>
                  <a:cubicBezTo>
                    <a:pt x="248" y="61"/>
                    <a:pt x="248" y="61"/>
                    <a:pt x="247" y="61"/>
                  </a:cubicBezTo>
                  <a:cubicBezTo>
                    <a:pt x="247" y="60"/>
                    <a:pt x="247" y="60"/>
                    <a:pt x="246" y="60"/>
                  </a:cubicBezTo>
                  <a:cubicBezTo>
                    <a:pt x="244" y="59"/>
                    <a:pt x="242" y="58"/>
                    <a:pt x="240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0" y="57"/>
                    <a:pt x="230" y="54"/>
                    <a:pt x="226" y="54"/>
                  </a:cubicBezTo>
                  <a:cubicBezTo>
                    <a:pt x="226" y="55"/>
                    <a:pt x="225" y="55"/>
                    <a:pt x="225" y="55"/>
                  </a:cubicBezTo>
                  <a:cubicBezTo>
                    <a:pt x="224" y="55"/>
                    <a:pt x="224" y="56"/>
                    <a:pt x="224" y="56"/>
                  </a:cubicBezTo>
                  <a:cubicBezTo>
                    <a:pt x="222" y="56"/>
                    <a:pt x="222" y="57"/>
                    <a:pt x="221" y="57"/>
                  </a:cubicBezTo>
                  <a:cubicBezTo>
                    <a:pt x="219" y="57"/>
                    <a:pt x="218" y="55"/>
                    <a:pt x="217" y="53"/>
                  </a:cubicBezTo>
                  <a:cubicBezTo>
                    <a:pt x="215" y="53"/>
                    <a:pt x="214" y="51"/>
                    <a:pt x="212" y="50"/>
                  </a:cubicBezTo>
                  <a:cubicBezTo>
                    <a:pt x="213" y="49"/>
                    <a:pt x="214" y="48"/>
                    <a:pt x="215" y="47"/>
                  </a:cubicBezTo>
                  <a:cubicBezTo>
                    <a:pt x="216" y="47"/>
                    <a:pt x="217" y="47"/>
                    <a:pt x="217" y="46"/>
                  </a:cubicBezTo>
                  <a:cubicBezTo>
                    <a:pt x="217" y="46"/>
                    <a:pt x="217" y="46"/>
                    <a:pt x="218" y="45"/>
                  </a:cubicBezTo>
                  <a:cubicBezTo>
                    <a:pt x="217" y="42"/>
                    <a:pt x="216" y="40"/>
                    <a:pt x="213" y="38"/>
                  </a:cubicBezTo>
                  <a:cubicBezTo>
                    <a:pt x="212" y="38"/>
                    <a:pt x="211" y="39"/>
                    <a:pt x="210" y="39"/>
                  </a:cubicBezTo>
                  <a:cubicBezTo>
                    <a:pt x="209" y="40"/>
                    <a:pt x="208" y="40"/>
                    <a:pt x="208" y="41"/>
                  </a:cubicBezTo>
                  <a:cubicBezTo>
                    <a:pt x="204" y="41"/>
                    <a:pt x="201" y="41"/>
                    <a:pt x="198" y="43"/>
                  </a:cubicBezTo>
                  <a:cubicBezTo>
                    <a:pt x="196" y="43"/>
                    <a:pt x="196" y="43"/>
                    <a:pt x="196" y="43"/>
                  </a:cubicBezTo>
                  <a:cubicBezTo>
                    <a:pt x="196" y="42"/>
                    <a:pt x="196" y="42"/>
                    <a:pt x="195" y="42"/>
                  </a:cubicBezTo>
                  <a:cubicBezTo>
                    <a:pt x="195" y="41"/>
                    <a:pt x="194" y="41"/>
                    <a:pt x="194" y="40"/>
                  </a:cubicBezTo>
                  <a:cubicBezTo>
                    <a:pt x="195" y="39"/>
                    <a:pt x="194" y="39"/>
                    <a:pt x="194" y="39"/>
                  </a:cubicBezTo>
                  <a:cubicBezTo>
                    <a:pt x="194" y="38"/>
                    <a:pt x="193" y="38"/>
                    <a:pt x="193" y="38"/>
                  </a:cubicBezTo>
                  <a:cubicBezTo>
                    <a:pt x="190" y="36"/>
                    <a:pt x="188" y="33"/>
                    <a:pt x="182" y="34"/>
                  </a:cubicBezTo>
                  <a:cubicBezTo>
                    <a:pt x="182" y="35"/>
                    <a:pt x="183" y="36"/>
                    <a:pt x="184" y="36"/>
                  </a:cubicBezTo>
                  <a:cubicBezTo>
                    <a:pt x="184" y="36"/>
                    <a:pt x="185" y="37"/>
                    <a:pt x="186" y="37"/>
                  </a:cubicBezTo>
                  <a:cubicBezTo>
                    <a:pt x="186" y="38"/>
                    <a:pt x="187" y="39"/>
                    <a:pt x="186" y="40"/>
                  </a:cubicBezTo>
                  <a:cubicBezTo>
                    <a:pt x="187" y="40"/>
                    <a:pt x="187" y="42"/>
                    <a:pt x="188" y="42"/>
                  </a:cubicBezTo>
                  <a:cubicBezTo>
                    <a:pt x="187" y="44"/>
                    <a:pt x="185" y="46"/>
                    <a:pt x="186" y="49"/>
                  </a:cubicBezTo>
                  <a:cubicBezTo>
                    <a:pt x="183" y="49"/>
                    <a:pt x="182" y="50"/>
                    <a:pt x="181" y="52"/>
                  </a:cubicBezTo>
                  <a:cubicBezTo>
                    <a:pt x="179" y="51"/>
                    <a:pt x="179" y="52"/>
                    <a:pt x="179" y="53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70" y="50"/>
                    <a:pt x="170" y="49"/>
                    <a:pt x="170" y="49"/>
                  </a:cubicBezTo>
                  <a:cubicBezTo>
                    <a:pt x="169" y="48"/>
                    <a:pt x="169" y="47"/>
                    <a:pt x="168" y="46"/>
                  </a:cubicBezTo>
                  <a:cubicBezTo>
                    <a:pt x="167" y="45"/>
                    <a:pt x="167" y="43"/>
                    <a:pt x="166" y="42"/>
                  </a:cubicBezTo>
                  <a:cubicBezTo>
                    <a:pt x="165" y="41"/>
                    <a:pt x="164" y="40"/>
                    <a:pt x="162" y="40"/>
                  </a:cubicBezTo>
                  <a:cubicBezTo>
                    <a:pt x="162" y="39"/>
                    <a:pt x="161" y="39"/>
                    <a:pt x="161" y="37"/>
                  </a:cubicBezTo>
                  <a:cubicBezTo>
                    <a:pt x="161" y="31"/>
                    <a:pt x="166" y="31"/>
                    <a:pt x="168" y="27"/>
                  </a:cubicBezTo>
                  <a:cubicBezTo>
                    <a:pt x="167" y="25"/>
                    <a:pt x="166" y="24"/>
                    <a:pt x="164" y="23"/>
                  </a:cubicBezTo>
                  <a:cubicBezTo>
                    <a:pt x="163" y="23"/>
                    <a:pt x="163" y="22"/>
                    <a:pt x="162" y="21"/>
                  </a:cubicBezTo>
                  <a:cubicBezTo>
                    <a:pt x="162" y="20"/>
                    <a:pt x="161" y="21"/>
                    <a:pt x="161" y="20"/>
                  </a:cubicBezTo>
                  <a:cubicBezTo>
                    <a:pt x="156" y="20"/>
                    <a:pt x="153" y="21"/>
                    <a:pt x="149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7" y="22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20"/>
                    <a:pt x="146" y="20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4" y="20"/>
                    <a:pt x="144" y="18"/>
                    <a:pt x="142" y="19"/>
                  </a:cubicBezTo>
                  <a:cubicBezTo>
                    <a:pt x="141" y="17"/>
                    <a:pt x="140" y="17"/>
                    <a:pt x="138" y="17"/>
                  </a:cubicBezTo>
                  <a:cubicBezTo>
                    <a:pt x="138" y="15"/>
                    <a:pt x="135" y="16"/>
                    <a:pt x="136" y="14"/>
                  </a:cubicBezTo>
                  <a:cubicBezTo>
                    <a:pt x="135" y="14"/>
                    <a:pt x="134" y="14"/>
                    <a:pt x="134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30" y="15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9" y="14"/>
                    <a:pt x="127" y="15"/>
                    <a:pt x="126" y="14"/>
                  </a:cubicBezTo>
                  <a:cubicBezTo>
                    <a:pt x="127" y="11"/>
                    <a:pt x="124" y="12"/>
                    <a:pt x="124" y="9"/>
                  </a:cubicBezTo>
                  <a:cubicBezTo>
                    <a:pt x="123" y="9"/>
                    <a:pt x="123" y="7"/>
                    <a:pt x="122" y="7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9" y="3"/>
                    <a:pt x="115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08" y="1"/>
                    <a:pt x="108" y="3"/>
                    <a:pt x="108" y="5"/>
                  </a:cubicBezTo>
                  <a:cubicBezTo>
                    <a:pt x="108" y="7"/>
                    <a:pt x="107" y="8"/>
                    <a:pt x="106" y="9"/>
                  </a:cubicBezTo>
                  <a:cubicBezTo>
                    <a:pt x="104" y="9"/>
                    <a:pt x="104" y="8"/>
                    <a:pt x="103" y="8"/>
                  </a:cubicBezTo>
                  <a:cubicBezTo>
                    <a:pt x="102" y="10"/>
                    <a:pt x="101" y="10"/>
                    <a:pt x="99" y="10"/>
                  </a:cubicBezTo>
                  <a:cubicBezTo>
                    <a:pt x="99" y="9"/>
                    <a:pt x="99" y="9"/>
                    <a:pt x="98" y="9"/>
                  </a:cubicBezTo>
                  <a:cubicBezTo>
                    <a:pt x="98" y="8"/>
                    <a:pt x="98" y="7"/>
                    <a:pt x="97" y="6"/>
                  </a:cubicBezTo>
                  <a:cubicBezTo>
                    <a:pt x="97" y="6"/>
                    <a:pt x="97" y="6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4"/>
                    <a:pt x="95" y="2"/>
                    <a:pt x="93" y="3"/>
                  </a:cubicBezTo>
                  <a:cubicBezTo>
                    <a:pt x="93" y="1"/>
                    <a:pt x="90" y="2"/>
                    <a:pt x="90" y="1"/>
                  </a:cubicBezTo>
                  <a:cubicBezTo>
                    <a:pt x="89" y="0"/>
                    <a:pt x="89" y="0"/>
                    <a:pt x="87" y="0"/>
                  </a:cubicBezTo>
                  <a:cubicBezTo>
                    <a:pt x="86" y="0"/>
                    <a:pt x="86" y="1"/>
                    <a:pt x="85" y="1"/>
                  </a:cubicBezTo>
                  <a:cubicBezTo>
                    <a:pt x="85" y="3"/>
                    <a:pt x="82" y="1"/>
                    <a:pt x="82" y="4"/>
                  </a:cubicBezTo>
                  <a:cubicBezTo>
                    <a:pt x="81" y="8"/>
                    <a:pt x="87" y="8"/>
                    <a:pt x="85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12"/>
                    <a:pt x="80" y="11"/>
                    <a:pt x="79" y="12"/>
                  </a:cubicBezTo>
                  <a:cubicBezTo>
                    <a:pt x="79" y="12"/>
                    <a:pt x="80" y="12"/>
                    <a:pt x="79" y="12"/>
                  </a:cubicBezTo>
                  <a:cubicBezTo>
                    <a:pt x="79" y="13"/>
                    <a:pt x="78" y="12"/>
                    <a:pt x="78" y="12"/>
                  </a:cubicBezTo>
                  <a:cubicBezTo>
                    <a:pt x="77" y="13"/>
                    <a:pt x="77" y="14"/>
                    <a:pt x="77" y="14"/>
                  </a:cubicBezTo>
                  <a:cubicBezTo>
                    <a:pt x="76" y="14"/>
                    <a:pt x="75" y="14"/>
                    <a:pt x="75" y="14"/>
                  </a:cubicBezTo>
                  <a:cubicBezTo>
                    <a:pt x="75" y="15"/>
                    <a:pt x="74" y="15"/>
                    <a:pt x="73" y="15"/>
                  </a:cubicBezTo>
                  <a:cubicBezTo>
                    <a:pt x="73" y="16"/>
                    <a:pt x="73" y="16"/>
                    <a:pt x="72" y="16"/>
                  </a:cubicBezTo>
                  <a:cubicBezTo>
                    <a:pt x="72" y="16"/>
                    <a:pt x="71" y="17"/>
                    <a:pt x="71" y="17"/>
                  </a:cubicBezTo>
                  <a:cubicBezTo>
                    <a:pt x="70" y="17"/>
                    <a:pt x="69" y="17"/>
                    <a:pt x="69" y="17"/>
                  </a:cubicBezTo>
                  <a:cubicBezTo>
                    <a:pt x="69" y="17"/>
                    <a:pt x="69" y="18"/>
                    <a:pt x="69" y="18"/>
                  </a:cubicBezTo>
                  <a:cubicBezTo>
                    <a:pt x="67" y="18"/>
                    <a:pt x="66" y="18"/>
                    <a:pt x="64" y="19"/>
                  </a:cubicBezTo>
                  <a:cubicBezTo>
                    <a:pt x="64" y="19"/>
                    <a:pt x="64" y="20"/>
                    <a:pt x="63" y="20"/>
                  </a:cubicBezTo>
                  <a:cubicBezTo>
                    <a:pt x="63" y="20"/>
                    <a:pt x="62" y="20"/>
                    <a:pt x="62" y="20"/>
                  </a:cubicBezTo>
                  <a:cubicBezTo>
                    <a:pt x="61" y="21"/>
                    <a:pt x="61" y="21"/>
                    <a:pt x="60" y="21"/>
                  </a:cubicBezTo>
                  <a:cubicBezTo>
                    <a:pt x="59" y="21"/>
                    <a:pt x="59" y="22"/>
                    <a:pt x="58" y="22"/>
                  </a:cubicBezTo>
                  <a:cubicBezTo>
                    <a:pt x="57" y="22"/>
                    <a:pt x="57" y="23"/>
                    <a:pt x="57" y="23"/>
                  </a:cubicBezTo>
                  <a:cubicBezTo>
                    <a:pt x="56" y="24"/>
                    <a:pt x="56" y="24"/>
                    <a:pt x="54" y="24"/>
                  </a:cubicBezTo>
                  <a:cubicBezTo>
                    <a:pt x="54" y="23"/>
                    <a:pt x="54" y="24"/>
                    <a:pt x="54" y="24"/>
                  </a:cubicBezTo>
                  <a:cubicBezTo>
                    <a:pt x="53" y="25"/>
                    <a:pt x="52" y="26"/>
                    <a:pt x="50" y="26"/>
                  </a:cubicBezTo>
                  <a:cubicBezTo>
                    <a:pt x="48" y="27"/>
                    <a:pt x="47" y="28"/>
                    <a:pt x="46" y="29"/>
                  </a:cubicBezTo>
                  <a:cubicBezTo>
                    <a:pt x="44" y="29"/>
                    <a:pt x="44" y="31"/>
                    <a:pt x="43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3"/>
                    <a:pt x="35" y="34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7"/>
                    <a:pt x="31" y="36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6"/>
                    <a:pt x="25" y="36"/>
                    <a:pt x="24" y="37"/>
                  </a:cubicBezTo>
                  <a:cubicBezTo>
                    <a:pt x="24" y="37"/>
                    <a:pt x="24" y="37"/>
                    <a:pt x="23" y="37"/>
                  </a:cubicBezTo>
                  <a:cubicBezTo>
                    <a:pt x="23" y="38"/>
                    <a:pt x="22" y="38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8" y="39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5" y="40"/>
                    <a:pt x="15" y="43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3" y="44"/>
                    <a:pt x="12" y="46"/>
                    <a:pt x="13" y="47"/>
                  </a:cubicBezTo>
                  <a:cubicBezTo>
                    <a:pt x="11" y="48"/>
                    <a:pt x="11" y="48"/>
                    <a:pt x="11" y="50"/>
                  </a:cubicBezTo>
                  <a:cubicBezTo>
                    <a:pt x="9" y="50"/>
                    <a:pt x="8" y="49"/>
                    <a:pt x="8" y="47"/>
                  </a:cubicBezTo>
                  <a:cubicBezTo>
                    <a:pt x="7" y="47"/>
                    <a:pt x="6" y="46"/>
                    <a:pt x="6" y="45"/>
                  </a:cubicBezTo>
                  <a:cubicBezTo>
                    <a:pt x="4" y="45"/>
                    <a:pt x="4" y="43"/>
                    <a:pt x="2" y="44"/>
                  </a:cubicBezTo>
                  <a:cubicBezTo>
                    <a:pt x="2" y="43"/>
                    <a:pt x="2" y="42"/>
                    <a:pt x="1" y="42"/>
                  </a:cubicBezTo>
                  <a:cubicBezTo>
                    <a:pt x="1" y="43"/>
                    <a:pt x="1" y="45"/>
                    <a:pt x="0" y="45"/>
                  </a:cubicBezTo>
                  <a:cubicBezTo>
                    <a:pt x="2" y="49"/>
                    <a:pt x="3" y="52"/>
                    <a:pt x="5" y="55"/>
                  </a:cubicBezTo>
                  <a:cubicBezTo>
                    <a:pt x="5" y="56"/>
                    <a:pt x="5" y="56"/>
                    <a:pt x="5" y="57"/>
                  </a:cubicBezTo>
                  <a:cubicBezTo>
                    <a:pt x="6" y="58"/>
                    <a:pt x="8" y="59"/>
                    <a:pt x="10" y="60"/>
                  </a:cubicBezTo>
                  <a:cubicBezTo>
                    <a:pt x="10" y="62"/>
                    <a:pt x="12" y="63"/>
                    <a:pt x="13" y="64"/>
                  </a:cubicBezTo>
                  <a:cubicBezTo>
                    <a:pt x="15" y="64"/>
                    <a:pt x="13" y="68"/>
                    <a:pt x="17" y="67"/>
                  </a:cubicBezTo>
                  <a:cubicBezTo>
                    <a:pt x="16" y="68"/>
                    <a:pt x="16" y="69"/>
                    <a:pt x="15" y="70"/>
                  </a:cubicBezTo>
                  <a:cubicBezTo>
                    <a:pt x="15" y="70"/>
                    <a:pt x="14" y="71"/>
                    <a:pt x="14" y="72"/>
                  </a:cubicBezTo>
                  <a:cubicBezTo>
                    <a:pt x="13" y="73"/>
                    <a:pt x="12" y="75"/>
                    <a:pt x="12" y="77"/>
                  </a:cubicBezTo>
                  <a:cubicBezTo>
                    <a:pt x="11" y="79"/>
                    <a:pt x="13" y="80"/>
                    <a:pt x="15" y="79"/>
                  </a:cubicBezTo>
                  <a:cubicBezTo>
                    <a:pt x="16" y="81"/>
                    <a:pt x="17" y="82"/>
                    <a:pt x="18" y="82"/>
                  </a:cubicBezTo>
                  <a:cubicBezTo>
                    <a:pt x="18" y="84"/>
                    <a:pt x="18" y="85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20" y="86"/>
                    <a:pt x="20" y="86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1" y="87"/>
                    <a:pt x="21" y="87"/>
                  </a:cubicBezTo>
                  <a:cubicBezTo>
                    <a:pt x="21" y="88"/>
                    <a:pt x="20" y="89"/>
                    <a:pt x="21" y="89"/>
                  </a:cubicBezTo>
                  <a:cubicBezTo>
                    <a:pt x="21" y="90"/>
                    <a:pt x="22" y="90"/>
                    <a:pt x="22" y="93"/>
                  </a:cubicBezTo>
                  <a:cubicBezTo>
                    <a:pt x="25" y="95"/>
                    <a:pt x="26" y="99"/>
                    <a:pt x="28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3"/>
                    <a:pt x="36" y="103"/>
                    <a:pt x="37" y="105"/>
                  </a:cubicBezTo>
                  <a:cubicBezTo>
                    <a:pt x="38" y="106"/>
                    <a:pt x="38" y="107"/>
                    <a:pt x="38" y="109"/>
                  </a:cubicBezTo>
                  <a:cubicBezTo>
                    <a:pt x="39" y="109"/>
                    <a:pt x="40" y="108"/>
                    <a:pt x="40" y="109"/>
                  </a:cubicBezTo>
                  <a:cubicBezTo>
                    <a:pt x="40" y="109"/>
                    <a:pt x="40" y="110"/>
                    <a:pt x="40" y="111"/>
                  </a:cubicBezTo>
                  <a:cubicBezTo>
                    <a:pt x="41" y="111"/>
                    <a:pt x="42" y="111"/>
                    <a:pt x="42" y="111"/>
                  </a:cubicBezTo>
                  <a:cubicBezTo>
                    <a:pt x="42" y="112"/>
                    <a:pt x="42" y="113"/>
                    <a:pt x="42" y="113"/>
                  </a:cubicBezTo>
                  <a:cubicBezTo>
                    <a:pt x="43" y="114"/>
                    <a:pt x="44" y="114"/>
                    <a:pt x="44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9" y="118"/>
                    <a:pt x="51" y="120"/>
                    <a:pt x="53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3"/>
                    <a:pt x="57" y="123"/>
                    <a:pt x="57" y="123"/>
                  </a:cubicBezTo>
                  <a:cubicBezTo>
                    <a:pt x="57" y="124"/>
                    <a:pt x="57" y="124"/>
                    <a:pt x="58" y="124"/>
                  </a:cubicBezTo>
                  <a:cubicBezTo>
                    <a:pt x="59" y="125"/>
                    <a:pt x="60" y="127"/>
                    <a:pt x="62" y="128"/>
                  </a:cubicBezTo>
                  <a:cubicBezTo>
                    <a:pt x="62" y="130"/>
                    <a:pt x="64" y="130"/>
                    <a:pt x="65" y="131"/>
                  </a:cubicBezTo>
                  <a:cubicBezTo>
                    <a:pt x="65" y="135"/>
                    <a:pt x="65" y="139"/>
                    <a:pt x="68" y="139"/>
                  </a:cubicBezTo>
                  <a:cubicBezTo>
                    <a:pt x="69" y="140"/>
                    <a:pt x="70" y="141"/>
                    <a:pt x="72" y="142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2" y="143"/>
                    <a:pt x="73" y="144"/>
                    <a:pt x="73" y="144"/>
                  </a:cubicBezTo>
                  <a:cubicBezTo>
                    <a:pt x="73" y="144"/>
                    <a:pt x="73" y="145"/>
                    <a:pt x="73" y="145"/>
                  </a:cubicBezTo>
                  <a:cubicBezTo>
                    <a:pt x="73" y="146"/>
                    <a:pt x="75" y="145"/>
                    <a:pt x="75" y="145"/>
                  </a:cubicBezTo>
                  <a:cubicBezTo>
                    <a:pt x="75" y="145"/>
                    <a:pt x="75" y="146"/>
                    <a:pt x="75" y="146"/>
                  </a:cubicBezTo>
                  <a:cubicBezTo>
                    <a:pt x="76" y="147"/>
                    <a:pt x="79" y="146"/>
                    <a:pt x="79" y="146"/>
                  </a:cubicBezTo>
                  <a:cubicBezTo>
                    <a:pt x="79" y="148"/>
                    <a:pt x="82" y="147"/>
                    <a:pt x="82" y="148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8" y="147"/>
                    <a:pt x="90" y="146"/>
                    <a:pt x="92" y="144"/>
                  </a:cubicBezTo>
                  <a:cubicBezTo>
                    <a:pt x="92" y="146"/>
                    <a:pt x="94" y="145"/>
                    <a:pt x="95" y="145"/>
                  </a:cubicBezTo>
                  <a:cubicBezTo>
                    <a:pt x="97" y="146"/>
                    <a:pt x="98" y="147"/>
                    <a:pt x="100" y="146"/>
                  </a:cubicBezTo>
                  <a:cubicBezTo>
                    <a:pt x="100" y="145"/>
                    <a:pt x="101" y="145"/>
                    <a:pt x="103" y="145"/>
                  </a:cubicBezTo>
                  <a:cubicBezTo>
                    <a:pt x="104" y="143"/>
                    <a:pt x="103" y="137"/>
                    <a:pt x="106" y="136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2" y="128"/>
                    <a:pt x="113" y="128"/>
                    <a:pt x="112" y="126"/>
                  </a:cubicBezTo>
                  <a:cubicBezTo>
                    <a:pt x="113" y="124"/>
                    <a:pt x="112" y="122"/>
                    <a:pt x="113" y="122"/>
                  </a:cubicBezTo>
                  <a:cubicBezTo>
                    <a:pt x="114" y="122"/>
                    <a:pt x="115" y="122"/>
                    <a:pt x="115" y="122"/>
                  </a:cubicBezTo>
                  <a:cubicBezTo>
                    <a:pt x="115" y="122"/>
                    <a:pt x="116" y="124"/>
                    <a:pt x="116" y="124"/>
                  </a:cubicBezTo>
                  <a:cubicBezTo>
                    <a:pt x="116" y="124"/>
                    <a:pt x="117" y="124"/>
                    <a:pt x="118" y="124"/>
                  </a:cubicBezTo>
                  <a:cubicBezTo>
                    <a:pt x="118" y="124"/>
                    <a:pt x="118" y="125"/>
                    <a:pt x="118" y="125"/>
                  </a:cubicBezTo>
                  <a:cubicBezTo>
                    <a:pt x="118" y="125"/>
                    <a:pt x="119" y="125"/>
                    <a:pt x="120" y="125"/>
                  </a:cubicBezTo>
                  <a:cubicBezTo>
                    <a:pt x="121" y="124"/>
                    <a:pt x="123" y="123"/>
                    <a:pt x="125" y="123"/>
                  </a:cubicBezTo>
                  <a:cubicBezTo>
                    <a:pt x="125" y="125"/>
                    <a:pt x="129" y="124"/>
                    <a:pt x="129" y="126"/>
                  </a:cubicBezTo>
                  <a:cubicBezTo>
                    <a:pt x="131" y="126"/>
                    <a:pt x="132" y="128"/>
                    <a:pt x="135" y="128"/>
                  </a:cubicBezTo>
                  <a:cubicBezTo>
                    <a:pt x="135" y="129"/>
                    <a:pt x="138" y="129"/>
                    <a:pt x="139" y="129"/>
                  </a:cubicBezTo>
                  <a:cubicBezTo>
                    <a:pt x="139" y="129"/>
                    <a:pt x="139" y="130"/>
                    <a:pt x="139" y="130"/>
                  </a:cubicBezTo>
                  <a:cubicBezTo>
                    <a:pt x="140" y="131"/>
                    <a:pt x="143" y="130"/>
                    <a:pt x="144" y="130"/>
                  </a:cubicBezTo>
                  <a:cubicBezTo>
                    <a:pt x="144" y="130"/>
                    <a:pt x="144" y="131"/>
                    <a:pt x="144" y="131"/>
                  </a:cubicBezTo>
                  <a:cubicBezTo>
                    <a:pt x="144" y="131"/>
                    <a:pt x="145" y="131"/>
                    <a:pt x="145" y="131"/>
                  </a:cubicBezTo>
                  <a:cubicBezTo>
                    <a:pt x="148" y="131"/>
                    <a:pt x="147" y="134"/>
                    <a:pt x="150" y="134"/>
                  </a:cubicBezTo>
                  <a:cubicBezTo>
                    <a:pt x="150" y="134"/>
                    <a:pt x="151" y="134"/>
                    <a:pt x="151" y="135"/>
                  </a:cubicBezTo>
                  <a:cubicBezTo>
                    <a:pt x="156" y="134"/>
                    <a:pt x="159" y="136"/>
                    <a:pt x="165" y="136"/>
                  </a:cubicBezTo>
                  <a:cubicBezTo>
                    <a:pt x="166" y="135"/>
                    <a:pt x="167" y="134"/>
                    <a:pt x="169" y="135"/>
                  </a:cubicBezTo>
                  <a:cubicBezTo>
                    <a:pt x="169" y="133"/>
                    <a:pt x="170" y="133"/>
                    <a:pt x="172" y="133"/>
                  </a:cubicBezTo>
                  <a:cubicBezTo>
                    <a:pt x="177" y="134"/>
                    <a:pt x="181" y="136"/>
                    <a:pt x="186" y="137"/>
                  </a:cubicBezTo>
                  <a:cubicBezTo>
                    <a:pt x="186" y="135"/>
                    <a:pt x="188" y="137"/>
                    <a:pt x="188" y="137"/>
                  </a:cubicBezTo>
                  <a:cubicBezTo>
                    <a:pt x="188" y="137"/>
                    <a:pt x="188" y="136"/>
                    <a:pt x="188" y="136"/>
                  </a:cubicBezTo>
                  <a:cubicBezTo>
                    <a:pt x="188" y="136"/>
                    <a:pt x="190" y="136"/>
                    <a:pt x="190" y="136"/>
                  </a:cubicBezTo>
                  <a:cubicBezTo>
                    <a:pt x="190" y="135"/>
                    <a:pt x="191" y="136"/>
                    <a:pt x="191" y="136"/>
                  </a:cubicBezTo>
                  <a:cubicBezTo>
                    <a:pt x="191" y="135"/>
                    <a:pt x="192" y="134"/>
                    <a:pt x="193" y="134"/>
                  </a:cubicBezTo>
                  <a:cubicBezTo>
                    <a:pt x="193" y="133"/>
                    <a:pt x="193" y="133"/>
                    <a:pt x="194" y="133"/>
                  </a:cubicBezTo>
                  <a:cubicBezTo>
                    <a:pt x="194" y="129"/>
                    <a:pt x="196" y="128"/>
                    <a:pt x="199" y="127"/>
                  </a:cubicBezTo>
                  <a:cubicBezTo>
                    <a:pt x="200" y="128"/>
                    <a:pt x="202" y="127"/>
                    <a:pt x="203" y="129"/>
                  </a:cubicBezTo>
                  <a:cubicBezTo>
                    <a:pt x="203" y="129"/>
                    <a:pt x="204" y="129"/>
                    <a:pt x="204" y="129"/>
                  </a:cubicBezTo>
                  <a:cubicBezTo>
                    <a:pt x="208" y="128"/>
                    <a:pt x="212" y="128"/>
                    <a:pt x="215" y="127"/>
                  </a:cubicBezTo>
                  <a:cubicBezTo>
                    <a:pt x="217" y="127"/>
                    <a:pt x="217" y="127"/>
                    <a:pt x="217" y="127"/>
                  </a:cubicBezTo>
                  <a:cubicBezTo>
                    <a:pt x="217" y="125"/>
                    <a:pt x="218" y="126"/>
                    <a:pt x="219" y="125"/>
                  </a:cubicBezTo>
                  <a:cubicBezTo>
                    <a:pt x="219" y="124"/>
                    <a:pt x="220" y="123"/>
                    <a:pt x="220" y="123"/>
                  </a:cubicBezTo>
                  <a:cubicBezTo>
                    <a:pt x="222" y="123"/>
                    <a:pt x="223" y="121"/>
                    <a:pt x="226" y="121"/>
                  </a:cubicBezTo>
                  <a:cubicBezTo>
                    <a:pt x="226" y="117"/>
                    <a:pt x="226" y="117"/>
                    <a:pt x="226" y="117"/>
                  </a:cubicBezTo>
                  <a:cubicBezTo>
                    <a:pt x="227" y="117"/>
                    <a:pt x="227" y="114"/>
                    <a:pt x="229" y="115"/>
                  </a:cubicBezTo>
                  <a:cubicBezTo>
                    <a:pt x="232" y="116"/>
                    <a:pt x="231" y="113"/>
                    <a:pt x="233" y="113"/>
                  </a:cubicBezTo>
                  <a:cubicBezTo>
                    <a:pt x="234" y="109"/>
                    <a:pt x="235" y="105"/>
                    <a:pt x="235" y="100"/>
                  </a:cubicBezTo>
                  <a:cubicBezTo>
                    <a:pt x="235" y="100"/>
                    <a:pt x="236" y="99"/>
                    <a:pt x="236" y="98"/>
                  </a:cubicBezTo>
                  <a:cubicBezTo>
                    <a:pt x="237" y="98"/>
                    <a:pt x="237" y="97"/>
                    <a:pt x="238" y="97"/>
                  </a:cubicBezTo>
                  <a:cubicBezTo>
                    <a:pt x="239" y="97"/>
                    <a:pt x="239" y="96"/>
                    <a:pt x="240" y="96"/>
                  </a:cubicBezTo>
                  <a:cubicBezTo>
                    <a:pt x="241" y="96"/>
                    <a:pt x="242" y="96"/>
                    <a:pt x="242" y="95"/>
                  </a:cubicBezTo>
                  <a:cubicBezTo>
                    <a:pt x="243" y="96"/>
                    <a:pt x="243" y="95"/>
                    <a:pt x="243" y="95"/>
                  </a:cubicBezTo>
                  <a:cubicBezTo>
                    <a:pt x="244" y="94"/>
                    <a:pt x="246" y="93"/>
                    <a:pt x="245" y="90"/>
                  </a:cubicBezTo>
                  <a:cubicBezTo>
                    <a:pt x="248" y="90"/>
                    <a:pt x="247" y="87"/>
                    <a:pt x="249" y="86"/>
                  </a:cubicBezTo>
                  <a:cubicBezTo>
                    <a:pt x="249" y="88"/>
                    <a:pt x="250" y="87"/>
                    <a:pt x="252" y="87"/>
                  </a:cubicBezTo>
                  <a:cubicBezTo>
                    <a:pt x="251" y="86"/>
                    <a:pt x="252" y="85"/>
                    <a:pt x="254" y="86"/>
                  </a:cubicBezTo>
                  <a:cubicBezTo>
                    <a:pt x="255" y="86"/>
                    <a:pt x="255" y="85"/>
                    <a:pt x="255" y="85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4"/>
                    <a:pt x="260" y="84"/>
                    <a:pt x="260" y="83"/>
                  </a:cubicBezTo>
                  <a:cubicBezTo>
                    <a:pt x="259" y="81"/>
                    <a:pt x="258" y="80"/>
                    <a:pt x="256" y="79"/>
                  </a:cubicBezTo>
                  <a:close/>
                  <a:moveTo>
                    <a:pt x="178" y="54"/>
                  </a:moveTo>
                  <a:cubicBezTo>
                    <a:pt x="178" y="54"/>
                    <a:pt x="178" y="54"/>
                    <a:pt x="178" y="54"/>
                  </a:cubicBezTo>
                  <a:cubicBezTo>
                    <a:pt x="178" y="54"/>
                    <a:pt x="178" y="54"/>
                    <a:pt x="178" y="54"/>
                  </a:cubicBezTo>
                  <a:close/>
                  <a:moveTo>
                    <a:pt x="178" y="54"/>
                  </a:moveTo>
                  <a:cubicBezTo>
                    <a:pt x="178" y="54"/>
                    <a:pt x="179" y="53"/>
                    <a:pt x="179" y="53"/>
                  </a:cubicBezTo>
                  <a:cubicBezTo>
                    <a:pt x="179" y="53"/>
                    <a:pt x="178" y="54"/>
                    <a:pt x="178" y="54"/>
                  </a:cubicBezTo>
                  <a:close/>
                  <a:moveTo>
                    <a:pt x="178" y="54"/>
                  </a:moveTo>
                  <a:cubicBezTo>
                    <a:pt x="178" y="54"/>
                    <a:pt x="178" y="54"/>
                    <a:pt x="178" y="54"/>
                  </a:cubicBezTo>
                  <a:cubicBezTo>
                    <a:pt x="178" y="54"/>
                    <a:pt x="178" y="54"/>
                    <a:pt x="178" y="54"/>
                  </a:cubicBezTo>
                  <a:close/>
                  <a:moveTo>
                    <a:pt x="178" y="54"/>
                  </a:moveTo>
                  <a:cubicBezTo>
                    <a:pt x="178" y="54"/>
                    <a:pt x="178" y="54"/>
                    <a:pt x="178" y="54"/>
                  </a:cubicBezTo>
                  <a:cubicBezTo>
                    <a:pt x="178" y="54"/>
                    <a:pt x="178" y="54"/>
                    <a:pt x="178" y="54"/>
                  </a:cubicBezTo>
                  <a:close/>
                  <a:moveTo>
                    <a:pt x="170" y="50"/>
                  </a:moveTo>
                  <a:cubicBezTo>
                    <a:pt x="169" y="50"/>
                    <a:pt x="169" y="50"/>
                    <a:pt x="169" y="50"/>
                  </a:cubicBezTo>
                  <a:cubicBezTo>
                    <a:pt x="169" y="50"/>
                    <a:pt x="169" y="50"/>
                    <a:pt x="170" y="5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36" name="Google Shape;625;p19">
              <a:extLst>
                <a:ext uri="{FF2B5EF4-FFF2-40B4-BE49-F238E27FC236}">
                  <a16:creationId xmlns:a16="http://schemas.microsoft.com/office/drawing/2014/main" id="{B8791BDC-3FE1-4F4C-9453-09000C4A3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7913" y="3657600"/>
              <a:ext cx="568325" cy="25558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CZECH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6637" name="Google Shape;626;p19">
              <a:extLst>
                <a:ext uri="{FF2B5EF4-FFF2-40B4-BE49-F238E27FC236}">
                  <a16:creationId xmlns:a16="http://schemas.microsoft.com/office/drawing/2014/main" id="{E9FF7D15-91AF-DB46-AE6C-CEC58C0E1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8375" y="3808413"/>
              <a:ext cx="801688" cy="2555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1000"/>
                <a:defRPr/>
              </a:pPr>
              <a:r>
                <a:rPr lang="en-US" altLang="en-US" sz="10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REPUBLIC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81" name="Google Shape;627;p19">
              <a:extLst>
                <a:ext uri="{FF2B5EF4-FFF2-40B4-BE49-F238E27FC236}">
                  <a16:creationId xmlns:a16="http://schemas.microsoft.com/office/drawing/2014/main" id="{9CAD09D8-8236-2B48-ACB3-310497E42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4250" y="4792663"/>
              <a:ext cx="1274763" cy="1217612"/>
            </a:xfrm>
            <a:custGeom>
              <a:avLst/>
              <a:gdLst>
                <a:gd name="T0" fmla="*/ 312109 w 245"/>
                <a:gd name="T1" fmla="*/ 639861 h 234"/>
                <a:gd name="T2" fmla="*/ 348521 w 245"/>
                <a:gd name="T3" fmla="*/ 733499 h 234"/>
                <a:gd name="T4" fmla="*/ 275696 w 245"/>
                <a:gd name="T5" fmla="*/ 504606 h 234"/>
                <a:gd name="T6" fmla="*/ 166458 w 245"/>
                <a:gd name="T7" fmla="*/ 598244 h 234"/>
                <a:gd name="T8" fmla="*/ 192467 w 245"/>
                <a:gd name="T9" fmla="*/ 494201 h 234"/>
                <a:gd name="T10" fmla="*/ 239283 w 245"/>
                <a:gd name="T11" fmla="*/ 639861 h 234"/>
                <a:gd name="T12" fmla="*/ 192467 w 245"/>
                <a:gd name="T13" fmla="*/ 582637 h 234"/>
                <a:gd name="T14" fmla="*/ 749061 w 245"/>
                <a:gd name="T15" fmla="*/ 1134062 h 234"/>
                <a:gd name="T16" fmla="*/ 764666 w 245"/>
                <a:gd name="T17" fmla="*/ 1035222 h 234"/>
                <a:gd name="T18" fmla="*/ 650227 w 245"/>
                <a:gd name="T19" fmla="*/ 1009211 h 234"/>
                <a:gd name="T20" fmla="*/ 1232830 w 245"/>
                <a:gd name="T21" fmla="*/ 343340 h 234"/>
                <a:gd name="T22" fmla="*/ 1160004 w 245"/>
                <a:gd name="T23" fmla="*/ 208085 h 234"/>
                <a:gd name="T24" fmla="*/ 1097582 w 245"/>
                <a:gd name="T25" fmla="*/ 150861 h 234"/>
                <a:gd name="T26" fmla="*/ 957133 w 245"/>
                <a:gd name="T27" fmla="*/ 197681 h 234"/>
                <a:gd name="T28" fmla="*/ 873904 w 245"/>
                <a:gd name="T29" fmla="*/ 171670 h 234"/>
                <a:gd name="T30" fmla="*/ 769868 w 245"/>
                <a:gd name="T31" fmla="*/ 114447 h 234"/>
                <a:gd name="T32" fmla="*/ 749061 w 245"/>
                <a:gd name="T33" fmla="*/ 104042 h 234"/>
                <a:gd name="T34" fmla="*/ 629419 w 245"/>
                <a:gd name="T35" fmla="*/ 5202 h 234"/>
                <a:gd name="T36" fmla="*/ 462961 w 245"/>
                <a:gd name="T37" fmla="*/ 135255 h 234"/>
                <a:gd name="T38" fmla="*/ 452558 w 245"/>
                <a:gd name="T39" fmla="*/ 223691 h 234"/>
                <a:gd name="T40" fmla="*/ 301705 w 245"/>
                <a:gd name="T41" fmla="*/ 317329 h 234"/>
                <a:gd name="T42" fmla="*/ 150853 w 245"/>
                <a:gd name="T43" fmla="*/ 343340 h 234"/>
                <a:gd name="T44" fmla="*/ 10404 w 245"/>
                <a:gd name="T45" fmla="*/ 374553 h 234"/>
                <a:gd name="T46" fmla="*/ 124843 w 245"/>
                <a:gd name="T47" fmla="*/ 525414 h 234"/>
                <a:gd name="T48" fmla="*/ 254889 w 245"/>
                <a:gd name="T49" fmla="*/ 421372 h 234"/>
                <a:gd name="T50" fmla="*/ 312109 w 245"/>
                <a:gd name="T51" fmla="*/ 572233 h 234"/>
                <a:gd name="T52" fmla="*/ 431750 w 245"/>
                <a:gd name="T53" fmla="*/ 702286 h 234"/>
                <a:gd name="T54" fmla="*/ 348521 w 245"/>
                <a:gd name="T55" fmla="*/ 639861 h 234"/>
                <a:gd name="T56" fmla="*/ 312109 w 245"/>
                <a:gd name="T57" fmla="*/ 587840 h 234"/>
                <a:gd name="T58" fmla="*/ 322512 w 245"/>
                <a:gd name="T59" fmla="*/ 629456 h 234"/>
                <a:gd name="T60" fmla="*/ 374530 w 245"/>
                <a:gd name="T61" fmla="*/ 738701 h 234"/>
                <a:gd name="T62" fmla="*/ 473365 w 245"/>
                <a:gd name="T63" fmla="*/ 816733 h 234"/>
                <a:gd name="T64" fmla="*/ 577401 w 245"/>
                <a:gd name="T65" fmla="*/ 920775 h 234"/>
                <a:gd name="T66" fmla="*/ 743859 w 245"/>
                <a:gd name="T67" fmla="*/ 941584 h 234"/>
                <a:gd name="T68" fmla="*/ 910317 w 245"/>
                <a:gd name="T69" fmla="*/ 1061232 h 234"/>
                <a:gd name="T70" fmla="*/ 879106 w 245"/>
                <a:gd name="T71" fmla="*/ 1061232 h 234"/>
                <a:gd name="T72" fmla="*/ 889510 w 245"/>
                <a:gd name="T73" fmla="*/ 1092445 h 234"/>
                <a:gd name="T74" fmla="*/ 1035161 w 245"/>
                <a:gd name="T75" fmla="*/ 1149668 h 234"/>
                <a:gd name="T76" fmla="*/ 1107986 w 245"/>
                <a:gd name="T77" fmla="*/ 1206892 h 234"/>
                <a:gd name="T78" fmla="*/ 1009152 w 245"/>
                <a:gd name="T79" fmla="*/ 1123658 h 234"/>
                <a:gd name="T80" fmla="*/ 925923 w 245"/>
                <a:gd name="T81" fmla="*/ 1030020 h 234"/>
                <a:gd name="T82" fmla="*/ 889510 w 245"/>
                <a:gd name="T83" fmla="*/ 1009211 h 234"/>
                <a:gd name="T84" fmla="*/ 754263 w 245"/>
                <a:gd name="T85" fmla="*/ 858350 h 234"/>
                <a:gd name="T86" fmla="*/ 598208 w 245"/>
                <a:gd name="T87" fmla="*/ 660669 h 234"/>
                <a:gd name="T88" fmla="*/ 577401 w 245"/>
                <a:gd name="T89" fmla="*/ 608648 h 234"/>
                <a:gd name="T90" fmla="*/ 499374 w 245"/>
                <a:gd name="T91" fmla="*/ 535818 h 234"/>
                <a:gd name="T92" fmla="*/ 566998 w 245"/>
                <a:gd name="T93" fmla="*/ 452584 h 234"/>
                <a:gd name="T94" fmla="*/ 707446 w 245"/>
                <a:gd name="T95" fmla="*/ 416170 h 234"/>
                <a:gd name="T96" fmla="*/ 847895 w 245"/>
                <a:gd name="T97" fmla="*/ 431776 h 234"/>
                <a:gd name="T98" fmla="*/ 1087179 w 245"/>
                <a:gd name="T99" fmla="*/ 436978 h 234"/>
                <a:gd name="T100" fmla="*/ 1222426 w 245"/>
                <a:gd name="T101" fmla="*/ 473393 h 234"/>
                <a:gd name="T102" fmla="*/ 509778 w 245"/>
                <a:gd name="T103" fmla="*/ 301723 h 234"/>
                <a:gd name="T104" fmla="*/ 598208 w 245"/>
                <a:gd name="T105" fmla="*/ 234095 h 234"/>
                <a:gd name="T106" fmla="*/ 671034 w 245"/>
                <a:gd name="T107" fmla="*/ 171670 h 234"/>
                <a:gd name="T108" fmla="*/ 827088 w 245"/>
                <a:gd name="T109" fmla="*/ 1082041 h 234"/>
                <a:gd name="T110" fmla="*/ 754263 w 245"/>
                <a:gd name="T111" fmla="*/ 1102849 h 234"/>
                <a:gd name="T112" fmla="*/ 967537 w 245"/>
                <a:gd name="T113" fmla="*/ 1144466 h 234"/>
                <a:gd name="T114" fmla="*/ 348521 w 245"/>
                <a:gd name="T115" fmla="*/ 790722 h 234"/>
                <a:gd name="T116" fmla="*/ 488970 w 245"/>
                <a:gd name="T117" fmla="*/ 847946 h 234"/>
                <a:gd name="T118" fmla="*/ 608612 w 245"/>
                <a:gd name="T119" fmla="*/ 1061232 h 2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45" h="234" extrusionOk="0">
                  <a:moveTo>
                    <a:pt x="55" y="125"/>
                  </a:moveTo>
                  <a:cubicBezTo>
                    <a:pt x="55" y="127"/>
                    <a:pt x="55" y="130"/>
                    <a:pt x="57" y="130"/>
                  </a:cubicBezTo>
                  <a:cubicBezTo>
                    <a:pt x="58" y="129"/>
                    <a:pt x="59" y="124"/>
                    <a:pt x="55" y="125"/>
                  </a:cubicBezTo>
                  <a:close/>
                  <a:moveTo>
                    <a:pt x="58" y="133"/>
                  </a:moveTo>
                  <a:cubicBezTo>
                    <a:pt x="57" y="133"/>
                    <a:pt x="56" y="132"/>
                    <a:pt x="54" y="132"/>
                  </a:cubicBezTo>
                  <a:cubicBezTo>
                    <a:pt x="55" y="133"/>
                    <a:pt x="54" y="135"/>
                    <a:pt x="55" y="136"/>
                  </a:cubicBezTo>
                  <a:cubicBezTo>
                    <a:pt x="55" y="133"/>
                    <a:pt x="58" y="135"/>
                    <a:pt x="58" y="133"/>
                  </a:cubicBezTo>
                  <a:close/>
                  <a:moveTo>
                    <a:pt x="70" y="149"/>
                  </a:moveTo>
                  <a:cubicBezTo>
                    <a:pt x="70" y="149"/>
                    <a:pt x="71" y="149"/>
                    <a:pt x="71" y="149"/>
                  </a:cubicBezTo>
                  <a:cubicBezTo>
                    <a:pt x="71" y="149"/>
                    <a:pt x="72" y="147"/>
                    <a:pt x="72" y="148"/>
                  </a:cubicBezTo>
                  <a:cubicBezTo>
                    <a:pt x="72" y="147"/>
                    <a:pt x="72" y="148"/>
                    <a:pt x="71" y="147"/>
                  </a:cubicBezTo>
                  <a:cubicBezTo>
                    <a:pt x="71" y="146"/>
                    <a:pt x="70" y="144"/>
                    <a:pt x="68" y="144"/>
                  </a:cubicBezTo>
                  <a:cubicBezTo>
                    <a:pt x="68" y="146"/>
                    <a:pt x="69" y="146"/>
                    <a:pt x="69" y="148"/>
                  </a:cubicBezTo>
                  <a:cubicBezTo>
                    <a:pt x="69" y="148"/>
                    <a:pt x="70" y="148"/>
                    <a:pt x="70" y="149"/>
                  </a:cubicBezTo>
                  <a:close/>
                  <a:moveTo>
                    <a:pt x="60" y="123"/>
                  </a:moveTo>
                  <a:cubicBezTo>
                    <a:pt x="60" y="124"/>
                    <a:pt x="64" y="128"/>
                    <a:pt x="63" y="124"/>
                  </a:cubicBezTo>
                  <a:cubicBezTo>
                    <a:pt x="63" y="124"/>
                    <a:pt x="62" y="124"/>
                    <a:pt x="62" y="123"/>
                  </a:cubicBezTo>
                  <a:cubicBezTo>
                    <a:pt x="62" y="123"/>
                    <a:pt x="61" y="123"/>
                    <a:pt x="60" y="123"/>
                  </a:cubicBezTo>
                  <a:close/>
                  <a:moveTo>
                    <a:pt x="50" y="127"/>
                  </a:moveTo>
                  <a:cubicBezTo>
                    <a:pt x="52" y="127"/>
                    <a:pt x="51" y="130"/>
                    <a:pt x="54" y="129"/>
                  </a:cubicBezTo>
                  <a:cubicBezTo>
                    <a:pt x="55" y="127"/>
                    <a:pt x="51" y="124"/>
                    <a:pt x="50" y="127"/>
                  </a:cubicBezTo>
                  <a:close/>
                  <a:moveTo>
                    <a:pt x="61" y="138"/>
                  </a:moveTo>
                  <a:cubicBezTo>
                    <a:pt x="61" y="136"/>
                    <a:pt x="61" y="134"/>
                    <a:pt x="59" y="134"/>
                  </a:cubicBezTo>
                  <a:cubicBezTo>
                    <a:pt x="59" y="134"/>
                    <a:pt x="58" y="135"/>
                    <a:pt x="57" y="135"/>
                  </a:cubicBezTo>
                  <a:cubicBezTo>
                    <a:pt x="57" y="136"/>
                    <a:pt x="57" y="138"/>
                    <a:pt x="58" y="138"/>
                  </a:cubicBezTo>
                  <a:cubicBezTo>
                    <a:pt x="58" y="137"/>
                    <a:pt x="60" y="138"/>
                    <a:pt x="61" y="138"/>
                  </a:cubicBezTo>
                  <a:close/>
                  <a:moveTo>
                    <a:pt x="67" y="141"/>
                  </a:moveTo>
                  <a:cubicBezTo>
                    <a:pt x="67" y="139"/>
                    <a:pt x="66" y="137"/>
                    <a:pt x="63" y="137"/>
                  </a:cubicBezTo>
                  <a:cubicBezTo>
                    <a:pt x="63" y="139"/>
                    <a:pt x="64" y="139"/>
                    <a:pt x="64" y="140"/>
                  </a:cubicBezTo>
                  <a:cubicBezTo>
                    <a:pt x="64" y="141"/>
                    <a:pt x="66" y="141"/>
                    <a:pt x="67" y="141"/>
                  </a:cubicBezTo>
                  <a:close/>
                  <a:moveTo>
                    <a:pt x="59" y="110"/>
                  </a:moveTo>
                  <a:cubicBezTo>
                    <a:pt x="59" y="108"/>
                    <a:pt x="59" y="107"/>
                    <a:pt x="59" y="106"/>
                  </a:cubicBezTo>
                  <a:cubicBezTo>
                    <a:pt x="59" y="106"/>
                    <a:pt x="59" y="106"/>
                    <a:pt x="59" y="105"/>
                  </a:cubicBezTo>
                  <a:cubicBezTo>
                    <a:pt x="58" y="105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4" y="103"/>
                    <a:pt x="56" y="100"/>
                    <a:pt x="54" y="100"/>
                  </a:cubicBezTo>
                  <a:cubicBezTo>
                    <a:pt x="52" y="100"/>
                    <a:pt x="52" y="102"/>
                    <a:pt x="51" y="103"/>
                  </a:cubicBezTo>
                  <a:cubicBezTo>
                    <a:pt x="51" y="105"/>
                    <a:pt x="52" y="105"/>
                    <a:pt x="52" y="106"/>
                  </a:cubicBezTo>
                  <a:cubicBezTo>
                    <a:pt x="53" y="106"/>
                    <a:pt x="54" y="106"/>
                    <a:pt x="54" y="107"/>
                  </a:cubicBezTo>
                  <a:cubicBezTo>
                    <a:pt x="56" y="108"/>
                    <a:pt x="57" y="109"/>
                    <a:pt x="59" y="110"/>
                  </a:cubicBezTo>
                  <a:close/>
                  <a:moveTo>
                    <a:pt x="41" y="90"/>
                  </a:moveTo>
                  <a:cubicBezTo>
                    <a:pt x="44" y="89"/>
                    <a:pt x="44" y="91"/>
                    <a:pt x="46" y="91"/>
                  </a:cubicBezTo>
                  <a:cubicBezTo>
                    <a:pt x="46" y="92"/>
                    <a:pt x="47" y="92"/>
                    <a:pt x="47" y="93"/>
                  </a:cubicBezTo>
                  <a:cubicBezTo>
                    <a:pt x="48" y="93"/>
                    <a:pt x="48" y="94"/>
                    <a:pt x="49" y="95"/>
                  </a:cubicBezTo>
                  <a:cubicBezTo>
                    <a:pt x="50" y="96"/>
                    <a:pt x="50" y="97"/>
                    <a:pt x="53" y="97"/>
                  </a:cubicBezTo>
                  <a:cubicBezTo>
                    <a:pt x="54" y="96"/>
                    <a:pt x="56" y="95"/>
                    <a:pt x="56" y="93"/>
                  </a:cubicBezTo>
                  <a:cubicBezTo>
                    <a:pt x="56" y="91"/>
                    <a:pt x="55" y="89"/>
                    <a:pt x="54" y="88"/>
                  </a:cubicBezTo>
                  <a:cubicBezTo>
                    <a:pt x="54" y="87"/>
                    <a:pt x="53" y="86"/>
                    <a:pt x="53" y="86"/>
                  </a:cubicBezTo>
                  <a:cubicBezTo>
                    <a:pt x="51" y="85"/>
                    <a:pt x="52" y="84"/>
                    <a:pt x="51" y="83"/>
                  </a:cubicBezTo>
                  <a:cubicBezTo>
                    <a:pt x="48" y="82"/>
                    <a:pt x="47" y="80"/>
                    <a:pt x="45" y="79"/>
                  </a:cubicBezTo>
                  <a:cubicBezTo>
                    <a:pt x="45" y="81"/>
                    <a:pt x="44" y="81"/>
                    <a:pt x="42" y="81"/>
                  </a:cubicBezTo>
                  <a:cubicBezTo>
                    <a:pt x="41" y="84"/>
                    <a:pt x="44" y="83"/>
                    <a:pt x="44" y="85"/>
                  </a:cubicBezTo>
                  <a:cubicBezTo>
                    <a:pt x="42" y="86"/>
                    <a:pt x="41" y="87"/>
                    <a:pt x="41" y="90"/>
                  </a:cubicBezTo>
                  <a:close/>
                  <a:moveTo>
                    <a:pt x="34" y="117"/>
                  </a:moveTo>
                  <a:cubicBezTo>
                    <a:pt x="35" y="117"/>
                    <a:pt x="37" y="117"/>
                    <a:pt x="37" y="116"/>
                  </a:cubicBezTo>
                  <a:cubicBezTo>
                    <a:pt x="36" y="116"/>
                    <a:pt x="36" y="115"/>
                    <a:pt x="36" y="114"/>
                  </a:cubicBezTo>
                  <a:cubicBezTo>
                    <a:pt x="36" y="113"/>
                    <a:pt x="36" y="112"/>
                    <a:pt x="36" y="111"/>
                  </a:cubicBezTo>
                  <a:cubicBezTo>
                    <a:pt x="35" y="111"/>
                    <a:pt x="35" y="109"/>
                    <a:pt x="34" y="109"/>
                  </a:cubicBezTo>
                  <a:cubicBezTo>
                    <a:pt x="35" y="111"/>
                    <a:pt x="32" y="110"/>
                    <a:pt x="31" y="111"/>
                  </a:cubicBezTo>
                  <a:cubicBezTo>
                    <a:pt x="31" y="113"/>
                    <a:pt x="32" y="113"/>
                    <a:pt x="32" y="115"/>
                  </a:cubicBezTo>
                  <a:cubicBezTo>
                    <a:pt x="33" y="115"/>
                    <a:pt x="34" y="115"/>
                    <a:pt x="34" y="117"/>
                  </a:cubicBezTo>
                  <a:close/>
                  <a:moveTo>
                    <a:pt x="37" y="95"/>
                  </a:moveTo>
                  <a:cubicBezTo>
                    <a:pt x="37" y="96"/>
                    <a:pt x="35" y="96"/>
                    <a:pt x="35" y="98"/>
                  </a:cubicBezTo>
                  <a:cubicBezTo>
                    <a:pt x="36" y="98"/>
                    <a:pt x="36" y="100"/>
                    <a:pt x="36" y="101"/>
                  </a:cubicBezTo>
                  <a:cubicBezTo>
                    <a:pt x="36" y="101"/>
                    <a:pt x="37" y="102"/>
                    <a:pt x="37" y="103"/>
                  </a:cubicBezTo>
                  <a:cubicBezTo>
                    <a:pt x="36" y="105"/>
                    <a:pt x="38" y="104"/>
                    <a:pt x="37" y="107"/>
                  </a:cubicBezTo>
                  <a:cubicBezTo>
                    <a:pt x="38" y="107"/>
                    <a:pt x="39" y="108"/>
                    <a:pt x="39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1" y="110"/>
                    <a:pt x="41" y="111"/>
                    <a:pt x="41" y="111"/>
                  </a:cubicBezTo>
                  <a:cubicBezTo>
                    <a:pt x="42" y="111"/>
                    <a:pt x="42" y="112"/>
                    <a:pt x="42" y="112"/>
                  </a:cubicBezTo>
                  <a:cubicBezTo>
                    <a:pt x="42" y="114"/>
                    <a:pt x="44" y="114"/>
                    <a:pt x="46" y="114"/>
                  </a:cubicBezTo>
                  <a:cubicBezTo>
                    <a:pt x="47" y="111"/>
                    <a:pt x="44" y="112"/>
                    <a:pt x="45" y="109"/>
                  </a:cubicBezTo>
                  <a:cubicBezTo>
                    <a:pt x="44" y="107"/>
                    <a:pt x="43" y="106"/>
                    <a:pt x="43" y="103"/>
                  </a:cubicBezTo>
                  <a:cubicBezTo>
                    <a:pt x="43" y="100"/>
                    <a:pt x="43" y="95"/>
                    <a:pt x="42" y="92"/>
                  </a:cubicBezTo>
                  <a:cubicBezTo>
                    <a:pt x="39" y="91"/>
                    <a:pt x="41" y="95"/>
                    <a:pt x="37" y="95"/>
                  </a:cubicBezTo>
                  <a:close/>
                  <a:moveTo>
                    <a:pt x="38" y="81"/>
                  </a:moveTo>
                  <a:cubicBezTo>
                    <a:pt x="37" y="81"/>
                    <a:pt x="37" y="81"/>
                    <a:pt x="36" y="81"/>
                  </a:cubicBezTo>
                  <a:cubicBezTo>
                    <a:pt x="36" y="82"/>
                    <a:pt x="35" y="82"/>
                    <a:pt x="35" y="83"/>
                  </a:cubicBezTo>
                  <a:cubicBezTo>
                    <a:pt x="35" y="85"/>
                    <a:pt x="32" y="85"/>
                    <a:pt x="33" y="87"/>
                  </a:cubicBezTo>
                  <a:cubicBezTo>
                    <a:pt x="33" y="89"/>
                    <a:pt x="34" y="89"/>
                    <a:pt x="35" y="90"/>
                  </a:cubicBezTo>
                  <a:cubicBezTo>
                    <a:pt x="37" y="90"/>
                    <a:pt x="36" y="92"/>
                    <a:pt x="38" y="92"/>
                  </a:cubicBezTo>
                  <a:cubicBezTo>
                    <a:pt x="38" y="89"/>
                    <a:pt x="40" y="89"/>
                    <a:pt x="39" y="86"/>
                  </a:cubicBezTo>
                  <a:cubicBezTo>
                    <a:pt x="40" y="84"/>
                    <a:pt x="38" y="83"/>
                    <a:pt x="38" y="81"/>
                  </a:cubicBezTo>
                  <a:close/>
                  <a:moveTo>
                    <a:pt x="50" y="130"/>
                  </a:moveTo>
                  <a:cubicBezTo>
                    <a:pt x="50" y="129"/>
                    <a:pt x="49" y="130"/>
                    <a:pt x="48" y="131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50" y="132"/>
                    <a:pt x="51" y="133"/>
                    <a:pt x="52" y="132"/>
                  </a:cubicBezTo>
                  <a:cubicBezTo>
                    <a:pt x="52" y="131"/>
                    <a:pt x="51" y="130"/>
                    <a:pt x="50" y="130"/>
                  </a:cubicBezTo>
                  <a:close/>
                  <a:moveTo>
                    <a:pt x="50" y="124"/>
                  </a:moveTo>
                  <a:cubicBezTo>
                    <a:pt x="49" y="123"/>
                    <a:pt x="48" y="123"/>
                    <a:pt x="46" y="123"/>
                  </a:cubicBezTo>
                  <a:cubicBezTo>
                    <a:pt x="46" y="124"/>
                    <a:pt x="45" y="124"/>
                    <a:pt x="46" y="126"/>
                  </a:cubicBezTo>
                  <a:cubicBezTo>
                    <a:pt x="48" y="126"/>
                    <a:pt x="50" y="126"/>
                    <a:pt x="50" y="124"/>
                  </a:cubicBezTo>
                  <a:close/>
                  <a:moveTo>
                    <a:pt x="47" y="121"/>
                  </a:moveTo>
                  <a:cubicBezTo>
                    <a:pt x="47" y="121"/>
                    <a:pt x="46" y="121"/>
                    <a:pt x="46" y="120"/>
                  </a:cubicBezTo>
                  <a:cubicBezTo>
                    <a:pt x="46" y="119"/>
                    <a:pt x="44" y="118"/>
                    <a:pt x="44" y="117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2" y="116"/>
                    <a:pt x="41" y="115"/>
                    <a:pt x="41" y="114"/>
                  </a:cubicBezTo>
                  <a:cubicBezTo>
                    <a:pt x="41" y="113"/>
                    <a:pt x="41" y="113"/>
                    <a:pt x="40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112"/>
                    <a:pt x="40" y="111"/>
                    <a:pt x="40" y="111"/>
                  </a:cubicBezTo>
                  <a:cubicBezTo>
                    <a:pt x="40" y="110"/>
                    <a:pt x="39" y="110"/>
                    <a:pt x="39" y="109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08"/>
                    <a:pt x="38" y="110"/>
                    <a:pt x="37" y="109"/>
                  </a:cubicBezTo>
                  <a:cubicBezTo>
                    <a:pt x="37" y="110"/>
                    <a:pt x="37" y="110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3"/>
                    <a:pt x="38" y="114"/>
                    <a:pt x="38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8" y="118"/>
                    <a:pt x="40" y="118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2" y="120"/>
                    <a:pt x="42" y="121"/>
                    <a:pt x="43" y="121"/>
                  </a:cubicBezTo>
                  <a:cubicBezTo>
                    <a:pt x="43" y="122"/>
                    <a:pt x="45" y="123"/>
                    <a:pt x="46" y="123"/>
                  </a:cubicBezTo>
                  <a:cubicBezTo>
                    <a:pt x="47" y="122"/>
                    <a:pt x="47" y="122"/>
                    <a:pt x="47" y="121"/>
                  </a:cubicBezTo>
                  <a:close/>
                  <a:moveTo>
                    <a:pt x="37" y="120"/>
                  </a:moveTo>
                  <a:cubicBezTo>
                    <a:pt x="37" y="119"/>
                    <a:pt x="36" y="119"/>
                    <a:pt x="35" y="119"/>
                  </a:cubicBezTo>
                  <a:cubicBezTo>
                    <a:pt x="35" y="119"/>
                    <a:pt x="34" y="120"/>
                    <a:pt x="34" y="120"/>
                  </a:cubicBezTo>
                  <a:cubicBezTo>
                    <a:pt x="36" y="121"/>
                    <a:pt x="35" y="124"/>
                    <a:pt x="37" y="123"/>
                  </a:cubicBezTo>
                  <a:cubicBezTo>
                    <a:pt x="38" y="122"/>
                    <a:pt x="39" y="121"/>
                    <a:pt x="37" y="120"/>
                  </a:cubicBezTo>
                  <a:close/>
                  <a:moveTo>
                    <a:pt x="148" y="217"/>
                  </a:moveTo>
                  <a:cubicBezTo>
                    <a:pt x="148" y="215"/>
                    <a:pt x="146" y="216"/>
                    <a:pt x="145" y="216"/>
                  </a:cubicBezTo>
                  <a:cubicBezTo>
                    <a:pt x="145" y="217"/>
                    <a:pt x="144" y="217"/>
                    <a:pt x="144" y="218"/>
                  </a:cubicBezTo>
                  <a:cubicBezTo>
                    <a:pt x="145" y="219"/>
                    <a:pt x="146" y="221"/>
                    <a:pt x="149" y="220"/>
                  </a:cubicBezTo>
                  <a:cubicBezTo>
                    <a:pt x="149" y="220"/>
                    <a:pt x="149" y="219"/>
                    <a:pt x="150" y="219"/>
                  </a:cubicBezTo>
                  <a:cubicBezTo>
                    <a:pt x="150" y="219"/>
                    <a:pt x="151" y="219"/>
                    <a:pt x="152" y="218"/>
                  </a:cubicBezTo>
                  <a:cubicBezTo>
                    <a:pt x="153" y="216"/>
                    <a:pt x="150" y="217"/>
                    <a:pt x="148" y="217"/>
                  </a:cubicBezTo>
                  <a:close/>
                  <a:moveTo>
                    <a:pt x="143" y="190"/>
                  </a:moveTo>
                  <a:cubicBezTo>
                    <a:pt x="143" y="189"/>
                    <a:pt x="144" y="189"/>
                    <a:pt x="145" y="189"/>
                  </a:cubicBezTo>
                  <a:cubicBezTo>
                    <a:pt x="146" y="188"/>
                    <a:pt x="146" y="188"/>
                    <a:pt x="147" y="187"/>
                  </a:cubicBezTo>
                  <a:cubicBezTo>
                    <a:pt x="147" y="182"/>
                    <a:pt x="140" y="183"/>
                    <a:pt x="136" y="182"/>
                  </a:cubicBezTo>
                  <a:cubicBezTo>
                    <a:pt x="133" y="182"/>
                    <a:pt x="130" y="182"/>
                    <a:pt x="127" y="182"/>
                  </a:cubicBezTo>
                  <a:cubicBezTo>
                    <a:pt x="127" y="185"/>
                    <a:pt x="127" y="185"/>
                    <a:pt x="127" y="187"/>
                  </a:cubicBezTo>
                  <a:cubicBezTo>
                    <a:pt x="130" y="190"/>
                    <a:pt x="136" y="190"/>
                    <a:pt x="143" y="190"/>
                  </a:cubicBezTo>
                  <a:close/>
                  <a:moveTo>
                    <a:pt x="136" y="197"/>
                  </a:moveTo>
                  <a:cubicBezTo>
                    <a:pt x="138" y="197"/>
                    <a:pt x="138" y="198"/>
                    <a:pt x="139" y="198"/>
                  </a:cubicBezTo>
                  <a:cubicBezTo>
                    <a:pt x="140" y="198"/>
                    <a:pt x="141" y="197"/>
                    <a:pt x="143" y="197"/>
                  </a:cubicBezTo>
                  <a:cubicBezTo>
                    <a:pt x="144" y="197"/>
                    <a:pt x="145" y="199"/>
                    <a:pt x="147" y="199"/>
                  </a:cubicBezTo>
                  <a:cubicBezTo>
                    <a:pt x="149" y="199"/>
                    <a:pt x="152" y="199"/>
                    <a:pt x="153" y="199"/>
                  </a:cubicBezTo>
                  <a:cubicBezTo>
                    <a:pt x="153" y="199"/>
                    <a:pt x="152" y="198"/>
                    <a:pt x="153" y="198"/>
                  </a:cubicBezTo>
                  <a:cubicBezTo>
                    <a:pt x="156" y="198"/>
                    <a:pt x="159" y="199"/>
                    <a:pt x="160" y="196"/>
                  </a:cubicBezTo>
                  <a:cubicBezTo>
                    <a:pt x="158" y="195"/>
                    <a:pt x="154" y="196"/>
                    <a:pt x="152" y="195"/>
                  </a:cubicBezTo>
                  <a:cubicBezTo>
                    <a:pt x="150" y="195"/>
                    <a:pt x="150" y="194"/>
                    <a:pt x="148" y="194"/>
                  </a:cubicBezTo>
                  <a:cubicBezTo>
                    <a:pt x="147" y="194"/>
                    <a:pt x="145" y="194"/>
                    <a:pt x="143" y="194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141" y="194"/>
                    <a:pt x="139" y="194"/>
                    <a:pt x="138" y="193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8" y="192"/>
                    <a:pt x="137" y="191"/>
                    <a:pt x="137" y="192"/>
                  </a:cubicBezTo>
                  <a:cubicBezTo>
                    <a:pt x="137" y="192"/>
                    <a:pt x="136" y="192"/>
                    <a:pt x="136" y="192"/>
                  </a:cubicBezTo>
                  <a:cubicBezTo>
                    <a:pt x="136" y="192"/>
                    <a:pt x="135" y="191"/>
                    <a:pt x="136" y="191"/>
                  </a:cubicBezTo>
                  <a:cubicBezTo>
                    <a:pt x="133" y="190"/>
                    <a:pt x="131" y="191"/>
                    <a:pt x="129" y="192"/>
                  </a:cubicBezTo>
                  <a:cubicBezTo>
                    <a:pt x="128" y="192"/>
                    <a:pt x="128" y="193"/>
                    <a:pt x="127" y="193"/>
                  </a:cubicBezTo>
                  <a:cubicBezTo>
                    <a:pt x="126" y="193"/>
                    <a:pt x="125" y="193"/>
                    <a:pt x="125" y="194"/>
                  </a:cubicBezTo>
                  <a:cubicBezTo>
                    <a:pt x="124" y="194"/>
                    <a:pt x="123" y="195"/>
                    <a:pt x="123" y="196"/>
                  </a:cubicBezTo>
                  <a:cubicBezTo>
                    <a:pt x="124" y="196"/>
                    <a:pt x="124" y="197"/>
                    <a:pt x="126" y="197"/>
                  </a:cubicBezTo>
                  <a:cubicBezTo>
                    <a:pt x="127" y="197"/>
                    <a:pt x="127" y="196"/>
                    <a:pt x="129" y="196"/>
                  </a:cubicBezTo>
                  <a:cubicBezTo>
                    <a:pt x="130" y="198"/>
                    <a:pt x="132" y="197"/>
                    <a:pt x="134" y="197"/>
                  </a:cubicBezTo>
                  <a:cubicBezTo>
                    <a:pt x="135" y="197"/>
                    <a:pt x="136" y="197"/>
                    <a:pt x="136" y="197"/>
                  </a:cubicBezTo>
                  <a:close/>
                  <a:moveTo>
                    <a:pt x="120" y="177"/>
                  </a:moveTo>
                  <a:cubicBezTo>
                    <a:pt x="119" y="177"/>
                    <a:pt x="118" y="177"/>
                    <a:pt x="118" y="177"/>
                  </a:cubicBezTo>
                  <a:cubicBezTo>
                    <a:pt x="120" y="177"/>
                    <a:pt x="124" y="179"/>
                    <a:pt x="125" y="177"/>
                  </a:cubicBezTo>
                  <a:cubicBezTo>
                    <a:pt x="124" y="176"/>
                    <a:pt x="121" y="173"/>
                    <a:pt x="120" y="176"/>
                  </a:cubicBezTo>
                  <a:cubicBezTo>
                    <a:pt x="120" y="176"/>
                    <a:pt x="121" y="176"/>
                    <a:pt x="120" y="177"/>
                  </a:cubicBezTo>
                  <a:close/>
                  <a:moveTo>
                    <a:pt x="245" y="73"/>
                  </a:moveTo>
                  <a:cubicBezTo>
                    <a:pt x="244" y="73"/>
                    <a:pt x="244" y="71"/>
                    <a:pt x="244" y="70"/>
                  </a:cubicBezTo>
                  <a:cubicBezTo>
                    <a:pt x="243" y="70"/>
                    <a:pt x="243" y="70"/>
                    <a:pt x="243" y="70"/>
                  </a:cubicBezTo>
                  <a:cubicBezTo>
                    <a:pt x="241" y="70"/>
                    <a:pt x="240" y="69"/>
                    <a:pt x="240" y="68"/>
                  </a:cubicBezTo>
                  <a:cubicBezTo>
                    <a:pt x="239" y="67"/>
                    <a:pt x="238" y="67"/>
                    <a:pt x="237" y="66"/>
                  </a:cubicBezTo>
                  <a:cubicBezTo>
                    <a:pt x="232" y="66"/>
                    <a:pt x="232" y="66"/>
                    <a:pt x="232" y="66"/>
                  </a:cubicBezTo>
                  <a:cubicBezTo>
                    <a:pt x="232" y="65"/>
                    <a:pt x="232" y="65"/>
                    <a:pt x="231" y="65"/>
                  </a:cubicBezTo>
                  <a:cubicBezTo>
                    <a:pt x="231" y="64"/>
                    <a:pt x="230" y="64"/>
                    <a:pt x="229" y="64"/>
                  </a:cubicBezTo>
                  <a:cubicBezTo>
                    <a:pt x="229" y="63"/>
                    <a:pt x="229" y="63"/>
                    <a:pt x="228" y="63"/>
                  </a:cubicBezTo>
                  <a:cubicBezTo>
                    <a:pt x="229" y="62"/>
                    <a:pt x="228" y="62"/>
                    <a:pt x="227" y="61"/>
                  </a:cubicBezTo>
                  <a:cubicBezTo>
                    <a:pt x="227" y="59"/>
                    <a:pt x="228" y="57"/>
                    <a:pt x="228" y="56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9" y="56"/>
                    <a:pt x="229" y="57"/>
                    <a:pt x="230" y="57"/>
                  </a:cubicBezTo>
                  <a:cubicBezTo>
                    <a:pt x="230" y="57"/>
                    <a:pt x="230" y="57"/>
                    <a:pt x="230" y="57"/>
                  </a:cubicBezTo>
                  <a:cubicBezTo>
                    <a:pt x="231" y="57"/>
                    <a:pt x="233" y="57"/>
                    <a:pt x="232" y="55"/>
                  </a:cubicBezTo>
                  <a:cubicBezTo>
                    <a:pt x="232" y="55"/>
                    <a:pt x="232" y="54"/>
                    <a:pt x="232" y="54"/>
                  </a:cubicBezTo>
                  <a:cubicBezTo>
                    <a:pt x="232" y="53"/>
                    <a:pt x="230" y="52"/>
                    <a:pt x="228" y="53"/>
                  </a:cubicBezTo>
                  <a:cubicBezTo>
                    <a:pt x="226" y="53"/>
                    <a:pt x="226" y="51"/>
                    <a:pt x="225" y="50"/>
                  </a:cubicBezTo>
                  <a:cubicBezTo>
                    <a:pt x="225" y="47"/>
                    <a:pt x="226" y="46"/>
                    <a:pt x="227" y="43"/>
                  </a:cubicBezTo>
                  <a:cubicBezTo>
                    <a:pt x="224" y="43"/>
                    <a:pt x="226" y="39"/>
                    <a:pt x="223" y="40"/>
                  </a:cubicBezTo>
                  <a:cubicBezTo>
                    <a:pt x="223" y="37"/>
                    <a:pt x="221" y="38"/>
                    <a:pt x="220" y="36"/>
                  </a:cubicBezTo>
                  <a:cubicBezTo>
                    <a:pt x="221" y="33"/>
                    <a:pt x="218" y="33"/>
                    <a:pt x="219" y="30"/>
                  </a:cubicBezTo>
                  <a:cubicBezTo>
                    <a:pt x="217" y="30"/>
                    <a:pt x="217" y="29"/>
                    <a:pt x="217" y="28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8"/>
                    <a:pt x="216" y="28"/>
                    <a:pt x="215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15" y="28"/>
                    <a:pt x="214" y="28"/>
                    <a:pt x="214" y="28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214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2" y="27"/>
                    <a:pt x="212" y="28"/>
                    <a:pt x="212" y="29"/>
                  </a:cubicBezTo>
                  <a:cubicBezTo>
                    <a:pt x="212" y="29"/>
                    <a:pt x="211" y="29"/>
                    <a:pt x="211" y="29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1" y="28"/>
                    <a:pt x="211" y="28"/>
                    <a:pt x="210" y="28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0" y="28"/>
                    <a:pt x="209" y="28"/>
                    <a:pt x="209" y="28"/>
                  </a:cubicBezTo>
                  <a:cubicBezTo>
                    <a:pt x="209" y="28"/>
                    <a:pt x="209" y="28"/>
                    <a:pt x="209" y="28"/>
                  </a:cubicBezTo>
                  <a:cubicBezTo>
                    <a:pt x="209" y="28"/>
                    <a:pt x="209" y="28"/>
                    <a:pt x="209" y="29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09" y="30"/>
                    <a:pt x="208" y="29"/>
                    <a:pt x="208" y="29"/>
                  </a:cubicBezTo>
                  <a:cubicBezTo>
                    <a:pt x="208" y="30"/>
                    <a:pt x="208" y="31"/>
                    <a:pt x="207" y="30"/>
                  </a:cubicBezTo>
                  <a:cubicBezTo>
                    <a:pt x="205" y="30"/>
                    <a:pt x="206" y="34"/>
                    <a:pt x="203" y="34"/>
                  </a:cubicBezTo>
                  <a:cubicBezTo>
                    <a:pt x="203" y="35"/>
                    <a:pt x="203" y="35"/>
                    <a:pt x="202" y="36"/>
                  </a:cubicBezTo>
                  <a:cubicBezTo>
                    <a:pt x="201" y="37"/>
                    <a:pt x="200" y="36"/>
                    <a:pt x="200" y="37"/>
                  </a:cubicBezTo>
                  <a:cubicBezTo>
                    <a:pt x="198" y="38"/>
                    <a:pt x="195" y="35"/>
                    <a:pt x="194" y="37"/>
                  </a:cubicBezTo>
                  <a:cubicBezTo>
                    <a:pt x="193" y="36"/>
                    <a:pt x="188" y="36"/>
                    <a:pt x="186" y="37"/>
                  </a:cubicBezTo>
                  <a:cubicBezTo>
                    <a:pt x="185" y="37"/>
                    <a:pt x="184" y="37"/>
                    <a:pt x="184" y="38"/>
                  </a:cubicBezTo>
                  <a:cubicBezTo>
                    <a:pt x="183" y="38"/>
                    <a:pt x="183" y="38"/>
                    <a:pt x="182" y="38"/>
                  </a:cubicBezTo>
                  <a:cubicBezTo>
                    <a:pt x="182" y="37"/>
                    <a:pt x="180" y="38"/>
                    <a:pt x="178" y="37"/>
                  </a:cubicBezTo>
                  <a:cubicBezTo>
                    <a:pt x="178" y="36"/>
                    <a:pt x="177" y="36"/>
                    <a:pt x="176" y="36"/>
                  </a:cubicBezTo>
                  <a:cubicBezTo>
                    <a:pt x="176" y="37"/>
                    <a:pt x="173" y="35"/>
                    <a:pt x="170" y="36"/>
                  </a:cubicBezTo>
                  <a:cubicBezTo>
                    <a:pt x="170" y="35"/>
                    <a:pt x="170" y="34"/>
                    <a:pt x="169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9" y="34"/>
                    <a:pt x="169" y="34"/>
                    <a:pt x="169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7" y="32"/>
                    <a:pt x="166" y="30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2" y="29"/>
                    <a:pt x="158" y="29"/>
                    <a:pt x="158" y="29"/>
                  </a:cubicBezTo>
                  <a:cubicBezTo>
                    <a:pt x="158" y="30"/>
                    <a:pt x="158" y="30"/>
                    <a:pt x="157" y="30"/>
                  </a:cubicBezTo>
                  <a:cubicBezTo>
                    <a:pt x="156" y="31"/>
                    <a:pt x="155" y="31"/>
                    <a:pt x="153" y="30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3" y="25"/>
                    <a:pt x="152" y="25"/>
                    <a:pt x="151" y="24"/>
                  </a:cubicBezTo>
                  <a:cubicBezTo>
                    <a:pt x="151" y="24"/>
                    <a:pt x="151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49" y="23"/>
                    <a:pt x="149" y="22"/>
                    <a:pt x="148" y="22"/>
                  </a:cubicBezTo>
                  <a:cubicBezTo>
                    <a:pt x="148" y="22"/>
                    <a:pt x="147" y="22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7" y="21"/>
                    <a:pt x="147" y="21"/>
                    <a:pt x="147" y="21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1"/>
                    <a:pt x="146" y="21"/>
                    <a:pt x="145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5" y="21"/>
                    <a:pt x="145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1" y="19"/>
                    <a:pt x="141" y="18"/>
                    <a:pt x="140" y="17"/>
                  </a:cubicBezTo>
                  <a:cubicBezTo>
                    <a:pt x="140" y="16"/>
                    <a:pt x="139" y="15"/>
                    <a:pt x="138" y="15"/>
                  </a:cubicBezTo>
                  <a:cubicBezTo>
                    <a:pt x="138" y="14"/>
                    <a:pt x="137" y="14"/>
                    <a:pt x="137" y="12"/>
                  </a:cubicBezTo>
                  <a:cubicBezTo>
                    <a:pt x="137" y="11"/>
                    <a:pt x="136" y="12"/>
                    <a:pt x="136" y="11"/>
                  </a:cubicBezTo>
                  <a:cubicBezTo>
                    <a:pt x="136" y="10"/>
                    <a:pt x="136" y="9"/>
                    <a:pt x="136" y="9"/>
                  </a:cubicBezTo>
                  <a:cubicBezTo>
                    <a:pt x="134" y="7"/>
                    <a:pt x="133" y="5"/>
                    <a:pt x="129" y="5"/>
                  </a:cubicBezTo>
                  <a:cubicBezTo>
                    <a:pt x="129" y="5"/>
                    <a:pt x="128" y="5"/>
                    <a:pt x="128" y="4"/>
                  </a:cubicBezTo>
                  <a:cubicBezTo>
                    <a:pt x="127" y="4"/>
                    <a:pt x="126" y="4"/>
                    <a:pt x="125" y="4"/>
                  </a:cubicBezTo>
                  <a:cubicBezTo>
                    <a:pt x="125" y="3"/>
                    <a:pt x="124" y="3"/>
                    <a:pt x="123" y="3"/>
                  </a:cubicBezTo>
                  <a:cubicBezTo>
                    <a:pt x="123" y="2"/>
                    <a:pt x="122" y="1"/>
                    <a:pt x="121" y="1"/>
                  </a:cubicBezTo>
                  <a:cubicBezTo>
                    <a:pt x="118" y="2"/>
                    <a:pt x="118" y="0"/>
                    <a:pt x="115" y="0"/>
                  </a:cubicBezTo>
                  <a:cubicBezTo>
                    <a:pt x="113" y="0"/>
                    <a:pt x="113" y="3"/>
                    <a:pt x="111" y="2"/>
                  </a:cubicBezTo>
                  <a:cubicBezTo>
                    <a:pt x="111" y="4"/>
                    <a:pt x="112" y="4"/>
                    <a:pt x="112" y="7"/>
                  </a:cubicBezTo>
                  <a:cubicBezTo>
                    <a:pt x="113" y="7"/>
                    <a:pt x="114" y="9"/>
                    <a:pt x="112" y="11"/>
                  </a:cubicBezTo>
                  <a:cubicBezTo>
                    <a:pt x="111" y="10"/>
                    <a:pt x="108" y="12"/>
                    <a:pt x="108" y="10"/>
                  </a:cubicBezTo>
                  <a:cubicBezTo>
                    <a:pt x="107" y="9"/>
                    <a:pt x="106" y="9"/>
                    <a:pt x="104" y="9"/>
                  </a:cubicBezTo>
                  <a:cubicBezTo>
                    <a:pt x="104" y="9"/>
                    <a:pt x="104" y="10"/>
                    <a:pt x="103" y="11"/>
                  </a:cubicBezTo>
                  <a:cubicBezTo>
                    <a:pt x="102" y="11"/>
                    <a:pt x="102" y="11"/>
                    <a:pt x="102" y="12"/>
                  </a:cubicBezTo>
                  <a:cubicBezTo>
                    <a:pt x="101" y="12"/>
                    <a:pt x="101" y="13"/>
                    <a:pt x="101" y="13"/>
                  </a:cubicBezTo>
                  <a:cubicBezTo>
                    <a:pt x="100" y="13"/>
                    <a:pt x="100" y="14"/>
                    <a:pt x="100" y="14"/>
                  </a:cubicBezTo>
                  <a:cubicBezTo>
                    <a:pt x="97" y="13"/>
                    <a:pt x="97" y="16"/>
                    <a:pt x="95" y="16"/>
                  </a:cubicBezTo>
                  <a:cubicBezTo>
                    <a:pt x="95" y="17"/>
                    <a:pt x="94" y="18"/>
                    <a:pt x="92" y="18"/>
                  </a:cubicBezTo>
                  <a:cubicBezTo>
                    <a:pt x="92" y="19"/>
                    <a:pt x="89" y="18"/>
                    <a:pt x="89" y="20"/>
                  </a:cubicBezTo>
                  <a:cubicBezTo>
                    <a:pt x="88" y="21"/>
                    <a:pt x="87" y="22"/>
                    <a:pt x="87" y="23"/>
                  </a:cubicBezTo>
                  <a:cubicBezTo>
                    <a:pt x="86" y="25"/>
                    <a:pt x="87" y="26"/>
                    <a:pt x="89" y="26"/>
                  </a:cubicBezTo>
                  <a:cubicBezTo>
                    <a:pt x="89" y="27"/>
                    <a:pt x="90" y="28"/>
                    <a:pt x="91" y="29"/>
                  </a:cubicBezTo>
                  <a:cubicBezTo>
                    <a:pt x="91" y="31"/>
                    <a:pt x="91" y="33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6"/>
                    <a:pt x="91" y="36"/>
                  </a:cubicBezTo>
                  <a:cubicBezTo>
                    <a:pt x="91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9"/>
                    <a:pt x="89" y="39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2"/>
                    <a:pt x="87" y="42"/>
                    <a:pt x="87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4" y="44"/>
                    <a:pt x="81" y="44"/>
                    <a:pt x="80" y="45"/>
                  </a:cubicBezTo>
                  <a:cubicBezTo>
                    <a:pt x="79" y="45"/>
                    <a:pt x="80" y="46"/>
                    <a:pt x="79" y="47"/>
                  </a:cubicBezTo>
                  <a:cubicBezTo>
                    <a:pt x="79" y="48"/>
                    <a:pt x="78" y="48"/>
                    <a:pt x="78" y="49"/>
                  </a:cubicBezTo>
                  <a:cubicBezTo>
                    <a:pt x="77" y="52"/>
                    <a:pt x="81" y="51"/>
                    <a:pt x="80" y="55"/>
                  </a:cubicBezTo>
                  <a:cubicBezTo>
                    <a:pt x="78" y="55"/>
                    <a:pt x="78" y="57"/>
                    <a:pt x="76" y="56"/>
                  </a:cubicBezTo>
                  <a:cubicBezTo>
                    <a:pt x="75" y="60"/>
                    <a:pt x="78" y="60"/>
                    <a:pt x="79" y="62"/>
                  </a:cubicBezTo>
                  <a:cubicBezTo>
                    <a:pt x="79" y="62"/>
                    <a:pt x="80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7" y="63"/>
                    <a:pt x="76" y="62"/>
                    <a:pt x="74" y="62"/>
                  </a:cubicBezTo>
                  <a:cubicBezTo>
                    <a:pt x="74" y="64"/>
                    <a:pt x="73" y="62"/>
                    <a:pt x="71" y="62"/>
                  </a:cubicBezTo>
                  <a:cubicBezTo>
                    <a:pt x="70" y="63"/>
                    <a:pt x="71" y="65"/>
                    <a:pt x="70" y="65"/>
                  </a:cubicBezTo>
                  <a:cubicBezTo>
                    <a:pt x="67" y="65"/>
                    <a:pt x="67" y="64"/>
                    <a:pt x="66" y="62"/>
                  </a:cubicBezTo>
                  <a:cubicBezTo>
                    <a:pt x="65" y="62"/>
                    <a:pt x="64" y="61"/>
                    <a:pt x="62" y="61"/>
                  </a:cubicBezTo>
                  <a:cubicBezTo>
                    <a:pt x="61" y="61"/>
                    <a:pt x="59" y="61"/>
                    <a:pt x="58" y="61"/>
                  </a:cubicBezTo>
                  <a:cubicBezTo>
                    <a:pt x="57" y="61"/>
                    <a:pt x="57" y="62"/>
                    <a:pt x="55" y="62"/>
                  </a:cubicBezTo>
                  <a:cubicBezTo>
                    <a:pt x="53" y="63"/>
                    <a:pt x="54" y="60"/>
                    <a:pt x="51" y="61"/>
                  </a:cubicBezTo>
                  <a:cubicBezTo>
                    <a:pt x="50" y="60"/>
                    <a:pt x="50" y="59"/>
                    <a:pt x="50" y="59"/>
                  </a:cubicBezTo>
                  <a:cubicBezTo>
                    <a:pt x="50" y="59"/>
                    <a:pt x="50" y="58"/>
                    <a:pt x="50" y="58"/>
                  </a:cubicBezTo>
                  <a:cubicBezTo>
                    <a:pt x="50" y="58"/>
                    <a:pt x="48" y="58"/>
                    <a:pt x="48" y="58"/>
                  </a:cubicBezTo>
                  <a:cubicBezTo>
                    <a:pt x="48" y="57"/>
                    <a:pt x="48" y="56"/>
                    <a:pt x="47" y="56"/>
                  </a:cubicBezTo>
                  <a:cubicBezTo>
                    <a:pt x="47" y="54"/>
                    <a:pt x="45" y="53"/>
                    <a:pt x="45" y="52"/>
                  </a:cubicBezTo>
                  <a:cubicBezTo>
                    <a:pt x="43" y="51"/>
                    <a:pt x="43" y="53"/>
                    <a:pt x="42" y="53"/>
                  </a:cubicBezTo>
                  <a:cubicBezTo>
                    <a:pt x="42" y="54"/>
                    <a:pt x="40" y="53"/>
                    <a:pt x="40" y="54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7"/>
                    <a:pt x="38" y="59"/>
                    <a:pt x="38" y="61"/>
                  </a:cubicBezTo>
                  <a:cubicBezTo>
                    <a:pt x="36" y="60"/>
                    <a:pt x="36" y="62"/>
                    <a:pt x="35" y="63"/>
                  </a:cubicBezTo>
                  <a:cubicBezTo>
                    <a:pt x="33" y="63"/>
                    <a:pt x="33" y="62"/>
                    <a:pt x="31" y="62"/>
                  </a:cubicBezTo>
                  <a:cubicBezTo>
                    <a:pt x="30" y="62"/>
                    <a:pt x="31" y="63"/>
                    <a:pt x="30" y="64"/>
                  </a:cubicBezTo>
                  <a:cubicBezTo>
                    <a:pt x="30" y="65"/>
                    <a:pt x="29" y="65"/>
                    <a:pt x="29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1" y="67"/>
                    <a:pt x="21" y="69"/>
                  </a:cubicBezTo>
                  <a:cubicBezTo>
                    <a:pt x="19" y="69"/>
                    <a:pt x="18" y="68"/>
                    <a:pt x="18" y="70"/>
                  </a:cubicBezTo>
                  <a:cubicBezTo>
                    <a:pt x="17" y="69"/>
                    <a:pt x="15" y="69"/>
                    <a:pt x="15" y="70"/>
                  </a:cubicBezTo>
                  <a:cubicBezTo>
                    <a:pt x="14" y="71"/>
                    <a:pt x="14" y="70"/>
                    <a:pt x="13" y="70"/>
                  </a:cubicBezTo>
                  <a:cubicBezTo>
                    <a:pt x="12" y="69"/>
                    <a:pt x="11" y="69"/>
                    <a:pt x="11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7"/>
                    <a:pt x="4" y="67"/>
                    <a:pt x="4" y="67"/>
                  </a:cubicBezTo>
                  <a:cubicBezTo>
                    <a:pt x="3" y="66"/>
                    <a:pt x="3" y="66"/>
                    <a:pt x="3" y="65"/>
                  </a:cubicBezTo>
                  <a:cubicBezTo>
                    <a:pt x="3" y="64"/>
                    <a:pt x="3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4"/>
                    <a:pt x="0" y="66"/>
                    <a:pt x="1" y="67"/>
                  </a:cubicBezTo>
                  <a:cubicBezTo>
                    <a:pt x="1" y="67"/>
                    <a:pt x="2" y="67"/>
                    <a:pt x="2" y="67"/>
                  </a:cubicBezTo>
                  <a:cubicBezTo>
                    <a:pt x="2" y="68"/>
                    <a:pt x="1" y="69"/>
                    <a:pt x="3" y="70"/>
                  </a:cubicBezTo>
                  <a:cubicBezTo>
                    <a:pt x="2" y="70"/>
                    <a:pt x="2" y="71"/>
                    <a:pt x="2" y="72"/>
                  </a:cubicBezTo>
                  <a:cubicBezTo>
                    <a:pt x="2" y="74"/>
                    <a:pt x="3" y="75"/>
                    <a:pt x="3" y="78"/>
                  </a:cubicBezTo>
                  <a:cubicBezTo>
                    <a:pt x="3" y="78"/>
                    <a:pt x="3" y="79"/>
                    <a:pt x="4" y="79"/>
                  </a:cubicBezTo>
                  <a:cubicBezTo>
                    <a:pt x="4" y="81"/>
                    <a:pt x="4" y="82"/>
                    <a:pt x="5" y="82"/>
                  </a:cubicBezTo>
                  <a:cubicBezTo>
                    <a:pt x="5" y="85"/>
                    <a:pt x="6" y="85"/>
                    <a:pt x="6" y="87"/>
                  </a:cubicBezTo>
                  <a:cubicBezTo>
                    <a:pt x="6" y="88"/>
                    <a:pt x="7" y="88"/>
                    <a:pt x="7" y="89"/>
                  </a:cubicBezTo>
                  <a:cubicBezTo>
                    <a:pt x="7" y="90"/>
                    <a:pt x="8" y="90"/>
                    <a:pt x="9" y="90"/>
                  </a:cubicBezTo>
                  <a:cubicBezTo>
                    <a:pt x="9" y="91"/>
                    <a:pt x="9" y="91"/>
                    <a:pt x="10" y="91"/>
                  </a:cubicBezTo>
                  <a:cubicBezTo>
                    <a:pt x="9" y="94"/>
                    <a:pt x="11" y="95"/>
                    <a:pt x="13" y="95"/>
                  </a:cubicBezTo>
                  <a:cubicBezTo>
                    <a:pt x="13" y="97"/>
                    <a:pt x="12" y="97"/>
                    <a:pt x="12" y="98"/>
                  </a:cubicBezTo>
                  <a:cubicBezTo>
                    <a:pt x="12" y="99"/>
                    <a:pt x="13" y="100"/>
                    <a:pt x="14" y="100"/>
                  </a:cubicBezTo>
                  <a:cubicBezTo>
                    <a:pt x="14" y="101"/>
                    <a:pt x="15" y="102"/>
                    <a:pt x="15" y="103"/>
                  </a:cubicBezTo>
                  <a:cubicBezTo>
                    <a:pt x="16" y="105"/>
                    <a:pt x="20" y="104"/>
                    <a:pt x="20" y="106"/>
                  </a:cubicBezTo>
                  <a:cubicBezTo>
                    <a:pt x="20" y="107"/>
                    <a:pt x="21" y="107"/>
                    <a:pt x="21" y="106"/>
                  </a:cubicBezTo>
                  <a:cubicBezTo>
                    <a:pt x="21" y="105"/>
                    <a:pt x="22" y="104"/>
                    <a:pt x="23" y="104"/>
                  </a:cubicBezTo>
                  <a:cubicBezTo>
                    <a:pt x="23" y="103"/>
                    <a:pt x="23" y="101"/>
                    <a:pt x="24" y="101"/>
                  </a:cubicBezTo>
                  <a:cubicBezTo>
                    <a:pt x="24" y="99"/>
                    <a:pt x="24" y="98"/>
                    <a:pt x="25" y="98"/>
                  </a:cubicBezTo>
                  <a:cubicBezTo>
                    <a:pt x="25" y="95"/>
                    <a:pt x="26" y="98"/>
                    <a:pt x="28" y="97"/>
                  </a:cubicBezTo>
                  <a:cubicBezTo>
                    <a:pt x="28" y="96"/>
                    <a:pt x="29" y="95"/>
                    <a:pt x="30" y="95"/>
                  </a:cubicBezTo>
                  <a:cubicBezTo>
                    <a:pt x="30" y="90"/>
                    <a:pt x="31" y="86"/>
                    <a:pt x="32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1"/>
                    <a:pt x="34" y="80"/>
                    <a:pt x="35" y="80"/>
                  </a:cubicBezTo>
                  <a:cubicBezTo>
                    <a:pt x="35" y="77"/>
                    <a:pt x="35" y="75"/>
                    <a:pt x="37" y="74"/>
                  </a:cubicBezTo>
                  <a:cubicBezTo>
                    <a:pt x="37" y="73"/>
                    <a:pt x="38" y="73"/>
                    <a:pt x="38" y="74"/>
                  </a:cubicBezTo>
                  <a:cubicBezTo>
                    <a:pt x="40" y="74"/>
                    <a:pt x="40" y="76"/>
                    <a:pt x="42" y="76"/>
                  </a:cubicBezTo>
                  <a:cubicBezTo>
                    <a:pt x="42" y="76"/>
                    <a:pt x="43" y="76"/>
                    <a:pt x="43" y="77"/>
                  </a:cubicBezTo>
                  <a:cubicBezTo>
                    <a:pt x="43" y="77"/>
                    <a:pt x="43" y="77"/>
                    <a:pt x="44" y="77"/>
                  </a:cubicBezTo>
                  <a:cubicBezTo>
                    <a:pt x="44" y="77"/>
                    <a:pt x="45" y="77"/>
                    <a:pt x="45" y="78"/>
                  </a:cubicBezTo>
                  <a:cubicBezTo>
                    <a:pt x="46" y="78"/>
                    <a:pt x="46" y="79"/>
                    <a:pt x="47" y="79"/>
                  </a:cubicBezTo>
                  <a:cubicBezTo>
                    <a:pt x="47" y="79"/>
                    <a:pt x="48" y="79"/>
                    <a:pt x="48" y="79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50" y="81"/>
                    <a:pt x="50" y="81"/>
                    <a:pt x="51" y="81"/>
                  </a:cubicBezTo>
                  <a:cubicBezTo>
                    <a:pt x="52" y="84"/>
                    <a:pt x="56" y="85"/>
                    <a:pt x="57" y="88"/>
                  </a:cubicBezTo>
                  <a:cubicBezTo>
                    <a:pt x="58" y="88"/>
                    <a:pt x="58" y="88"/>
                    <a:pt x="58" y="89"/>
                  </a:cubicBezTo>
                  <a:cubicBezTo>
                    <a:pt x="58" y="90"/>
                    <a:pt x="59" y="91"/>
                    <a:pt x="60" y="91"/>
                  </a:cubicBezTo>
                  <a:cubicBezTo>
                    <a:pt x="60" y="92"/>
                    <a:pt x="61" y="92"/>
                    <a:pt x="61" y="93"/>
                  </a:cubicBezTo>
                  <a:cubicBezTo>
                    <a:pt x="61" y="94"/>
                    <a:pt x="60" y="94"/>
                    <a:pt x="60" y="95"/>
                  </a:cubicBezTo>
                  <a:cubicBezTo>
                    <a:pt x="59" y="94"/>
                    <a:pt x="59" y="95"/>
                    <a:pt x="59" y="95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4" y="102"/>
                    <a:pt x="61" y="103"/>
                    <a:pt x="59" y="10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5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7"/>
                    <a:pt x="60" y="109"/>
                    <a:pt x="60" y="110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1" y="110"/>
                    <a:pt x="62" y="111"/>
                    <a:pt x="63" y="11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4" y="114"/>
                    <a:pt x="64" y="115"/>
                    <a:pt x="64" y="115"/>
                  </a:cubicBezTo>
                  <a:cubicBezTo>
                    <a:pt x="64" y="115"/>
                    <a:pt x="65" y="115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8"/>
                    <a:pt x="68" y="118"/>
                    <a:pt x="68" y="120"/>
                  </a:cubicBezTo>
                  <a:cubicBezTo>
                    <a:pt x="68" y="120"/>
                    <a:pt x="69" y="120"/>
                    <a:pt x="69" y="120"/>
                  </a:cubicBezTo>
                  <a:cubicBezTo>
                    <a:pt x="70" y="121"/>
                    <a:pt x="71" y="122"/>
                    <a:pt x="72" y="123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3"/>
                    <a:pt x="73" y="124"/>
                    <a:pt x="73" y="124"/>
                  </a:cubicBezTo>
                  <a:cubicBezTo>
                    <a:pt x="73" y="124"/>
                    <a:pt x="74" y="125"/>
                    <a:pt x="74" y="125"/>
                  </a:cubicBezTo>
                  <a:cubicBezTo>
                    <a:pt x="75" y="126"/>
                    <a:pt x="76" y="126"/>
                    <a:pt x="76" y="128"/>
                  </a:cubicBezTo>
                  <a:cubicBezTo>
                    <a:pt x="76" y="128"/>
                    <a:pt x="76" y="129"/>
                    <a:pt x="77" y="129"/>
                  </a:cubicBezTo>
                  <a:cubicBezTo>
                    <a:pt x="77" y="129"/>
                    <a:pt x="77" y="129"/>
                    <a:pt x="79" y="129"/>
                  </a:cubicBezTo>
                  <a:cubicBezTo>
                    <a:pt x="79" y="132"/>
                    <a:pt x="83" y="131"/>
                    <a:pt x="83" y="135"/>
                  </a:cubicBezTo>
                  <a:cubicBezTo>
                    <a:pt x="82" y="134"/>
                    <a:pt x="81" y="133"/>
                    <a:pt x="80" y="133"/>
                  </a:cubicBezTo>
                  <a:cubicBezTo>
                    <a:pt x="80" y="132"/>
                    <a:pt x="78" y="131"/>
                    <a:pt x="77" y="131"/>
                  </a:cubicBezTo>
                  <a:cubicBezTo>
                    <a:pt x="77" y="132"/>
                    <a:pt x="77" y="132"/>
                    <a:pt x="77" y="132"/>
                  </a:cubicBezTo>
                  <a:cubicBezTo>
                    <a:pt x="77" y="132"/>
                    <a:pt x="76" y="133"/>
                    <a:pt x="76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0"/>
                    <a:pt x="76" y="131"/>
                    <a:pt x="76" y="129"/>
                  </a:cubicBezTo>
                  <a:cubicBezTo>
                    <a:pt x="75" y="129"/>
                    <a:pt x="75" y="128"/>
                    <a:pt x="75" y="128"/>
                  </a:cubicBezTo>
                  <a:cubicBezTo>
                    <a:pt x="75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3" y="126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2" y="124"/>
                    <a:pt x="70" y="125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8" y="123"/>
                    <a:pt x="68" y="123"/>
                  </a:cubicBezTo>
                  <a:cubicBezTo>
                    <a:pt x="68" y="123"/>
                    <a:pt x="67" y="123"/>
                    <a:pt x="67" y="123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5" y="122"/>
                    <a:pt x="64" y="122"/>
                    <a:pt x="6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2"/>
                    <a:pt x="67" y="122"/>
                    <a:pt x="67" y="122"/>
                  </a:cubicBezTo>
                  <a:cubicBezTo>
                    <a:pt x="67" y="122"/>
                    <a:pt x="68" y="122"/>
                    <a:pt x="68" y="122"/>
                  </a:cubicBezTo>
                  <a:cubicBezTo>
                    <a:pt x="68" y="121"/>
                    <a:pt x="68" y="120"/>
                    <a:pt x="68" y="119"/>
                  </a:cubicBezTo>
                  <a:cubicBezTo>
                    <a:pt x="68" y="119"/>
                    <a:pt x="68" y="119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19"/>
                    <a:pt x="66" y="119"/>
                    <a:pt x="65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5" y="117"/>
                    <a:pt x="64" y="116"/>
                    <a:pt x="64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3" y="115"/>
                    <a:pt x="62" y="115"/>
                  </a:cubicBezTo>
                  <a:cubicBezTo>
                    <a:pt x="62" y="115"/>
                    <a:pt x="62" y="115"/>
                    <a:pt x="62" y="114"/>
                  </a:cubicBezTo>
                  <a:cubicBezTo>
                    <a:pt x="61" y="115"/>
                    <a:pt x="62" y="113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9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6" y="111"/>
                    <a:pt x="55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112"/>
                    <a:pt x="55" y="113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7" y="115"/>
                    <a:pt x="56" y="117"/>
                    <a:pt x="58" y="118"/>
                  </a:cubicBezTo>
                  <a:cubicBezTo>
                    <a:pt x="58" y="118"/>
                    <a:pt x="59" y="118"/>
                    <a:pt x="59" y="118"/>
                  </a:cubicBezTo>
                  <a:cubicBezTo>
                    <a:pt x="59" y="119"/>
                    <a:pt x="60" y="119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3"/>
                    <a:pt x="64" y="123"/>
                    <a:pt x="65" y="125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5" y="126"/>
                    <a:pt x="66" y="126"/>
                    <a:pt x="68" y="126"/>
                  </a:cubicBezTo>
                  <a:cubicBezTo>
                    <a:pt x="68" y="126"/>
                    <a:pt x="68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1" y="128"/>
                    <a:pt x="69" y="131"/>
                    <a:pt x="71" y="131"/>
                  </a:cubicBezTo>
                  <a:cubicBezTo>
                    <a:pt x="71" y="131"/>
                    <a:pt x="71" y="131"/>
                    <a:pt x="71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2" y="132"/>
                    <a:pt x="73" y="132"/>
                    <a:pt x="73" y="132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3" y="133"/>
                    <a:pt x="72" y="134"/>
                    <a:pt x="72" y="133"/>
                  </a:cubicBezTo>
                  <a:cubicBezTo>
                    <a:pt x="72" y="133"/>
                    <a:pt x="71" y="133"/>
                    <a:pt x="70" y="132"/>
                  </a:cubicBezTo>
                  <a:cubicBezTo>
                    <a:pt x="69" y="132"/>
                    <a:pt x="68" y="130"/>
                    <a:pt x="66" y="130"/>
                  </a:cubicBezTo>
                  <a:cubicBezTo>
                    <a:pt x="66" y="134"/>
                    <a:pt x="70" y="134"/>
                    <a:pt x="71" y="137"/>
                  </a:cubicBezTo>
                  <a:cubicBezTo>
                    <a:pt x="71" y="139"/>
                    <a:pt x="73" y="139"/>
                    <a:pt x="72" y="142"/>
                  </a:cubicBezTo>
                  <a:cubicBezTo>
                    <a:pt x="71" y="141"/>
                    <a:pt x="70" y="140"/>
                    <a:pt x="69" y="140"/>
                  </a:cubicBezTo>
                  <a:cubicBezTo>
                    <a:pt x="68" y="143"/>
                    <a:pt x="71" y="143"/>
                    <a:pt x="72" y="144"/>
                  </a:cubicBezTo>
                  <a:cubicBezTo>
                    <a:pt x="72" y="147"/>
                    <a:pt x="75" y="147"/>
                    <a:pt x="75" y="149"/>
                  </a:cubicBezTo>
                  <a:cubicBezTo>
                    <a:pt x="78" y="148"/>
                    <a:pt x="77" y="151"/>
                    <a:pt x="79" y="152"/>
                  </a:cubicBezTo>
                  <a:cubicBezTo>
                    <a:pt x="79" y="153"/>
                    <a:pt x="80" y="153"/>
                    <a:pt x="81" y="153"/>
                  </a:cubicBezTo>
                  <a:cubicBezTo>
                    <a:pt x="82" y="154"/>
                    <a:pt x="82" y="155"/>
                    <a:pt x="83" y="155"/>
                  </a:cubicBezTo>
                  <a:cubicBezTo>
                    <a:pt x="83" y="154"/>
                    <a:pt x="84" y="153"/>
                    <a:pt x="83" y="152"/>
                  </a:cubicBezTo>
                  <a:cubicBezTo>
                    <a:pt x="83" y="151"/>
                    <a:pt x="81" y="151"/>
                    <a:pt x="81" y="150"/>
                  </a:cubicBezTo>
                  <a:cubicBezTo>
                    <a:pt x="80" y="149"/>
                    <a:pt x="80" y="148"/>
                    <a:pt x="79" y="148"/>
                  </a:cubicBezTo>
                  <a:cubicBezTo>
                    <a:pt x="79" y="147"/>
                    <a:pt x="77" y="148"/>
                    <a:pt x="77" y="147"/>
                  </a:cubicBezTo>
                  <a:cubicBezTo>
                    <a:pt x="76" y="147"/>
                    <a:pt x="77" y="146"/>
                    <a:pt x="77" y="145"/>
                  </a:cubicBezTo>
                  <a:cubicBezTo>
                    <a:pt x="79" y="146"/>
                    <a:pt x="81" y="147"/>
                    <a:pt x="82" y="149"/>
                  </a:cubicBezTo>
                  <a:cubicBezTo>
                    <a:pt x="84" y="150"/>
                    <a:pt x="86" y="151"/>
                    <a:pt x="86" y="153"/>
                  </a:cubicBezTo>
                  <a:cubicBezTo>
                    <a:pt x="88" y="153"/>
                    <a:pt x="87" y="155"/>
                    <a:pt x="89" y="155"/>
                  </a:cubicBezTo>
                  <a:cubicBezTo>
                    <a:pt x="90" y="155"/>
                    <a:pt x="91" y="156"/>
                    <a:pt x="91" y="157"/>
                  </a:cubicBezTo>
                  <a:cubicBezTo>
                    <a:pt x="92" y="159"/>
                    <a:pt x="94" y="159"/>
                    <a:pt x="95" y="161"/>
                  </a:cubicBezTo>
                  <a:cubicBezTo>
                    <a:pt x="97" y="162"/>
                    <a:pt x="100" y="162"/>
                    <a:pt x="101" y="164"/>
                  </a:cubicBezTo>
                  <a:cubicBezTo>
                    <a:pt x="101" y="164"/>
                    <a:pt x="102" y="164"/>
                    <a:pt x="102" y="165"/>
                  </a:cubicBezTo>
                  <a:cubicBezTo>
                    <a:pt x="103" y="166"/>
                    <a:pt x="105" y="167"/>
                    <a:pt x="105" y="168"/>
                  </a:cubicBezTo>
                  <a:cubicBezTo>
                    <a:pt x="105" y="168"/>
                    <a:pt x="105" y="168"/>
                    <a:pt x="105" y="168"/>
                  </a:cubicBezTo>
                  <a:cubicBezTo>
                    <a:pt x="105" y="168"/>
                    <a:pt x="105" y="168"/>
                    <a:pt x="105" y="169"/>
                  </a:cubicBezTo>
                  <a:cubicBezTo>
                    <a:pt x="105" y="169"/>
                    <a:pt x="105" y="170"/>
                    <a:pt x="104" y="169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4" y="172"/>
                    <a:pt x="105" y="173"/>
                    <a:pt x="106" y="175"/>
                  </a:cubicBezTo>
                  <a:cubicBezTo>
                    <a:pt x="106" y="175"/>
                    <a:pt x="106" y="175"/>
                    <a:pt x="106" y="175"/>
                  </a:cubicBezTo>
                  <a:cubicBezTo>
                    <a:pt x="106" y="175"/>
                    <a:pt x="106" y="175"/>
                    <a:pt x="106" y="175"/>
                  </a:cubicBezTo>
                  <a:cubicBezTo>
                    <a:pt x="106" y="175"/>
                    <a:pt x="106" y="176"/>
                    <a:pt x="106" y="176"/>
                  </a:cubicBezTo>
                  <a:cubicBezTo>
                    <a:pt x="107" y="177"/>
                    <a:pt x="109" y="176"/>
                    <a:pt x="110" y="177"/>
                  </a:cubicBezTo>
                  <a:cubicBezTo>
                    <a:pt x="110" y="177"/>
                    <a:pt x="111" y="177"/>
                    <a:pt x="111" y="177"/>
                  </a:cubicBezTo>
                  <a:cubicBezTo>
                    <a:pt x="111" y="177"/>
                    <a:pt x="111" y="177"/>
                    <a:pt x="112" y="17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13" y="177"/>
                    <a:pt x="114" y="178"/>
                    <a:pt x="114" y="177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5" y="176"/>
                    <a:pt x="116" y="177"/>
                    <a:pt x="116" y="177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7" y="175"/>
                    <a:pt x="118" y="175"/>
                    <a:pt x="119" y="174"/>
                  </a:cubicBezTo>
                  <a:cubicBezTo>
                    <a:pt x="122" y="174"/>
                    <a:pt x="123" y="173"/>
                    <a:pt x="125" y="173"/>
                  </a:cubicBezTo>
                  <a:cubicBezTo>
                    <a:pt x="125" y="174"/>
                    <a:pt x="125" y="175"/>
                    <a:pt x="125" y="176"/>
                  </a:cubicBezTo>
                  <a:cubicBezTo>
                    <a:pt x="127" y="175"/>
                    <a:pt x="128" y="176"/>
                    <a:pt x="129" y="177"/>
                  </a:cubicBezTo>
                  <a:cubicBezTo>
                    <a:pt x="131" y="177"/>
                    <a:pt x="132" y="177"/>
                    <a:pt x="133" y="178"/>
                  </a:cubicBezTo>
                  <a:cubicBezTo>
                    <a:pt x="134" y="179"/>
                    <a:pt x="136" y="179"/>
                    <a:pt x="137" y="179"/>
                  </a:cubicBezTo>
                  <a:cubicBezTo>
                    <a:pt x="138" y="180"/>
                    <a:pt x="139" y="181"/>
                    <a:pt x="140" y="181"/>
                  </a:cubicBezTo>
                  <a:cubicBezTo>
                    <a:pt x="141" y="181"/>
                    <a:pt x="142" y="181"/>
                    <a:pt x="142" y="181"/>
                  </a:cubicBezTo>
                  <a:cubicBezTo>
                    <a:pt x="142" y="181"/>
                    <a:pt x="143" y="181"/>
                    <a:pt x="143" y="181"/>
                  </a:cubicBezTo>
                  <a:cubicBezTo>
                    <a:pt x="145" y="181"/>
                    <a:pt x="147" y="180"/>
                    <a:pt x="147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8" y="184"/>
                    <a:pt x="149" y="185"/>
                    <a:pt x="150" y="186"/>
                  </a:cubicBezTo>
                  <a:cubicBezTo>
                    <a:pt x="151" y="186"/>
                    <a:pt x="151" y="186"/>
                    <a:pt x="151" y="186"/>
                  </a:cubicBezTo>
                  <a:cubicBezTo>
                    <a:pt x="151" y="186"/>
                    <a:pt x="151" y="186"/>
                    <a:pt x="151" y="186"/>
                  </a:cubicBezTo>
                  <a:cubicBezTo>
                    <a:pt x="151" y="186"/>
                    <a:pt x="151" y="186"/>
                    <a:pt x="151" y="186"/>
                  </a:cubicBezTo>
                  <a:cubicBezTo>
                    <a:pt x="152" y="187"/>
                    <a:pt x="154" y="187"/>
                    <a:pt x="154" y="189"/>
                  </a:cubicBezTo>
                  <a:cubicBezTo>
                    <a:pt x="154" y="189"/>
                    <a:pt x="154" y="190"/>
                    <a:pt x="154" y="190"/>
                  </a:cubicBezTo>
                  <a:cubicBezTo>
                    <a:pt x="154" y="190"/>
                    <a:pt x="155" y="190"/>
                    <a:pt x="155" y="190"/>
                  </a:cubicBezTo>
                  <a:cubicBezTo>
                    <a:pt x="155" y="192"/>
                    <a:pt x="158" y="192"/>
                    <a:pt x="158" y="194"/>
                  </a:cubicBezTo>
                  <a:cubicBezTo>
                    <a:pt x="160" y="193"/>
                    <a:pt x="161" y="195"/>
                    <a:pt x="162" y="195"/>
                  </a:cubicBezTo>
                  <a:cubicBezTo>
                    <a:pt x="164" y="195"/>
                    <a:pt x="163" y="198"/>
                    <a:pt x="166" y="197"/>
                  </a:cubicBezTo>
                  <a:cubicBezTo>
                    <a:pt x="167" y="198"/>
                    <a:pt x="167" y="200"/>
                    <a:pt x="169" y="201"/>
                  </a:cubicBezTo>
                  <a:cubicBezTo>
                    <a:pt x="169" y="200"/>
                    <a:pt x="169" y="200"/>
                    <a:pt x="169" y="201"/>
                  </a:cubicBezTo>
                  <a:cubicBezTo>
                    <a:pt x="171" y="203"/>
                    <a:pt x="173" y="203"/>
                    <a:pt x="175" y="204"/>
                  </a:cubicBezTo>
                  <a:cubicBezTo>
                    <a:pt x="175" y="204"/>
                    <a:pt x="175" y="205"/>
                    <a:pt x="175" y="205"/>
                  </a:cubicBezTo>
                  <a:cubicBezTo>
                    <a:pt x="176" y="205"/>
                    <a:pt x="176" y="206"/>
                    <a:pt x="177" y="206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8" y="206"/>
                    <a:pt x="178" y="206"/>
                    <a:pt x="179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79" y="208"/>
                    <a:pt x="179" y="208"/>
                    <a:pt x="179" y="208"/>
                  </a:cubicBezTo>
                  <a:cubicBezTo>
                    <a:pt x="180" y="209"/>
                    <a:pt x="180" y="209"/>
                    <a:pt x="181" y="209"/>
                  </a:cubicBezTo>
                  <a:cubicBezTo>
                    <a:pt x="180" y="209"/>
                    <a:pt x="179" y="209"/>
                    <a:pt x="178" y="209"/>
                  </a:cubicBezTo>
                  <a:cubicBezTo>
                    <a:pt x="177" y="209"/>
                    <a:pt x="177" y="208"/>
                    <a:pt x="177" y="208"/>
                  </a:cubicBezTo>
                  <a:cubicBezTo>
                    <a:pt x="176" y="207"/>
                    <a:pt x="174" y="207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73" y="205"/>
                    <a:pt x="172" y="205"/>
                    <a:pt x="171" y="205"/>
                  </a:cubicBezTo>
                  <a:cubicBezTo>
                    <a:pt x="171" y="205"/>
                    <a:pt x="171" y="204"/>
                    <a:pt x="171" y="204"/>
                  </a:cubicBezTo>
                  <a:cubicBezTo>
                    <a:pt x="171" y="204"/>
                    <a:pt x="170" y="204"/>
                    <a:pt x="170" y="204"/>
                  </a:cubicBezTo>
                  <a:cubicBezTo>
                    <a:pt x="170" y="204"/>
                    <a:pt x="169" y="204"/>
                    <a:pt x="169" y="204"/>
                  </a:cubicBezTo>
                  <a:cubicBezTo>
                    <a:pt x="169" y="204"/>
                    <a:pt x="168" y="202"/>
                    <a:pt x="167" y="202"/>
                  </a:cubicBezTo>
                  <a:cubicBezTo>
                    <a:pt x="167" y="202"/>
                    <a:pt x="167" y="202"/>
                    <a:pt x="167" y="202"/>
                  </a:cubicBezTo>
                  <a:cubicBezTo>
                    <a:pt x="167" y="201"/>
                    <a:pt x="165" y="202"/>
                    <a:pt x="165" y="202"/>
                  </a:cubicBezTo>
                  <a:cubicBezTo>
                    <a:pt x="164" y="202"/>
                    <a:pt x="164" y="202"/>
                    <a:pt x="164" y="202"/>
                  </a:cubicBezTo>
                  <a:cubicBezTo>
                    <a:pt x="163" y="202"/>
                    <a:pt x="163" y="202"/>
                    <a:pt x="162" y="202"/>
                  </a:cubicBezTo>
                  <a:cubicBezTo>
                    <a:pt x="162" y="202"/>
                    <a:pt x="162" y="202"/>
                    <a:pt x="162" y="202"/>
                  </a:cubicBezTo>
                  <a:cubicBezTo>
                    <a:pt x="160" y="201"/>
                    <a:pt x="159" y="201"/>
                    <a:pt x="158" y="201"/>
                  </a:cubicBezTo>
                  <a:cubicBezTo>
                    <a:pt x="157" y="201"/>
                    <a:pt x="157" y="201"/>
                    <a:pt x="157" y="201"/>
                  </a:cubicBezTo>
                  <a:cubicBezTo>
                    <a:pt x="156" y="201"/>
                    <a:pt x="154" y="201"/>
                    <a:pt x="153" y="201"/>
                  </a:cubicBezTo>
                  <a:cubicBezTo>
                    <a:pt x="152" y="203"/>
                    <a:pt x="153" y="205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162" y="205"/>
                    <a:pt x="162" y="207"/>
                    <a:pt x="165" y="207"/>
                  </a:cubicBezTo>
                  <a:cubicBezTo>
                    <a:pt x="165" y="209"/>
                    <a:pt x="168" y="208"/>
                    <a:pt x="169" y="210"/>
                  </a:cubicBezTo>
                  <a:cubicBezTo>
                    <a:pt x="169" y="210"/>
                    <a:pt x="170" y="210"/>
                    <a:pt x="171" y="210"/>
                  </a:cubicBezTo>
                  <a:cubicBezTo>
                    <a:pt x="171" y="210"/>
                    <a:pt x="171" y="210"/>
                    <a:pt x="172" y="210"/>
                  </a:cubicBezTo>
                  <a:cubicBezTo>
                    <a:pt x="172" y="211"/>
                    <a:pt x="174" y="211"/>
                    <a:pt x="175" y="212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2"/>
                    <a:pt x="178" y="212"/>
                    <a:pt x="179" y="212"/>
                  </a:cubicBezTo>
                  <a:cubicBezTo>
                    <a:pt x="180" y="212"/>
                    <a:pt x="180" y="212"/>
                    <a:pt x="180" y="213"/>
                  </a:cubicBezTo>
                  <a:cubicBezTo>
                    <a:pt x="181" y="213"/>
                    <a:pt x="181" y="213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3" y="214"/>
                    <a:pt x="183" y="214"/>
                    <a:pt x="183" y="215"/>
                  </a:cubicBezTo>
                  <a:cubicBezTo>
                    <a:pt x="184" y="215"/>
                    <a:pt x="185" y="216"/>
                    <a:pt x="186" y="217"/>
                  </a:cubicBezTo>
                  <a:cubicBezTo>
                    <a:pt x="187" y="217"/>
                    <a:pt x="188" y="218"/>
                    <a:pt x="190" y="218"/>
                  </a:cubicBezTo>
                  <a:cubicBezTo>
                    <a:pt x="191" y="219"/>
                    <a:pt x="192" y="219"/>
                    <a:pt x="194" y="219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4" y="219"/>
                    <a:pt x="194" y="219"/>
                    <a:pt x="194" y="220"/>
                  </a:cubicBezTo>
                  <a:cubicBezTo>
                    <a:pt x="195" y="220"/>
                    <a:pt x="195" y="220"/>
                    <a:pt x="196" y="220"/>
                  </a:cubicBezTo>
                  <a:cubicBezTo>
                    <a:pt x="197" y="221"/>
                    <a:pt x="198" y="221"/>
                    <a:pt x="199" y="221"/>
                  </a:cubicBezTo>
                  <a:cubicBezTo>
                    <a:pt x="199" y="221"/>
                    <a:pt x="199" y="222"/>
                    <a:pt x="200" y="222"/>
                  </a:cubicBezTo>
                  <a:cubicBezTo>
                    <a:pt x="200" y="222"/>
                    <a:pt x="200" y="222"/>
                    <a:pt x="200" y="222"/>
                  </a:cubicBezTo>
                  <a:cubicBezTo>
                    <a:pt x="200" y="222"/>
                    <a:pt x="200" y="222"/>
                    <a:pt x="201" y="222"/>
                  </a:cubicBezTo>
                  <a:cubicBezTo>
                    <a:pt x="201" y="222"/>
                    <a:pt x="201" y="222"/>
                    <a:pt x="201" y="222"/>
                  </a:cubicBezTo>
                  <a:cubicBezTo>
                    <a:pt x="201" y="222"/>
                    <a:pt x="202" y="223"/>
                    <a:pt x="203" y="223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4" y="223"/>
                    <a:pt x="204" y="224"/>
                    <a:pt x="204" y="224"/>
                  </a:cubicBezTo>
                  <a:cubicBezTo>
                    <a:pt x="205" y="225"/>
                    <a:pt x="206" y="226"/>
                    <a:pt x="207" y="226"/>
                  </a:cubicBezTo>
                  <a:cubicBezTo>
                    <a:pt x="207" y="226"/>
                    <a:pt x="207" y="226"/>
                    <a:pt x="207" y="226"/>
                  </a:cubicBezTo>
                  <a:cubicBezTo>
                    <a:pt x="207" y="226"/>
                    <a:pt x="207" y="226"/>
                    <a:pt x="207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8"/>
                    <a:pt x="209" y="229"/>
                    <a:pt x="210" y="229"/>
                  </a:cubicBezTo>
                  <a:cubicBezTo>
                    <a:pt x="210" y="229"/>
                    <a:pt x="210" y="229"/>
                    <a:pt x="211" y="230"/>
                  </a:cubicBezTo>
                  <a:cubicBezTo>
                    <a:pt x="211" y="230"/>
                    <a:pt x="212" y="230"/>
                    <a:pt x="212" y="231"/>
                  </a:cubicBezTo>
                  <a:cubicBezTo>
                    <a:pt x="213" y="231"/>
                    <a:pt x="213" y="231"/>
                    <a:pt x="213" y="232"/>
                  </a:cubicBezTo>
                  <a:cubicBezTo>
                    <a:pt x="214" y="232"/>
                    <a:pt x="215" y="232"/>
                    <a:pt x="215" y="232"/>
                  </a:cubicBezTo>
                  <a:cubicBezTo>
                    <a:pt x="216" y="232"/>
                    <a:pt x="216" y="232"/>
                    <a:pt x="217" y="233"/>
                  </a:cubicBezTo>
                  <a:cubicBezTo>
                    <a:pt x="217" y="233"/>
                    <a:pt x="218" y="233"/>
                    <a:pt x="218" y="233"/>
                  </a:cubicBezTo>
                  <a:cubicBezTo>
                    <a:pt x="218" y="234"/>
                    <a:pt x="218" y="234"/>
                    <a:pt x="219" y="234"/>
                  </a:cubicBezTo>
                  <a:cubicBezTo>
                    <a:pt x="219" y="233"/>
                    <a:pt x="218" y="233"/>
                    <a:pt x="218" y="233"/>
                  </a:cubicBezTo>
                  <a:cubicBezTo>
                    <a:pt x="218" y="233"/>
                    <a:pt x="217" y="232"/>
                    <a:pt x="217" y="232"/>
                  </a:cubicBezTo>
                  <a:cubicBezTo>
                    <a:pt x="216" y="231"/>
                    <a:pt x="216" y="230"/>
                    <a:pt x="215" y="229"/>
                  </a:cubicBezTo>
                  <a:cubicBezTo>
                    <a:pt x="214" y="228"/>
                    <a:pt x="214" y="227"/>
                    <a:pt x="213" y="226"/>
                  </a:cubicBezTo>
                  <a:cubicBezTo>
                    <a:pt x="212" y="226"/>
                    <a:pt x="211" y="225"/>
                    <a:pt x="209" y="224"/>
                  </a:cubicBezTo>
                  <a:cubicBezTo>
                    <a:pt x="209" y="224"/>
                    <a:pt x="208" y="223"/>
                    <a:pt x="207" y="223"/>
                  </a:cubicBezTo>
                  <a:cubicBezTo>
                    <a:pt x="207" y="223"/>
                    <a:pt x="206" y="223"/>
                    <a:pt x="205" y="222"/>
                  </a:cubicBezTo>
                  <a:cubicBezTo>
                    <a:pt x="204" y="222"/>
                    <a:pt x="203" y="221"/>
                    <a:pt x="202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0" y="220"/>
                    <a:pt x="199" y="219"/>
                    <a:pt x="198" y="218"/>
                  </a:cubicBezTo>
                  <a:cubicBezTo>
                    <a:pt x="196" y="217"/>
                    <a:pt x="195" y="217"/>
                    <a:pt x="194" y="216"/>
                  </a:cubicBezTo>
                  <a:cubicBezTo>
                    <a:pt x="192" y="214"/>
                    <a:pt x="190" y="212"/>
                    <a:pt x="188" y="210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187" y="209"/>
                    <a:pt x="183" y="209"/>
                    <a:pt x="182" y="208"/>
                  </a:cubicBezTo>
                  <a:cubicBezTo>
                    <a:pt x="182" y="208"/>
                    <a:pt x="182" y="207"/>
                    <a:pt x="182" y="207"/>
                  </a:cubicBezTo>
                  <a:cubicBezTo>
                    <a:pt x="182" y="207"/>
                    <a:pt x="181" y="207"/>
                    <a:pt x="181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1" y="206"/>
                    <a:pt x="180" y="206"/>
                    <a:pt x="180" y="206"/>
                  </a:cubicBezTo>
                  <a:cubicBezTo>
                    <a:pt x="180" y="205"/>
                    <a:pt x="180" y="205"/>
                    <a:pt x="180" y="205"/>
                  </a:cubicBezTo>
                  <a:cubicBezTo>
                    <a:pt x="180" y="205"/>
                    <a:pt x="180" y="205"/>
                    <a:pt x="179" y="204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78" y="202"/>
                    <a:pt x="180" y="201"/>
                    <a:pt x="180" y="199"/>
                  </a:cubicBezTo>
                  <a:cubicBezTo>
                    <a:pt x="180" y="199"/>
                    <a:pt x="180" y="199"/>
                    <a:pt x="180" y="199"/>
                  </a:cubicBezTo>
                  <a:cubicBezTo>
                    <a:pt x="180" y="199"/>
                    <a:pt x="179" y="198"/>
                    <a:pt x="178" y="198"/>
                  </a:cubicBezTo>
                  <a:cubicBezTo>
                    <a:pt x="178" y="198"/>
                    <a:pt x="178" y="198"/>
                    <a:pt x="178" y="198"/>
                  </a:cubicBezTo>
                  <a:cubicBezTo>
                    <a:pt x="178" y="198"/>
                    <a:pt x="178" y="198"/>
                    <a:pt x="178" y="198"/>
                  </a:cubicBezTo>
                  <a:cubicBezTo>
                    <a:pt x="178" y="198"/>
                    <a:pt x="178" y="198"/>
                    <a:pt x="178" y="198"/>
                  </a:cubicBezTo>
                  <a:cubicBezTo>
                    <a:pt x="178" y="198"/>
                    <a:pt x="178" y="198"/>
                    <a:pt x="178" y="197"/>
                  </a:cubicBezTo>
                  <a:cubicBezTo>
                    <a:pt x="178" y="197"/>
                    <a:pt x="178" y="197"/>
                    <a:pt x="177" y="197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6" y="197"/>
                    <a:pt x="176" y="197"/>
                    <a:pt x="176" y="197"/>
                  </a:cubicBezTo>
                  <a:cubicBezTo>
                    <a:pt x="175" y="197"/>
                    <a:pt x="175" y="197"/>
                    <a:pt x="175" y="196"/>
                  </a:cubicBezTo>
                  <a:cubicBezTo>
                    <a:pt x="174" y="196"/>
                    <a:pt x="174" y="196"/>
                    <a:pt x="174" y="196"/>
                  </a:cubicBezTo>
                  <a:cubicBezTo>
                    <a:pt x="174" y="195"/>
                    <a:pt x="173" y="195"/>
                    <a:pt x="173" y="195"/>
                  </a:cubicBezTo>
                  <a:cubicBezTo>
                    <a:pt x="173" y="195"/>
                    <a:pt x="172" y="195"/>
                    <a:pt x="172" y="195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172" y="195"/>
                    <a:pt x="172" y="195"/>
                    <a:pt x="172" y="195"/>
                  </a:cubicBezTo>
                  <a:cubicBezTo>
                    <a:pt x="171" y="195"/>
                    <a:pt x="171" y="194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0" y="194"/>
                    <a:pt x="170" y="194"/>
                    <a:pt x="170" y="194"/>
                  </a:cubicBezTo>
                  <a:cubicBezTo>
                    <a:pt x="170" y="194"/>
                    <a:pt x="170" y="194"/>
                    <a:pt x="170" y="194"/>
                  </a:cubicBezTo>
                  <a:cubicBezTo>
                    <a:pt x="170" y="194"/>
                    <a:pt x="170" y="194"/>
                    <a:pt x="169" y="194"/>
                  </a:cubicBezTo>
                  <a:cubicBezTo>
                    <a:pt x="168" y="193"/>
                    <a:pt x="169" y="193"/>
                    <a:pt x="169" y="192"/>
                  </a:cubicBezTo>
                  <a:cubicBezTo>
                    <a:pt x="167" y="192"/>
                    <a:pt x="167" y="190"/>
                    <a:pt x="164" y="191"/>
                  </a:cubicBezTo>
                  <a:cubicBezTo>
                    <a:pt x="164" y="190"/>
                    <a:pt x="164" y="188"/>
                    <a:pt x="163" y="188"/>
                  </a:cubicBezTo>
                  <a:cubicBezTo>
                    <a:pt x="163" y="187"/>
                    <a:pt x="163" y="187"/>
                    <a:pt x="162" y="186"/>
                  </a:cubicBezTo>
                  <a:cubicBezTo>
                    <a:pt x="163" y="183"/>
                    <a:pt x="161" y="183"/>
                    <a:pt x="161" y="179"/>
                  </a:cubicBezTo>
                  <a:cubicBezTo>
                    <a:pt x="160" y="176"/>
                    <a:pt x="156" y="177"/>
                    <a:pt x="153" y="175"/>
                  </a:cubicBezTo>
                  <a:cubicBezTo>
                    <a:pt x="153" y="173"/>
                    <a:pt x="150" y="174"/>
                    <a:pt x="150" y="172"/>
                  </a:cubicBezTo>
                  <a:cubicBezTo>
                    <a:pt x="148" y="172"/>
                    <a:pt x="149" y="170"/>
                    <a:pt x="146" y="170"/>
                  </a:cubicBezTo>
                  <a:cubicBezTo>
                    <a:pt x="147" y="168"/>
                    <a:pt x="144" y="168"/>
                    <a:pt x="145" y="165"/>
                  </a:cubicBezTo>
                  <a:cubicBezTo>
                    <a:pt x="142" y="164"/>
                    <a:pt x="140" y="162"/>
                    <a:pt x="136" y="161"/>
                  </a:cubicBezTo>
                  <a:cubicBezTo>
                    <a:pt x="136" y="160"/>
                    <a:pt x="136" y="158"/>
                    <a:pt x="136" y="157"/>
                  </a:cubicBezTo>
                  <a:cubicBezTo>
                    <a:pt x="135" y="155"/>
                    <a:pt x="133" y="153"/>
                    <a:pt x="130" y="152"/>
                  </a:cubicBezTo>
                  <a:cubicBezTo>
                    <a:pt x="130" y="150"/>
                    <a:pt x="128" y="148"/>
                    <a:pt x="126" y="148"/>
                  </a:cubicBezTo>
                  <a:cubicBezTo>
                    <a:pt x="126" y="148"/>
                    <a:pt x="126" y="147"/>
                    <a:pt x="126" y="147"/>
                  </a:cubicBezTo>
                  <a:cubicBezTo>
                    <a:pt x="126" y="146"/>
                    <a:pt x="128" y="147"/>
                    <a:pt x="128" y="145"/>
                  </a:cubicBezTo>
                  <a:cubicBezTo>
                    <a:pt x="127" y="144"/>
                    <a:pt x="128" y="144"/>
                    <a:pt x="128" y="144"/>
                  </a:cubicBezTo>
                  <a:cubicBezTo>
                    <a:pt x="128" y="143"/>
                    <a:pt x="127" y="143"/>
                    <a:pt x="127" y="143"/>
                  </a:cubicBezTo>
                  <a:cubicBezTo>
                    <a:pt x="127" y="142"/>
                    <a:pt x="126" y="142"/>
                    <a:pt x="126" y="142"/>
                  </a:cubicBezTo>
                  <a:cubicBezTo>
                    <a:pt x="126" y="141"/>
                    <a:pt x="124" y="141"/>
                    <a:pt x="123" y="141"/>
                  </a:cubicBezTo>
                  <a:cubicBezTo>
                    <a:pt x="121" y="138"/>
                    <a:pt x="119" y="136"/>
                    <a:pt x="117" y="135"/>
                  </a:cubicBezTo>
                  <a:cubicBezTo>
                    <a:pt x="117" y="133"/>
                    <a:pt x="116" y="133"/>
                    <a:pt x="115" y="133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5" y="131"/>
                    <a:pt x="115" y="130"/>
                    <a:pt x="115" y="129"/>
                  </a:cubicBezTo>
                  <a:cubicBezTo>
                    <a:pt x="115" y="129"/>
                    <a:pt x="115" y="128"/>
                    <a:pt x="115" y="127"/>
                  </a:cubicBezTo>
                  <a:cubicBezTo>
                    <a:pt x="114" y="127"/>
                    <a:pt x="114" y="126"/>
                    <a:pt x="113" y="126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3" y="125"/>
                    <a:pt x="113" y="125"/>
                    <a:pt x="112" y="125"/>
                  </a:cubicBezTo>
                  <a:cubicBezTo>
                    <a:pt x="112" y="125"/>
                    <a:pt x="112" y="124"/>
                    <a:pt x="112" y="124"/>
                  </a:cubicBezTo>
                  <a:cubicBezTo>
                    <a:pt x="112" y="124"/>
                    <a:pt x="112" y="123"/>
                    <a:pt x="112" y="122"/>
                  </a:cubicBezTo>
                  <a:cubicBezTo>
                    <a:pt x="112" y="122"/>
                    <a:pt x="112" y="122"/>
                    <a:pt x="112" y="122"/>
                  </a:cubicBezTo>
                  <a:cubicBezTo>
                    <a:pt x="112" y="121"/>
                    <a:pt x="112" y="121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19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11" y="118"/>
                    <a:pt x="111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7"/>
                    <a:pt x="110" y="116"/>
                    <a:pt x="110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6"/>
                    <a:pt x="110" y="115"/>
                    <a:pt x="110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9" y="113"/>
                    <a:pt x="110" y="113"/>
                    <a:pt x="111" y="113"/>
                  </a:cubicBezTo>
                  <a:cubicBezTo>
                    <a:pt x="111" y="111"/>
                    <a:pt x="109" y="110"/>
                    <a:pt x="107" y="109"/>
                  </a:cubicBezTo>
                  <a:cubicBezTo>
                    <a:pt x="107" y="106"/>
                    <a:pt x="105" y="106"/>
                    <a:pt x="104" y="104"/>
                  </a:cubicBezTo>
                  <a:cubicBezTo>
                    <a:pt x="101" y="105"/>
                    <a:pt x="99" y="105"/>
                    <a:pt x="96" y="103"/>
                  </a:cubicBezTo>
                  <a:cubicBezTo>
                    <a:pt x="96" y="103"/>
                    <a:pt x="95" y="103"/>
                    <a:pt x="95" y="102"/>
                  </a:cubicBezTo>
                  <a:cubicBezTo>
                    <a:pt x="95" y="102"/>
                    <a:pt x="96" y="101"/>
                    <a:pt x="96" y="101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6" y="99"/>
                    <a:pt x="96" y="97"/>
                    <a:pt x="95" y="97"/>
                  </a:cubicBezTo>
                  <a:cubicBezTo>
                    <a:pt x="94" y="97"/>
                    <a:pt x="93" y="96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3"/>
                    <a:pt x="95" y="93"/>
                    <a:pt x="95" y="93"/>
                  </a:cubicBezTo>
                  <a:cubicBezTo>
                    <a:pt x="96" y="89"/>
                    <a:pt x="93" y="90"/>
                    <a:pt x="94" y="87"/>
                  </a:cubicBezTo>
                  <a:cubicBezTo>
                    <a:pt x="94" y="85"/>
                    <a:pt x="94" y="82"/>
                    <a:pt x="94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7" y="80"/>
                    <a:pt x="97" y="80"/>
                    <a:pt x="98" y="79"/>
                  </a:cubicBezTo>
                  <a:cubicBezTo>
                    <a:pt x="98" y="79"/>
                    <a:pt x="98" y="79"/>
                    <a:pt x="98" y="78"/>
                  </a:cubicBezTo>
                  <a:cubicBezTo>
                    <a:pt x="99" y="78"/>
                    <a:pt x="101" y="79"/>
                    <a:pt x="102" y="78"/>
                  </a:cubicBezTo>
                  <a:cubicBezTo>
                    <a:pt x="104" y="80"/>
                    <a:pt x="106" y="82"/>
                    <a:pt x="106" y="86"/>
                  </a:cubicBezTo>
                  <a:cubicBezTo>
                    <a:pt x="107" y="86"/>
                    <a:pt x="108" y="87"/>
                    <a:pt x="109" y="87"/>
                  </a:cubicBezTo>
                  <a:cubicBezTo>
                    <a:pt x="109" y="89"/>
                    <a:pt x="111" y="88"/>
                    <a:pt x="112" y="90"/>
                  </a:cubicBezTo>
                  <a:cubicBezTo>
                    <a:pt x="112" y="92"/>
                    <a:pt x="114" y="91"/>
                    <a:pt x="113" y="94"/>
                  </a:cubicBezTo>
                  <a:cubicBezTo>
                    <a:pt x="115" y="94"/>
                    <a:pt x="115" y="94"/>
                    <a:pt x="115" y="94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1" y="92"/>
                    <a:pt x="121" y="91"/>
                    <a:pt x="122" y="91"/>
                  </a:cubicBezTo>
                  <a:cubicBezTo>
                    <a:pt x="122" y="88"/>
                    <a:pt x="124" y="88"/>
                    <a:pt x="124" y="86"/>
                  </a:cubicBezTo>
                  <a:cubicBezTo>
                    <a:pt x="127" y="85"/>
                    <a:pt x="127" y="81"/>
                    <a:pt x="129" y="80"/>
                  </a:cubicBezTo>
                  <a:cubicBezTo>
                    <a:pt x="131" y="80"/>
                    <a:pt x="131" y="80"/>
                    <a:pt x="132" y="79"/>
                  </a:cubicBezTo>
                  <a:cubicBezTo>
                    <a:pt x="132" y="79"/>
                    <a:pt x="133" y="80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80"/>
                    <a:pt x="134" y="80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34" y="80"/>
                    <a:pt x="135" y="80"/>
                    <a:pt x="135" y="80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5" y="80"/>
                    <a:pt x="136" y="80"/>
                    <a:pt x="136" y="8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6" y="80"/>
                    <a:pt x="137" y="80"/>
                    <a:pt x="137" y="80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7" y="80"/>
                    <a:pt x="138" y="80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39" y="80"/>
                    <a:pt x="139" y="79"/>
                    <a:pt x="139" y="79"/>
                  </a:cubicBezTo>
                  <a:cubicBezTo>
                    <a:pt x="139" y="79"/>
                    <a:pt x="139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2" y="79"/>
                    <a:pt x="143" y="79"/>
                    <a:pt x="145" y="78"/>
                  </a:cubicBezTo>
                  <a:cubicBezTo>
                    <a:pt x="149" y="78"/>
                    <a:pt x="149" y="78"/>
                    <a:pt x="149" y="78"/>
                  </a:cubicBezTo>
                  <a:cubicBezTo>
                    <a:pt x="149" y="79"/>
                    <a:pt x="149" y="79"/>
                    <a:pt x="149" y="79"/>
                  </a:cubicBezTo>
                  <a:cubicBezTo>
                    <a:pt x="149" y="80"/>
                    <a:pt x="149" y="80"/>
                    <a:pt x="150" y="80"/>
                  </a:cubicBezTo>
                  <a:cubicBezTo>
                    <a:pt x="153" y="81"/>
                    <a:pt x="156" y="82"/>
                    <a:pt x="160" y="81"/>
                  </a:cubicBezTo>
                  <a:cubicBezTo>
                    <a:pt x="161" y="82"/>
                    <a:pt x="162" y="81"/>
                    <a:pt x="163" y="82"/>
                  </a:cubicBezTo>
                  <a:cubicBezTo>
                    <a:pt x="163" y="82"/>
                    <a:pt x="163" y="83"/>
                    <a:pt x="163" y="83"/>
                  </a:cubicBezTo>
                  <a:cubicBezTo>
                    <a:pt x="163" y="83"/>
                    <a:pt x="165" y="83"/>
                    <a:pt x="165" y="83"/>
                  </a:cubicBezTo>
                  <a:cubicBezTo>
                    <a:pt x="165" y="83"/>
                    <a:pt x="165" y="84"/>
                    <a:pt x="165" y="84"/>
                  </a:cubicBezTo>
                  <a:cubicBezTo>
                    <a:pt x="165" y="84"/>
                    <a:pt x="166" y="84"/>
                    <a:pt x="167" y="84"/>
                  </a:cubicBezTo>
                  <a:cubicBezTo>
                    <a:pt x="169" y="83"/>
                    <a:pt x="172" y="83"/>
                    <a:pt x="175" y="82"/>
                  </a:cubicBezTo>
                  <a:cubicBezTo>
                    <a:pt x="176" y="83"/>
                    <a:pt x="177" y="83"/>
                    <a:pt x="178" y="84"/>
                  </a:cubicBezTo>
                  <a:cubicBezTo>
                    <a:pt x="179" y="84"/>
                    <a:pt x="178" y="85"/>
                    <a:pt x="178" y="85"/>
                  </a:cubicBezTo>
                  <a:cubicBezTo>
                    <a:pt x="179" y="86"/>
                    <a:pt x="183" y="84"/>
                    <a:pt x="182" y="86"/>
                  </a:cubicBezTo>
                  <a:cubicBezTo>
                    <a:pt x="184" y="87"/>
                    <a:pt x="184" y="86"/>
                    <a:pt x="185" y="85"/>
                  </a:cubicBezTo>
                  <a:cubicBezTo>
                    <a:pt x="186" y="84"/>
                    <a:pt x="187" y="83"/>
                    <a:pt x="188" y="83"/>
                  </a:cubicBezTo>
                  <a:cubicBezTo>
                    <a:pt x="189" y="84"/>
                    <a:pt x="192" y="84"/>
                    <a:pt x="194" y="84"/>
                  </a:cubicBezTo>
                  <a:cubicBezTo>
                    <a:pt x="195" y="83"/>
                    <a:pt x="195" y="83"/>
                    <a:pt x="196" y="83"/>
                  </a:cubicBezTo>
                  <a:cubicBezTo>
                    <a:pt x="196" y="82"/>
                    <a:pt x="197" y="82"/>
                    <a:pt x="198" y="82"/>
                  </a:cubicBezTo>
                  <a:cubicBezTo>
                    <a:pt x="199" y="81"/>
                    <a:pt x="198" y="79"/>
                    <a:pt x="201" y="79"/>
                  </a:cubicBezTo>
                  <a:cubicBezTo>
                    <a:pt x="203" y="80"/>
                    <a:pt x="205" y="82"/>
                    <a:pt x="206" y="84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9" y="83"/>
                    <a:pt x="209" y="82"/>
                    <a:pt x="211" y="82"/>
                  </a:cubicBezTo>
                  <a:cubicBezTo>
                    <a:pt x="212" y="82"/>
                    <a:pt x="213" y="81"/>
                    <a:pt x="213" y="80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7" y="82"/>
                    <a:pt x="218" y="84"/>
                    <a:pt x="219" y="85"/>
                  </a:cubicBezTo>
                  <a:cubicBezTo>
                    <a:pt x="219" y="84"/>
                    <a:pt x="219" y="85"/>
                    <a:pt x="219" y="86"/>
                  </a:cubicBezTo>
                  <a:cubicBezTo>
                    <a:pt x="220" y="86"/>
                    <a:pt x="220" y="85"/>
                    <a:pt x="220" y="86"/>
                  </a:cubicBezTo>
                  <a:cubicBezTo>
                    <a:pt x="221" y="86"/>
                    <a:pt x="220" y="87"/>
                    <a:pt x="220" y="87"/>
                  </a:cubicBezTo>
                  <a:cubicBezTo>
                    <a:pt x="221" y="88"/>
                    <a:pt x="221" y="87"/>
                    <a:pt x="221" y="88"/>
                  </a:cubicBezTo>
                  <a:cubicBezTo>
                    <a:pt x="221" y="89"/>
                    <a:pt x="221" y="89"/>
                    <a:pt x="220" y="89"/>
                  </a:cubicBezTo>
                  <a:cubicBezTo>
                    <a:pt x="221" y="90"/>
                    <a:pt x="222" y="91"/>
                    <a:pt x="222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93"/>
                    <a:pt x="226" y="93"/>
                    <a:pt x="226" y="94"/>
                  </a:cubicBezTo>
                  <a:cubicBezTo>
                    <a:pt x="227" y="92"/>
                    <a:pt x="231" y="93"/>
                    <a:pt x="233" y="92"/>
                  </a:cubicBezTo>
                  <a:cubicBezTo>
                    <a:pt x="233" y="91"/>
                    <a:pt x="233" y="91"/>
                    <a:pt x="234" y="91"/>
                  </a:cubicBezTo>
                  <a:cubicBezTo>
                    <a:pt x="234" y="91"/>
                    <a:pt x="234" y="91"/>
                    <a:pt x="235" y="91"/>
                  </a:cubicBezTo>
                  <a:cubicBezTo>
                    <a:pt x="235" y="90"/>
                    <a:pt x="235" y="89"/>
                    <a:pt x="235" y="89"/>
                  </a:cubicBezTo>
                  <a:cubicBezTo>
                    <a:pt x="237" y="88"/>
                    <a:pt x="237" y="83"/>
                    <a:pt x="235" y="82"/>
                  </a:cubicBezTo>
                  <a:cubicBezTo>
                    <a:pt x="236" y="79"/>
                    <a:pt x="232" y="80"/>
                    <a:pt x="233" y="77"/>
                  </a:cubicBezTo>
                  <a:cubicBezTo>
                    <a:pt x="234" y="76"/>
                    <a:pt x="234" y="75"/>
                    <a:pt x="235" y="75"/>
                  </a:cubicBezTo>
                  <a:cubicBezTo>
                    <a:pt x="237" y="75"/>
                    <a:pt x="238" y="74"/>
                    <a:pt x="238" y="75"/>
                  </a:cubicBezTo>
                  <a:cubicBezTo>
                    <a:pt x="243" y="75"/>
                    <a:pt x="243" y="75"/>
                    <a:pt x="243" y="75"/>
                  </a:cubicBezTo>
                  <a:cubicBezTo>
                    <a:pt x="243" y="75"/>
                    <a:pt x="244" y="75"/>
                    <a:pt x="244" y="74"/>
                  </a:cubicBezTo>
                  <a:cubicBezTo>
                    <a:pt x="244" y="74"/>
                    <a:pt x="245" y="74"/>
                    <a:pt x="245" y="73"/>
                  </a:cubicBezTo>
                  <a:close/>
                  <a:moveTo>
                    <a:pt x="83" y="93"/>
                  </a:moveTo>
                  <a:cubicBezTo>
                    <a:pt x="83" y="93"/>
                    <a:pt x="83" y="93"/>
                    <a:pt x="83" y="93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3" y="93"/>
                    <a:pt x="83" y="93"/>
                    <a:pt x="83" y="93"/>
                  </a:cubicBezTo>
                  <a:close/>
                  <a:moveTo>
                    <a:pt x="98" y="57"/>
                  </a:moveTo>
                  <a:cubicBezTo>
                    <a:pt x="98" y="57"/>
                    <a:pt x="98" y="57"/>
                    <a:pt x="98" y="57"/>
                  </a:cubicBezTo>
                  <a:cubicBezTo>
                    <a:pt x="98" y="57"/>
                    <a:pt x="98" y="58"/>
                    <a:pt x="98" y="58"/>
                  </a:cubicBezTo>
                  <a:cubicBezTo>
                    <a:pt x="98" y="58"/>
                    <a:pt x="98" y="58"/>
                    <a:pt x="98" y="57"/>
                  </a:cubicBezTo>
                  <a:close/>
                  <a:moveTo>
                    <a:pt x="102" y="58"/>
                  </a:move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8"/>
                    <a:pt x="102" y="58"/>
                    <a:pt x="102" y="58"/>
                  </a:cubicBezTo>
                  <a:close/>
                  <a:moveTo>
                    <a:pt x="107" y="51"/>
                  </a:moveTo>
                  <a:cubicBezTo>
                    <a:pt x="108" y="51"/>
                    <a:pt x="108" y="51"/>
                    <a:pt x="108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51"/>
                    <a:pt x="108" y="51"/>
                    <a:pt x="107" y="51"/>
                  </a:cubicBezTo>
                  <a:close/>
                  <a:moveTo>
                    <a:pt x="115" y="44"/>
                  </a:move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5"/>
                    <a:pt x="115" y="45"/>
                  </a:cubicBezTo>
                  <a:cubicBezTo>
                    <a:pt x="115" y="45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5" y="44"/>
                  </a:cubicBezTo>
                  <a:close/>
                  <a:moveTo>
                    <a:pt x="129" y="46"/>
                  </a:moveTo>
                  <a:cubicBezTo>
                    <a:pt x="129" y="46"/>
                    <a:pt x="129" y="46"/>
                    <a:pt x="129" y="46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29" y="46"/>
                    <a:pt x="129" y="46"/>
                    <a:pt x="129" y="46"/>
                  </a:cubicBezTo>
                  <a:close/>
                  <a:moveTo>
                    <a:pt x="129" y="33"/>
                  </a:move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lose/>
                  <a:moveTo>
                    <a:pt x="14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3" y="57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3" y="57"/>
                    <a:pt x="142" y="56"/>
                    <a:pt x="142" y="56"/>
                  </a:cubicBezTo>
                  <a:close/>
                  <a:moveTo>
                    <a:pt x="183" y="56"/>
                  </a:moveTo>
                  <a:cubicBezTo>
                    <a:pt x="183" y="56"/>
                    <a:pt x="183" y="55"/>
                    <a:pt x="184" y="55"/>
                  </a:cubicBezTo>
                  <a:cubicBezTo>
                    <a:pt x="183" y="55"/>
                    <a:pt x="183" y="56"/>
                    <a:pt x="183" y="56"/>
                  </a:cubicBezTo>
                  <a:close/>
                  <a:moveTo>
                    <a:pt x="222" y="56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2" y="56"/>
                    <a:pt x="222" y="56"/>
                    <a:pt x="222" y="56"/>
                  </a:cubicBezTo>
                  <a:close/>
                  <a:moveTo>
                    <a:pt x="159" y="208"/>
                  </a:moveTo>
                  <a:cubicBezTo>
                    <a:pt x="158" y="207"/>
                    <a:pt x="157" y="207"/>
                    <a:pt x="155" y="207"/>
                  </a:cubicBezTo>
                  <a:cubicBezTo>
                    <a:pt x="155" y="207"/>
                    <a:pt x="155" y="207"/>
                    <a:pt x="155" y="206"/>
                  </a:cubicBezTo>
                  <a:cubicBezTo>
                    <a:pt x="155" y="206"/>
                    <a:pt x="153" y="208"/>
                    <a:pt x="153" y="207"/>
                  </a:cubicBezTo>
                  <a:cubicBezTo>
                    <a:pt x="153" y="207"/>
                    <a:pt x="153" y="206"/>
                    <a:pt x="153" y="206"/>
                  </a:cubicBezTo>
                  <a:cubicBezTo>
                    <a:pt x="151" y="206"/>
                    <a:pt x="150" y="206"/>
                    <a:pt x="149" y="205"/>
                  </a:cubicBezTo>
                  <a:cubicBezTo>
                    <a:pt x="147" y="205"/>
                    <a:pt x="146" y="207"/>
                    <a:pt x="145" y="207"/>
                  </a:cubicBezTo>
                  <a:cubicBezTo>
                    <a:pt x="142" y="208"/>
                    <a:pt x="143" y="205"/>
                    <a:pt x="140" y="205"/>
                  </a:cubicBezTo>
                  <a:cubicBezTo>
                    <a:pt x="139" y="206"/>
                    <a:pt x="136" y="204"/>
                    <a:pt x="136" y="206"/>
                  </a:cubicBezTo>
                  <a:cubicBezTo>
                    <a:pt x="136" y="207"/>
                    <a:pt x="136" y="207"/>
                    <a:pt x="136" y="207"/>
                  </a:cubicBezTo>
                  <a:cubicBezTo>
                    <a:pt x="137" y="207"/>
                    <a:pt x="138" y="207"/>
                    <a:pt x="138" y="207"/>
                  </a:cubicBezTo>
                  <a:cubicBezTo>
                    <a:pt x="138" y="208"/>
                    <a:pt x="137" y="208"/>
                    <a:pt x="136" y="208"/>
                  </a:cubicBezTo>
                  <a:cubicBezTo>
                    <a:pt x="136" y="209"/>
                    <a:pt x="137" y="209"/>
                    <a:pt x="138" y="211"/>
                  </a:cubicBezTo>
                  <a:cubicBezTo>
                    <a:pt x="139" y="211"/>
                    <a:pt x="140" y="211"/>
                    <a:pt x="140" y="212"/>
                  </a:cubicBezTo>
                  <a:cubicBezTo>
                    <a:pt x="141" y="212"/>
                    <a:pt x="142" y="212"/>
                    <a:pt x="143" y="212"/>
                  </a:cubicBezTo>
                  <a:cubicBezTo>
                    <a:pt x="144" y="211"/>
                    <a:pt x="144" y="212"/>
                    <a:pt x="145" y="212"/>
                  </a:cubicBezTo>
                  <a:cubicBezTo>
                    <a:pt x="145" y="212"/>
                    <a:pt x="147" y="212"/>
                    <a:pt x="148" y="212"/>
                  </a:cubicBezTo>
                  <a:cubicBezTo>
                    <a:pt x="151" y="212"/>
                    <a:pt x="150" y="210"/>
                    <a:pt x="152" y="210"/>
                  </a:cubicBezTo>
                  <a:cubicBezTo>
                    <a:pt x="154" y="210"/>
                    <a:pt x="157" y="210"/>
                    <a:pt x="160" y="210"/>
                  </a:cubicBezTo>
                  <a:cubicBezTo>
                    <a:pt x="161" y="209"/>
                    <a:pt x="160" y="208"/>
                    <a:pt x="159" y="208"/>
                  </a:cubicBezTo>
                  <a:close/>
                  <a:moveTo>
                    <a:pt x="186" y="218"/>
                  </a:moveTo>
                  <a:cubicBezTo>
                    <a:pt x="184" y="217"/>
                    <a:pt x="183" y="217"/>
                    <a:pt x="182" y="217"/>
                  </a:cubicBezTo>
                  <a:cubicBezTo>
                    <a:pt x="181" y="216"/>
                    <a:pt x="180" y="216"/>
                    <a:pt x="179" y="215"/>
                  </a:cubicBezTo>
                  <a:cubicBezTo>
                    <a:pt x="174" y="216"/>
                    <a:pt x="170" y="211"/>
                    <a:pt x="166" y="214"/>
                  </a:cubicBezTo>
                  <a:cubicBezTo>
                    <a:pt x="166" y="215"/>
                    <a:pt x="167" y="216"/>
                    <a:pt x="167" y="217"/>
                  </a:cubicBezTo>
                  <a:cubicBezTo>
                    <a:pt x="168" y="217"/>
                    <a:pt x="169" y="217"/>
                    <a:pt x="169" y="218"/>
                  </a:cubicBezTo>
                  <a:cubicBezTo>
                    <a:pt x="171" y="218"/>
                    <a:pt x="172" y="217"/>
                    <a:pt x="173" y="218"/>
                  </a:cubicBezTo>
                  <a:cubicBezTo>
                    <a:pt x="173" y="218"/>
                    <a:pt x="173" y="218"/>
                    <a:pt x="173" y="218"/>
                  </a:cubicBezTo>
                  <a:cubicBezTo>
                    <a:pt x="173" y="219"/>
                    <a:pt x="174" y="218"/>
                    <a:pt x="174" y="218"/>
                  </a:cubicBezTo>
                  <a:cubicBezTo>
                    <a:pt x="174" y="219"/>
                    <a:pt x="174" y="219"/>
                    <a:pt x="175" y="219"/>
                  </a:cubicBezTo>
                  <a:cubicBezTo>
                    <a:pt x="178" y="220"/>
                    <a:pt x="182" y="219"/>
                    <a:pt x="186" y="220"/>
                  </a:cubicBezTo>
                  <a:cubicBezTo>
                    <a:pt x="186" y="220"/>
                    <a:pt x="186" y="219"/>
                    <a:pt x="186" y="218"/>
                  </a:cubicBezTo>
                  <a:cubicBezTo>
                    <a:pt x="186" y="218"/>
                    <a:pt x="185" y="218"/>
                    <a:pt x="186" y="218"/>
                  </a:cubicBezTo>
                  <a:close/>
                  <a:moveTo>
                    <a:pt x="89" y="159"/>
                  </a:moveTo>
                  <a:cubicBezTo>
                    <a:pt x="89" y="161"/>
                    <a:pt x="91" y="162"/>
                    <a:pt x="93" y="162"/>
                  </a:cubicBezTo>
                  <a:cubicBezTo>
                    <a:pt x="93" y="160"/>
                    <a:pt x="91" y="159"/>
                    <a:pt x="89" y="159"/>
                  </a:cubicBezTo>
                  <a:close/>
                  <a:moveTo>
                    <a:pt x="70" y="149"/>
                  </a:moveTo>
                  <a:cubicBezTo>
                    <a:pt x="69" y="149"/>
                    <a:pt x="69" y="149"/>
                    <a:pt x="69" y="148"/>
                  </a:cubicBezTo>
                  <a:cubicBezTo>
                    <a:pt x="67" y="147"/>
                    <a:pt x="66" y="146"/>
                    <a:pt x="66" y="144"/>
                  </a:cubicBezTo>
                  <a:cubicBezTo>
                    <a:pt x="63" y="144"/>
                    <a:pt x="64" y="141"/>
                    <a:pt x="62" y="141"/>
                  </a:cubicBezTo>
                  <a:cubicBezTo>
                    <a:pt x="62" y="139"/>
                    <a:pt x="60" y="139"/>
                    <a:pt x="58" y="139"/>
                  </a:cubicBezTo>
                  <a:cubicBezTo>
                    <a:pt x="58" y="141"/>
                    <a:pt x="59" y="141"/>
                    <a:pt x="59" y="142"/>
                  </a:cubicBezTo>
                  <a:cubicBezTo>
                    <a:pt x="59" y="143"/>
                    <a:pt x="61" y="142"/>
                    <a:pt x="61" y="144"/>
                  </a:cubicBezTo>
                  <a:cubicBezTo>
                    <a:pt x="61" y="146"/>
                    <a:pt x="64" y="145"/>
                    <a:pt x="63" y="148"/>
                  </a:cubicBezTo>
                  <a:cubicBezTo>
                    <a:pt x="66" y="147"/>
                    <a:pt x="65" y="150"/>
                    <a:pt x="67" y="150"/>
                  </a:cubicBezTo>
                  <a:cubicBezTo>
                    <a:pt x="67" y="151"/>
                    <a:pt x="67" y="152"/>
                    <a:pt x="67" y="152"/>
                  </a:cubicBezTo>
                  <a:cubicBezTo>
                    <a:pt x="71" y="152"/>
                    <a:pt x="71" y="155"/>
                    <a:pt x="74" y="155"/>
                  </a:cubicBezTo>
                  <a:cubicBezTo>
                    <a:pt x="74" y="152"/>
                    <a:pt x="70" y="152"/>
                    <a:pt x="70" y="149"/>
                  </a:cubicBezTo>
                  <a:close/>
                  <a:moveTo>
                    <a:pt x="82" y="158"/>
                  </a:moveTo>
                  <a:cubicBezTo>
                    <a:pt x="80" y="158"/>
                    <a:pt x="80" y="155"/>
                    <a:pt x="78" y="155"/>
                  </a:cubicBezTo>
                  <a:cubicBezTo>
                    <a:pt x="78" y="156"/>
                    <a:pt x="77" y="157"/>
                    <a:pt x="76" y="157"/>
                  </a:cubicBezTo>
                  <a:cubicBezTo>
                    <a:pt x="75" y="160"/>
                    <a:pt x="78" y="159"/>
                    <a:pt x="79" y="161"/>
                  </a:cubicBezTo>
                  <a:cubicBezTo>
                    <a:pt x="82" y="160"/>
                    <a:pt x="81" y="164"/>
                    <a:pt x="84" y="163"/>
                  </a:cubicBezTo>
                  <a:cubicBezTo>
                    <a:pt x="84" y="160"/>
                    <a:pt x="81" y="161"/>
                    <a:pt x="82" y="158"/>
                  </a:cubicBezTo>
                  <a:close/>
                  <a:moveTo>
                    <a:pt x="95" y="167"/>
                  </a:moveTo>
                  <a:cubicBezTo>
                    <a:pt x="93" y="167"/>
                    <a:pt x="93" y="166"/>
                    <a:pt x="91" y="166"/>
                  </a:cubicBezTo>
                  <a:cubicBezTo>
                    <a:pt x="91" y="167"/>
                    <a:pt x="91" y="169"/>
                    <a:pt x="93" y="169"/>
                  </a:cubicBezTo>
                  <a:cubicBezTo>
                    <a:pt x="94" y="169"/>
                    <a:pt x="94" y="170"/>
                    <a:pt x="96" y="169"/>
                  </a:cubicBezTo>
                  <a:cubicBezTo>
                    <a:pt x="96" y="169"/>
                    <a:pt x="96" y="168"/>
                    <a:pt x="96" y="168"/>
                  </a:cubicBezTo>
                  <a:cubicBezTo>
                    <a:pt x="96" y="167"/>
                    <a:pt x="95" y="168"/>
                    <a:pt x="95" y="167"/>
                  </a:cubicBezTo>
                  <a:close/>
                  <a:moveTo>
                    <a:pt x="94" y="163"/>
                  </a:moveTo>
                  <a:cubicBezTo>
                    <a:pt x="94" y="165"/>
                    <a:pt x="95" y="167"/>
                    <a:pt x="97" y="167"/>
                  </a:cubicBezTo>
                  <a:cubicBezTo>
                    <a:pt x="98" y="164"/>
                    <a:pt x="96" y="163"/>
                    <a:pt x="94" y="163"/>
                  </a:cubicBezTo>
                  <a:close/>
                  <a:moveTo>
                    <a:pt x="113" y="181"/>
                  </a:moveTo>
                  <a:cubicBezTo>
                    <a:pt x="115" y="181"/>
                    <a:pt x="115" y="180"/>
                    <a:pt x="117" y="180"/>
                  </a:cubicBezTo>
                  <a:cubicBezTo>
                    <a:pt x="118" y="177"/>
                    <a:pt x="111" y="178"/>
                    <a:pt x="113" y="181"/>
                  </a:cubicBezTo>
                  <a:close/>
                  <a:moveTo>
                    <a:pt x="125" y="186"/>
                  </a:moveTo>
                  <a:cubicBezTo>
                    <a:pt x="125" y="185"/>
                    <a:pt x="126" y="185"/>
                    <a:pt x="126" y="184"/>
                  </a:cubicBezTo>
                  <a:cubicBezTo>
                    <a:pt x="125" y="183"/>
                    <a:pt x="124" y="183"/>
                    <a:pt x="124" y="182"/>
                  </a:cubicBezTo>
                  <a:cubicBezTo>
                    <a:pt x="121" y="182"/>
                    <a:pt x="121" y="179"/>
                    <a:pt x="117" y="180"/>
                  </a:cubicBezTo>
                  <a:cubicBezTo>
                    <a:pt x="117" y="185"/>
                    <a:pt x="121" y="185"/>
                    <a:pt x="125" y="186"/>
                  </a:cubicBezTo>
                  <a:close/>
                  <a:moveTo>
                    <a:pt x="112" y="202"/>
                  </a:moveTo>
                  <a:cubicBezTo>
                    <a:pt x="111" y="203"/>
                    <a:pt x="110" y="203"/>
                    <a:pt x="112" y="204"/>
                  </a:cubicBezTo>
                  <a:cubicBezTo>
                    <a:pt x="112" y="205"/>
                    <a:pt x="112" y="206"/>
                    <a:pt x="112" y="206"/>
                  </a:cubicBezTo>
                  <a:cubicBezTo>
                    <a:pt x="113" y="204"/>
                    <a:pt x="116" y="205"/>
                    <a:pt x="117" y="205"/>
                  </a:cubicBezTo>
                  <a:cubicBezTo>
                    <a:pt x="117" y="205"/>
                    <a:pt x="117" y="204"/>
                    <a:pt x="117" y="204"/>
                  </a:cubicBezTo>
                  <a:cubicBezTo>
                    <a:pt x="117" y="204"/>
                    <a:pt x="119" y="205"/>
                    <a:pt x="120" y="204"/>
                  </a:cubicBezTo>
                  <a:cubicBezTo>
                    <a:pt x="120" y="203"/>
                    <a:pt x="121" y="203"/>
                    <a:pt x="121" y="202"/>
                  </a:cubicBezTo>
                  <a:cubicBezTo>
                    <a:pt x="120" y="200"/>
                    <a:pt x="113" y="200"/>
                    <a:pt x="112" y="20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39" name="Google Shape;628;p19">
              <a:extLst>
                <a:ext uri="{FF2B5EF4-FFF2-40B4-BE49-F238E27FC236}">
                  <a16:creationId xmlns:a16="http://schemas.microsoft.com/office/drawing/2014/main" id="{127891B4-BF2B-0547-B7C1-BF49DC794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5275" y="5019675"/>
              <a:ext cx="504825" cy="1730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700"/>
                <a:defRPr/>
              </a:pPr>
              <a:r>
                <a:rPr lang="en-US" altLang="en-US" sz="7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CROATIA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83" name="Google Shape;629;p19">
              <a:extLst>
                <a:ext uri="{FF2B5EF4-FFF2-40B4-BE49-F238E27FC236}">
                  <a16:creationId xmlns:a16="http://schemas.microsoft.com/office/drawing/2014/main" id="{C03C3D93-A6CF-0D45-8A2D-7CA593EB4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75" y="3192463"/>
              <a:ext cx="733425" cy="636587"/>
            </a:xfrm>
            <a:custGeom>
              <a:avLst/>
              <a:gdLst>
                <a:gd name="T0" fmla="*/ 717821 w 141"/>
                <a:gd name="T1" fmla="*/ 385934 h 122"/>
                <a:gd name="T2" fmla="*/ 697015 w 141"/>
                <a:gd name="T3" fmla="*/ 328566 h 122"/>
                <a:gd name="T4" fmla="*/ 686612 w 141"/>
                <a:gd name="T5" fmla="*/ 271197 h 122"/>
                <a:gd name="T6" fmla="*/ 671007 w 141"/>
                <a:gd name="T7" fmla="*/ 255551 h 122"/>
                <a:gd name="T8" fmla="*/ 598184 w 141"/>
                <a:gd name="T9" fmla="*/ 239905 h 122"/>
                <a:gd name="T10" fmla="*/ 624192 w 141"/>
                <a:gd name="T11" fmla="*/ 172106 h 122"/>
                <a:gd name="T12" fmla="*/ 644999 w 141"/>
                <a:gd name="T13" fmla="*/ 140814 h 122"/>
                <a:gd name="T14" fmla="*/ 624192 w 141"/>
                <a:gd name="T15" fmla="*/ 119953 h 122"/>
                <a:gd name="T16" fmla="*/ 598184 w 141"/>
                <a:gd name="T17" fmla="*/ 93876 h 122"/>
                <a:gd name="T18" fmla="*/ 577378 w 141"/>
                <a:gd name="T19" fmla="*/ 73015 h 122"/>
                <a:gd name="T20" fmla="*/ 520160 w 141"/>
                <a:gd name="T21" fmla="*/ 67799 h 122"/>
                <a:gd name="T22" fmla="*/ 514959 w 141"/>
                <a:gd name="T23" fmla="*/ 20861 h 122"/>
                <a:gd name="T24" fmla="*/ 468144 w 141"/>
                <a:gd name="T25" fmla="*/ 31292 h 122"/>
                <a:gd name="T26" fmla="*/ 426531 w 141"/>
                <a:gd name="T27" fmla="*/ 15646 h 122"/>
                <a:gd name="T28" fmla="*/ 369314 w 141"/>
                <a:gd name="T29" fmla="*/ 26077 h 122"/>
                <a:gd name="T30" fmla="*/ 343306 w 141"/>
                <a:gd name="T31" fmla="*/ 41723 h 122"/>
                <a:gd name="T32" fmla="*/ 286088 w 141"/>
                <a:gd name="T33" fmla="*/ 73015 h 122"/>
                <a:gd name="T34" fmla="*/ 244475 w 141"/>
                <a:gd name="T35" fmla="*/ 46938 h 122"/>
                <a:gd name="T36" fmla="*/ 192459 w 141"/>
                <a:gd name="T37" fmla="*/ 46938 h 122"/>
                <a:gd name="T38" fmla="*/ 176854 w 141"/>
                <a:gd name="T39" fmla="*/ 20861 h 122"/>
                <a:gd name="T40" fmla="*/ 140443 w 141"/>
                <a:gd name="T41" fmla="*/ 26077 h 122"/>
                <a:gd name="T42" fmla="*/ 88427 w 141"/>
                <a:gd name="T43" fmla="*/ 46938 h 122"/>
                <a:gd name="T44" fmla="*/ 41613 w 141"/>
                <a:gd name="T45" fmla="*/ 67799 h 122"/>
                <a:gd name="T46" fmla="*/ 15605 w 141"/>
                <a:gd name="T47" fmla="*/ 83445 h 122"/>
                <a:gd name="T48" fmla="*/ 5202 w 141"/>
                <a:gd name="T49" fmla="*/ 114737 h 122"/>
                <a:gd name="T50" fmla="*/ 15605 w 141"/>
                <a:gd name="T51" fmla="*/ 172106 h 122"/>
                <a:gd name="T52" fmla="*/ 88427 w 141"/>
                <a:gd name="T53" fmla="*/ 198182 h 122"/>
                <a:gd name="T54" fmla="*/ 114435 w 141"/>
                <a:gd name="T55" fmla="*/ 213828 h 122"/>
                <a:gd name="T56" fmla="*/ 135242 w 141"/>
                <a:gd name="T57" fmla="*/ 281628 h 122"/>
                <a:gd name="T58" fmla="*/ 202863 w 141"/>
                <a:gd name="T59" fmla="*/ 333781 h 122"/>
                <a:gd name="T60" fmla="*/ 275685 w 141"/>
                <a:gd name="T61" fmla="*/ 349427 h 122"/>
                <a:gd name="T62" fmla="*/ 286088 w 141"/>
                <a:gd name="T63" fmla="*/ 380719 h 122"/>
                <a:gd name="T64" fmla="*/ 286088 w 141"/>
                <a:gd name="T65" fmla="*/ 422442 h 122"/>
                <a:gd name="T66" fmla="*/ 275685 w 141"/>
                <a:gd name="T67" fmla="*/ 458949 h 122"/>
                <a:gd name="T68" fmla="*/ 306895 w 141"/>
                <a:gd name="T69" fmla="*/ 464164 h 122"/>
                <a:gd name="T70" fmla="*/ 348507 w 141"/>
                <a:gd name="T71" fmla="*/ 464164 h 122"/>
                <a:gd name="T72" fmla="*/ 379717 w 141"/>
                <a:gd name="T73" fmla="*/ 438088 h 122"/>
                <a:gd name="T74" fmla="*/ 410927 w 141"/>
                <a:gd name="T75" fmla="*/ 448518 h 122"/>
                <a:gd name="T76" fmla="*/ 416128 w 141"/>
                <a:gd name="T77" fmla="*/ 505887 h 122"/>
                <a:gd name="T78" fmla="*/ 426531 w 141"/>
                <a:gd name="T79" fmla="*/ 526748 h 122"/>
                <a:gd name="T80" fmla="*/ 499354 w 141"/>
                <a:gd name="T81" fmla="*/ 594547 h 122"/>
                <a:gd name="T82" fmla="*/ 504555 w 141"/>
                <a:gd name="T83" fmla="*/ 620624 h 122"/>
                <a:gd name="T84" fmla="*/ 520160 w 141"/>
                <a:gd name="T85" fmla="*/ 631055 h 122"/>
                <a:gd name="T86" fmla="*/ 587781 w 141"/>
                <a:gd name="T87" fmla="*/ 631055 h 122"/>
                <a:gd name="T88" fmla="*/ 603386 w 141"/>
                <a:gd name="T89" fmla="*/ 631055 h 122"/>
                <a:gd name="T90" fmla="*/ 618991 w 141"/>
                <a:gd name="T91" fmla="*/ 573686 h 122"/>
                <a:gd name="T92" fmla="*/ 598184 w 141"/>
                <a:gd name="T93" fmla="*/ 531963 h 122"/>
                <a:gd name="T94" fmla="*/ 655402 w 141"/>
                <a:gd name="T95" fmla="*/ 448518 h 122"/>
                <a:gd name="T96" fmla="*/ 671007 w 141"/>
                <a:gd name="T97" fmla="*/ 453734 h 122"/>
                <a:gd name="T98" fmla="*/ 702216 w 141"/>
                <a:gd name="T99" fmla="*/ 422442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1" h="122" extrusionOk="0">
                  <a:moveTo>
                    <a:pt x="141" y="7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75"/>
                    <a:pt x="139" y="75"/>
                    <a:pt x="138" y="74"/>
                  </a:cubicBezTo>
                  <a:cubicBezTo>
                    <a:pt x="137" y="71"/>
                    <a:pt x="138" y="71"/>
                    <a:pt x="138" y="69"/>
                  </a:cubicBezTo>
                  <a:cubicBezTo>
                    <a:pt x="139" y="66"/>
                    <a:pt x="137" y="67"/>
                    <a:pt x="137" y="65"/>
                  </a:cubicBezTo>
                  <a:cubicBezTo>
                    <a:pt x="136" y="64"/>
                    <a:pt x="134" y="65"/>
                    <a:pt x="134" y="63"/>
                  </a:cubicBezTo>
                  <a:cubicBezTo>
                    <a:pt x="133" y="61"/>
                    <a:pt x="136" y="62"/>
                    <a:pt x="136" y="60"/>
                  </a:cubicBezTo>
                  <a:cubicBezTo>
                    <a:pt x="135" y="57"/>
                    <a:pt x="132" y="57"/>
                    <a:pt x="133" y="53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31" y="50"/>
                    <a:pt x="130" y="50"/>
                    <a:pt x="130" y="50"/>
                  </a:cubicBezTo>
                  <a:cubicBezTo>
                    <a:pt x="130" y="49"/>
                    <a:pt x="129" y="49"/>
                    <a:pt x="129" y="49"/>
                  </a:cubicBezTo>
                  <a:cubicBezTo>
                    <a:pt x="128" y="49"/>
                    <a:pt x="128" y="48"/>
                    <a:pt x="127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7" y="47"/>
                    <a:pt x="117" y="46"/>
                    <a:pt x="115" y="46"/>
                  </a:cubicBezTo>
                  <a:cubicBezTo>
                    <a:pt x="115" y="44"/>
                    <a:pt x="115" y="42"/>
                    <a:pt x="116" y="42"/>
                  </a:cubicBezTo>
                  <a:cubicBezTo>
                    <a:pt x="116" y="39"/>
                    <a:pt x="118" y="38"/>
                    <a:pt x="120" y="37"/>
                  </a:cubicBezTo>
                  <a:cubicBezTo>
                    <a:pt x="120" y="36"/>
                    <a:pt x="120" y="34"/>
                    <a:pt x="120" y="33"/>
                  </a:cubicBezTo>
                  <a:cubicBezTo>
                    <a:pt x="122" y="33"/>
                    <a:pt x="122" y="31"/>
                    <a:pt x="123" y="29"/>
                  </a:cubicBezTo>
                  <a:cubicBezTo>
                    <a:pt x="124" y="28"/>
                    <a:pt x="124" y="29"/>
                    <a:pt x="124" y="28"/>
                  </a:cubicBezTo>
                  <a:cubicBezTo>
                    <a:pt x="124" y="28"/>
                    <a:pt x="124" y="27"/>
                    <a:pt x="124" y="27"/>
                  </a:cubicBezTo>
                  <a:cubicBezTo>
                    <a:pt x="124" y="26"/>
                    <a:pt x="124" y="25"/>
                    <a:pt x="123" y="25"/>
                  </a:cubicBezTo>
                  <a:cubicBezTo>
                    <a:pt x="123" y="25"/>
                    <a:pt x="122" y="25"/>
                    <a:pt x="122" y="24"/>
                  </a:cubicBezTo>
                  <a:cubicBezTo>
                    <a:pt x="122" y="24"/>
                    <a:pt x="121" y="23"/>
                    <a:pt x="120" y="23"/>
                  </a:cubicBezTo>
                  <a:cubicBezTo>
                    <a:pt x="119" y="22"/>
                    <a:pt x="119" y="22"/>
                    <a:pt x="117" y="22"/>
                  </a:cubicBezTo>
                  <a:cubicBezTo>
                    <a:pt x="117" y="20"/>
                    <a:pt x="116" y="20"/>
                    <a:pt x="115" y="20"/>
                  </a:cubicBezTo>
                  <a:cubicBezTo>
                    <a:pt x="115" y="19"/>
                    <a:pt x="115" y="19"/>
                    <a:pt x="115" y="18"/>
                  </a:cubicBezTo>
                  <a:cubicBezTo>
                    <a:pt x="114" y="18"/>
                    <a:pt x="115" y="17"/>
                    <a:pt x="114" y="16"/>
                  </a:cubicBezTo>
                  <a:cubicBezTo>
                    <a:pt x="114" y="16"/>
                    <a:pt x="114" y="16"/>
                    <a:pt x="113" y="15"/>
                  </a:cubicBezTo>
                  <a:cubicBezTo>
                    <a:pt x="112" y="16"/>
                    <a:pt x="112" y="14"/>
                    <a:pt x="111" y="14"/>
                  </a:cubicBezTo>
                  <a:cubicBezTo>
                    <a:pt x="107" y="13"/>
                    <a:pt x="108" y="17"/>
                    <a:pt x="105" y="17"/>
                  </a:cubicBezTo>
                  <a:cubicBezTo>
                    <a:pt x="105" y="16"/>
                    <a:pt x="103" y="16"/>
                    <a:pt x="103" y="16"/>
                  </a:cubicBezTo>
                  <a:cubicBezTo>
                    <a:pt x="102" y="15"/>
                    <a:pt x="102" y="13"/>
                    <a:pt x="100" y="13"/>
                  </a:cubicBezTo>
                  <a:cubicBezTo>
                    <a:pt x="100" y="11"/>
                    <a:pt x="100" y="10"/>
                    <a:pt x="99" y="10"/>
                  </a:cubicBezTo>
                  <a:cubicBezTo>
                    <a:pt x="99" y="8"/>
                    <a:pt x="99" y="7"/>
                    <a:pt x="100" y="6"/>
                  </a:cubicBezTo>
                  <a:cubicBezTo>
                    <a:pt x="100" y="5"/>
                    <a:pt x="99" y="5"/>
                    <a:pt x="99" y="4"/>
                  </a:cubicBezTo>
                  <a:cubicBezTo>
                    <a:pt x="99" y="3"/>
                    <a:pt x="97" y="3"/>
                    <a:pt x="97" y="2"/>
                  </a:cubicBezTo>
                  <a:cubicBezTo>
                    <a:pt x="96" y="3"/>
                    <a:pt x="93" y="2"/>
                    <a:pt x="94" y="5"/>
                  </a:cubicBezTo>
                  <a:cubicBezTo>
                    <a:pt x="92" y="5"/>
                    <a:pt x="93" y="7"/>
                    <a:pt x="90" y="6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1"/>
                    <a:pt x="88" y="1"/>
                    <a:pt x="88" y="0"/>
                  </a:cubicBezTo>
                  <a:cubicBezTo>
                    <a:pt x="85" y="0"/>
                    <a:pt x="84" y="2"/>
                    <a:pt x="82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2" y="3"/>
                    <a:pt x="72" y="3"/>
                    <a:pt x="72" y="4"/>
                  </a:cubicBezTo>
                  <a:cubicBezTo>
                    <a:pt x="72" y="4"/>
                    <a:pt x="71" y="5"/>
                    <a:pt x="71" y="5"/>
                  </a:cubicBezTo>
                  <a:cubicBezTo>
                    <a:pt x="71" y="6"/>
                    <a:pt x="69" y="5"/>
                    <a:pt x="68" y="6"/>
                  </a:cubicBezTo>
                  <a:cubicBezTo>
                    <a:pt x="68" y="6"/>
                    <a:pt x="67" y="6"/>
                    <a:pt x="66" y="6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8"/>
                    <a:pt x="64" y="9"/>
                    <a:pt x="63" y="9"/>
                  </a:cubicBezTo>
                  <a:cubicBezTo>
                    <a:pt x="63" y="9"/>
                    <a:pt x="63" y="10"/>
                    <a:pt x="63" y="10"/>
                  </a:cubicBezTo>
                  <a:cubicBezTo>
                    <a:pt x="59" y="10"/>
                    <a:pt x="58" y="13"/>
                    <a:pt x="55" y="14"/>
                  </a:cubicBezTo>
                  <a:cubicBezTo>
                    <a:pt x="52" y="14"/>
                    <a:pt x="53" y="12"/>
                    <a:pt x="50" y="13"/>
                  </a:cubicBezTo>
                  <a:cubicBezTo>
                    <a:pt x="50" y="12"/>
                    <a:pt x="49" y="11"/>
                    <a:pt x="49" y="10"/>
                  </a:cubicBezTo>
                  <a:cubicBezTo>
                    <a:pt x="48" y="10"/>
                    <a:pt x="48" y="10"/>
                    <a:pt x="47" y="9"/>
                  </a:cubicBezTo>
                  <a:cubicBezTo>
                    <a:pt x="45" y="9"/>
                    <a:pt x="43" y="9"/>
                    <a:pt x="40" y="9"/>
                  </a:cubicBezTo>
                  <a:cubicBezTo>
                    <a:pt x="39" y="9"/>
                    <a:pt x="39" y="10"/>
                    <a:pt x="39" y="11"/>
                  </a:cubicBezTo>
                  <a:cubicBezTo>
                    <a:pt x="38" y="11"/>
                    <a:pt x="38" y="9"/>
                    <a:pt x="37" y="9"/>
                  </a:cubicBezTo>
                  <a:cubicBezTo>
                    <a:pt x="37" y="8"/>
                    <a:pt x="35" y="8"/>
                    <a:pt x="34" y="8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4"/>
                    <a:pt x="31" y="3"/>
                    <a:pt x="30" y="4"/>
                  </a:cubicBezTo>
                  <a:cubicBezTo>
                    <a:pt x="30" y="4"/>
                    <a:pt x="29" y="5"/>
                    <a:pt x="29" y="5"/>
                  </a:cubicBezTo>
                  <a:cubicBezTo>
                    <a:pt x="28" y="5"/>
                    <a:pt x="28" y="4"/>
                    <a:pt x="27" y="5"/>
                  </a:cubicBezTo>
                  <a:cubicBezTo>
                    <a:pt x="25" y="5"/>
                    <a:pt x="24" y="7"/>
                    <a:pt x="22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1"/>
                    <a:pt x="14" y="9"/>
                    <a:pt x="13" y="11"/>
                  </a:cubicBezTo>
                  <a:cubicBezTo>
                    <a:pt x="13" y="11"/>
                    <a:pt x="13" y="11"/>
                    <a:pt x="12" y="11"/>
                  </a:cubicBezTo>
                  <a:cubicBezTo>
                    <a:pt x="10" y="12"/>
                    <a:pt x="8" y="11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6" y="14"/>
                    <a:pt x="4" y="14"/>
                    <a:pt x="3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6"/>
                    <a:pt x="2" y="27"/>
                  </a:cubicBezTo>
                  <a:cubicBezTo>
                    <a:pt x="2" y="28"/>
                    <a:pt x="2" y="29"/>
                    <a:pt x="1" y="30"/>
                  </a:cubicBezTo>
                  <a:cubicBezTo>
                    <a:pt x="2" y="30"/>
                    <a:pt x="3" y="31"/>
                    <a:pt x="3" y="33"/>
                  </a:cubicBezTo>
                  <a:cubicBezTo>
                    <a:pt x="4" y="34"/>
                    <a:pt x="5" y="35"/>
                    <a:pt x="5" y="37"/>
                  </a:cubicBezTo>
                  <a:cubicBezTo>
                    <a:pt x="8" y="37"/>
                    <a:pt x="9" y="40"/>
                    <a:pt x="13" y="39"/>
                  </a:cubicBezTo>
                  <a:cubicBezTo>
                    <a:pt x="15" y="40"/>
                    <a:pt x="14" y="37"/>
                    <a:pt x="17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9" y="38"/>
                    <a:pt x="19" y="39"/>
                    <a:pt x="20" y="39"/>
                  </a:cubicBezTo>
                  <a:cubicBezTo>
                    <a:pt x="21" y="40"/>
                    <a:pt x="20" y="41"/>
                    <a:pt x="22" y="41"/>
                  </a:cubicBezTo>
                  <a:cubicBezTo>
                    <a:pt x="23" y="43"/>
                    <a:pt x="23" y="45"/>
                    <a:pt x="24" y="46"/>
                  </a:cubicBezTo>
                  <a:cubicBezTo>
                    <a:pt x="25" y="48"/>
                    <a:pt x="24" y="49"/>
                    <a:pt x="23" y="50"/>
                  </a:cubicBezTo>
                  <a:cubicBezTo>
                    <a:pt x="24" y="52"/>
                    <a:pt x="26" y="52"/>
                    <a:pt x="26" y="54"/>
                  </a:cubicBezTo>
                  <a:cubicBezTo>
                    <a:pt x="31" y="53"/>
                    <a:pt x="34" y="54"/>
                    <a:pt x="37" y="55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2"/>
                    <a:pt x="37" y="64"/>
                    <a:pt x="39" y="64"/>
                  </a:cubicBezTo>
                  <a:cubicBezTo>
                    <a:pt x="38" y="65"/>
                    <a:pt x="39" y="65"/>
                    <a:pt x="39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9" y="66"/>
                    <a:pt x="52" y="66"/>
                    <a:pt x="53" y="67"/>
                  </a:cubicBezTo>
                  <a:cubicBezTo>
                    <a:pt x="55" y="67"/>
                    <a:pt x="55" y="69"/>
                    <a:pt x="56" y="70"/>
                  </a:cubicBezTo>
                  <a:cubicBezTo>
                    <a:pt x="56" y="70"/>
                    <a:pt x="55" y="71"/>
                    <a:pt x="56" y="72"/>
                  </a:cubicBezTo>
                  <a:cubicBezTo>
                    <a:pt x="55" y="72"/>
                    <a:pt x="55" y="73"/>
                    <a:pt x="55" y="73"/>
                  </a:cubicBezTo>
                  <a:cubicBezTo>
                    <a:pt x="55" y="74"/>
                    <a:pt x="54" y="74"/>
                    <a:pt x="53" y="74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9"/>
                    <a:pt x="54" y="79"/>
                    <a:pt x="55" y="81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4" y="84"/>
                    <a:pt x="54" y="86"/>
                    <a:pt x="52" y="87"/>
                  </a:cubicBezTo>
                  <a:cubicBezTo>
                    <a:pt x="52" y="87"/>
                    <a:pt x="52" y="88"/>
                    <a:pt x="53" y="88"/>
                  </a:cubicBezTo>
                  <a:cubicBezTo>
                    <a:pt x="54" y="88"/>
                    <a:pt x="54" y="86"/>
                    <a:pt x="56" y="87"/>
                  </a:cubicBezTo>
                  <a:cubicBezTo>
                    <a:pt x="56" y="88"/>
                    <a:pt x="57" y="88"/>
                    <a:pt x="58" y="88"/>
                  </a:cubicBezTo>
                  <a:cubicBezTo>
                    <a:pt x="58" y="89"/>
                    <a:pt x="59" y="89"/>
                    <a:pt x="59" y="89"/>
                  </a:cubicBezTo>
                  <a:cubicBezTo>
                    <a:pt x="61" y="89"/>
                    <a:pt x="63" y="89"/>
                    <a:pt x="64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9"/>
                    <a:pt x="67" y="89"/>
                  </a:cubicBezTo>
                  <a:cubicBezTo>
                    <a:pt x="68" y="88"/>
                    <a:pt x="69" y="88"/>
                    <a:pt x="71" y="88"/>
                  </a:cubicBezTo>
                  <a:cubicBezTo>
                    <a:pt x="71" y="86"/>
                    <a:pt x="72" y="86"/>
                    <a:pt x="72" y="8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3"/>
                    <a:pt x="74" y="82"/>
                  </a:cubicBezTo>
                  <a:cubicBezTo>
                    <a:pt x="75" y="81"/>
                    <a:pt x="80" y="81"/>
                    <a:pt x="80" y="83"/>
                  </a:cubicBezTo>
                  <a:cubicBezTo>
                    <a:pt x="80" y="84"/>
                    <a:pt x="79" y="85"/>
                    <a:pt x="79" y="86"/>
                  </a:cubicBezTo>
                  <a:cubicBezTo>
                    <a:pt x="78" y="86"/>
                    <a:pt x="77" y="88"/>
                    <a:pt x="77" y="89"/>
                  </a:cubicBezTo>
                  <a:cubicBezTo>
                    <a:pt x="81" y="89"/>
                    <a:pt x="81" y="93"/>
                    <a:pt x="80" y="96"/>
                  </a:cubicBezTo>
                  <a:cubicBezTo>
                    <a:pt x="80" y="96"/>
                    <a:pt x="80" y="97"/>
                    <a:pt x="80" y="97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5" y="101"/>
                    <a:pt x="86" y="101"/>
                    <a:pt x="86" y="105"/>
                  </a:cubicBezTo>
                  <a:cubicBezTo>
                    <a:pt x="88" y="106"/>
                    <a:pt x="89" y="108"/>
                    <a:pt x="91" y="109"/>
                  </a:cubicBezTo>
                  <a:cubicBezTo>
                    <a:pt x="92" y="111"/>
                    <a:pt x="95" y="112"/>
                    <a:pt x="96" y="114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5" y="116"/>
                    <a:pt x="96" y="116"/>
                    <a:pt x="97" y="116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6" y="120"/>
                    <a:pt x="97" y="120"/>
                    <a:pt x="97" y="120"/>
                  </a:cubicBezTo>
                  <a:cubicBezTo>
                    <a:pt x="99" y="120"/>
                    <a:pt x="99" y="121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3" y="122"/>
                    <a:pt x="108" y="121"/>
                    <a:pt x="111" y="121"/>
                  </a:cubicBezTo>
                  <a:cubicBezTo>
                    <a:pt x="111" y="122"/>
                    <a:pt x="111" y="122"/>
                    <a:pt x="112" y="122"/>
                  </a:cubicBezTo>
                  <a:cubicBezTo>
                    <a:pt x="113" y="122"/>
                    <a:pt x="113" y="122"/>
                    <a:pt x="113" y="121"/>
                  </a:cubicBezTo>
                  <a:cubicBezTo>
                    <a:pt x="114" y="122"/>
                    <a:pt x="115" y="122"/>
                    <a:pt x="116" y="122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17" y="122"/>
                    <a:pt x="117" y="122"/>
                    <a:pt x="116" y="121"/>
                  </a:cubicBezTo>
                  <a:cubicBezTo>
                    <a:pt x="117" y="120"/>
                    <a:pt x="119" y="120"/>
                    <a:pt x="118" y="117"/>
                  </a:cubicBezTo>
                  <a:cubicBezTo>
                    <a:pt x="119" y="115"/>
                    <a:pt x="119" y="114"/>
                    <a:pt x="120" y="112"/>
                  </a:cubicBezTo>
                  <a:cubicBezTo>
                    <a:pt x="119" y="111"/>
                    <a:pt x="119" y="111"/>
                    <a:pt x="119" y="110"/>
                  </a:cubicBezTo>
                  <a:cubicBezTo>
                    <a:pt x="119" y="109"/>
                    <a:pt x="118" y="109"/>
                    <a:pt x="118" y="109"/>
                  </a:cubicBezTo>
                  <a:cubicBezTo>
                    <a:pt x="118" y="108"/>
                    <a:pt x="117" y="107"/>
                    <a:pt x="117" y="105"/>
                  </a:cubicBezTo>
                  <a:cubicBezTo>
                    <a:pt x="115" y="105"/>
                    <a:pt x="115" y="104"/>
                    <a:pt x="115" y="102"/>
                  </a:cubicBezTo>
                  <a:cubicBezTo>
                    <a:pt x="115" y="99"/>
                    <a:pt x="117" y="98"/>
                    <a:pt x="118" y="96"/>
                  </a:cubicBezTo>
                  <a:cubicBezTo>
                    <a:pt x="119" y="94"/>
                    <a:pt x="120" y="93"/>
                    <a:pt x="121" y="90"/>
                  </a:cubicBezTo>
                  <a:cubicBezTo>
                    <a:pt x="124" y="90"/>
                    <a:pt x="122" y="85"/>
                    <a:pt x="126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86"/>
                    <a:pt x="128" y="86"/>
                    <a:pt x="128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30" y="87"/>
                    <a:pt x="130" y="86"/>
                  </a:cubicBezTo>
                  <a:cubicBezTo>
                    <a:pt x="130" y="85"/>
                    <a:pt x="132" y="85"/>
                    <a:pt x="132" y="84"/>
                  </a:cubicBezTo>
                  <a:cubicBezTo>
                    <a:pt x="132" y="82"/>
                    <a:pt x="135" y="83"/>
                    <a:pt x="135" y="81"/>
                  </a:cubicBezTo>
                  <a:cubicBezTo>
                    <a:pt x="137" y="80"/>
                    <a:pt x="140" y="79"/>
                    <a:pt x="141" y="7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41" name="Google Shape;630;p19">
              <a:extLst>
                <a:ext uri="{FF2B5EF4-FFF2-40B4-BE49-F238E27FC236}">
                  <a16:creationId xmlns:a16="http://schemas.microsoft.com/office/drawing/2014/main" id="{B558226A-C8CC-DD4B-A551-E9DA0C249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8" y="3244850"/>
              <a:ext cx="687387" cy="2190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800"/>
                <a:defRPr/>
              </a:pPr>
              <a:r>
                <a:rPr lang="en-US" altLang="en-US" sz="8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BELGIUM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85" name="Google Shape;631;p19">
              <a:extLst>
                <a:ext uri="{FF2B5EF4-FFF2-40B4-BE49-F238E27FC236}">
                  <a16:creationId xmlns:a16="http://schemas.microsoft.com/office/drawing/2014/main" id="{D8B5AB61-94C4-E149-9578-6F3E212D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9775" y="3636963"/>
              <a:ext cx="123825" cy="201612"/>
            </a:xfrm>
            <a:custGeom>
              <a:avLst/>
              <a:gdLst>
                <a:gd name="T0" fmla="*/ 113507 w 24"/>
                <a:gd name="T1" fmla="*/ 119087 h 39"/>
                <a:gd name="T2" fmla="*/ 108348 w 24"/>
                <a:gd name="T3" fmla="*/ 113909 h 39"/>
                <a:gd name="T4" fmla="*/ 103188 w 24"/>
                <a:gd name="T5" fmla="*/ 108732 h 39"/>
                <a:gd name="T6" fmla="*/ 92870 w 24"/>
                <a:gd name="T7" fmla="*/ 103554 h 39"/>
                <a:gd name="T8" fmla="*/ 92870 w 24"/>
                <a:gd name="T9" fmla="*/ 98376 h 39"/>
                <a:gd name="T10" fmla="*/ 87710 w 24"/>
                <a:gd name="T11" fmla="*/ 98376 h 39"/>
                <a:gd name="T12" fmla="*/ 87710 w 24"/>
                <a:gd name="T13" fmla="*/ 93198 h 39"/>
                <a:gd name="T14" fmla="*/ 82551 w 24"/>
                <a:gd name="T15" fmla="*/ 93198 h 39"/>
                <a:gd name="T16" fmla="*/ 77391 w 24"/>
                <a:gd name="T17" fmla="*/ 77665 h 39"/>
                <a:gd name="T18" fmla="*/ 67072 w 24"/>
                <a:gd name="T19" fmla="*/ 51777 h 39"/>
                <a:gd name="T20" fmla="*/ 61913 w 24"/>
                <a:gd name="T21" fmla="*/ 20711 h 39"/>
                <a:gd name="T22" fmla="*/ 67072 w 24"/>
                <a:gd name="T23" fmla="*/ 10355 h 39"/>
                <a:gd name="T24" fmla="*/ 61913 w 24"/>
                <a:gd name="T25" fmla="*/ 5178 h 39"/>
                <a:gd name="T26" fmla="*/ 56754 w 24"/>
                <a:gd name="T27" fmla="*/ 5178 h 39"/>
                <a:gd name="T28" fmla="*/ 30957 w 24"/>
                <a:gd name="T29" fmla="*/ 25888 h 39"/>
                <a:gd name="T30" fmla="*/ 15478 w 24"/>
                <a:gd name="T31" fmla="*/ 56955 h 39"/>
                <a:gd name="T32" fmla="*/ 0 w 24"/>
                <a:gd name="T33" fmla="*/ 88021 h 39"/>
                <a:gd name="T34" fmla="*/ 10319 w 24"/>
                <a:gd name="T35" fmla="*/ 103554 h 39"/>
                <a:gd name="T36" fmla="*/ 15478 w 24"/>
                <a:gd name="T37" fmla="*/ 124265 h 39"/>
                <a:gd name="T38" fmla="*/ 20638 w 24"/>
                <a:gd name="T39" fmla="*/ 129442 h 39"/>
                <a:gd name="T40" fmla="*/ 25797 w 24"/>
                <a:gd name="T41" fmla="*/ 139798 h 39"/>
                <a:gd name="T42" fmla="*/ 15478 w 24"/>
                <a:gd name="T43" fmla="*/ 165686 h 39"/>
                <a:gd name="T44" fmla="*/ 5159 w 24"/>
                <a:gd name="T45" fmla="*/ 186397 h 39"/>
                <a:gd name="T46" fmla="*/ 10319 w 24"/>
                <a:gd name="T47" fmla="*/ 191575 h 39"/>
                <a:gd name="T48" fmla="*/ 20638 w 24"/>
                <a:gd name="T49" fmla="*/ 191575 h 39"/>
                <a:gd name="T50" fmla="*/ 25797 w 24"/>
                <a:gd name="T51" fmla="*/ 196752 h 39"/>
                <a:gd name="T52" fmla="*/ 82551 w 24"/>
                <a:gd name="T53" fmla="*/ 201930 h 39"/>
                <a:gd name="T54" fmla="*/ 87710 w 24"/>
                <a:gd name="T55" fmla="*/ 201930 h 39"/>
                <a:gd name="T56" fmla="*/ 103188 w 24"/>
                <a:gd name="T57" fmla="*/ 181219 h 39"/>
                <a:gd name="T58" fmla="*/ 113507 w 24"/>
                <a:gd name="T59" fmla="*/ 160508 h 39"/>
                <a:gd name="T60" fmla="*/ 118667 w 24"/>
                <a:gd name="T61" fmla="*/ 144975 h 39"/>
                <a:gd name="T62" fmla="*/ 118667 w 24"/>
                <a:gd name="T63" fmla="*/ 139798 h 39"/>
                <a:gd name="T64" fmla="*/ 113507 w 24"/>
                <a:gd name="T65" fmla="*/ 119087 h 3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" h="39" extrusionOk="0">
                  <a:moveTo>
                    <a:pt x="22" y="23"/>
                  </a:moveTo>
                  <a:cubicBezTo>
                    <a:pt x="22" y="22"/>
                    <a:pt x="21" y="22"/>
                    <a:pt x="21" y="22"/>
                  </a:cubicBezTo>
                  <a:cubicBezTo>
                    <a:pt x="21" y="21"/>
                    <a:pt x="20" y="21"/>
                    <a:pt x="20" y="21"/>
                  </a:cubicBezTo>
                  <a:cubicBezTo>
                    <a:pt x="19" y="21"/>
                    <a:pt x="19" y="20"/>
                    <a:pt x="18" y="20"/>
                  </a:cubicBezTo>
                  <a:cubicBezTo>
                    <a:pt x="18" y="20"/>
                    <a:pt x="18" y="19"/>
                    <a:pt x="18" y="19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7"/>
                    <a:pt x="16" y="15"/>
                    <a:pt x="15" y="15"/>
                  </a:cubicBezTo>
                  <a:cubicBezTo>
                    <a:pt x="15" y="13"/>
                    <a:pt x="15" y="10"/>
                    <a:pt x="13" y="10"/>
                  </a:cubicBezTo>
                  <a:cubicBezTo>
                    <a:pt x="13" y="7"/>
                    <a:pt x="12" y="6"/>
                    <a:pt x="12" y="4"/>
                  </a:cubicBezTo>
                  <a:cubicBezTo>
                    <a:pt x="13" y="4"/>
                    <a:pt x="13" y="3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0"/>
                    <a:pt x="9" y="5"/>
                    <a:pt x="6" y="5"/>
                  </a:cubicBezTo>
                  <a:cubicBezTo>
                    <a:pt x="5" y="8"/>
                    <a:pt x="4" y="9"/>
                    <a:pt x="3" y="11"/>
                  </a:cubicBezTo>
                  <a:cubicBezTo>
                    <a:pt x="2" y="13"/>
                    <a:pt x="0" y="14"/>
                    <a:pt x="0" y="17"/>
                  </a:cubicBezTo>
                  <a:cubicBezTo>
                    <a:pt x="0" y="19"/>
                    <a:pt x="0" y="20"/>
                    <a:pt x="2" y="20"/>
                  </a:cubicBezTo>
                  <a:cubicBezTo>
                    <a:pt x="2" y="22"/>
                    <a:pt x="3" y="23"/>
                    <a:pt x="3" y="24"/>
                  </a:cubicBezTo>
                  <a:cubicBezTo>
                    <a:pt x="3" y="24"/>
                    <a:pt x="4" y="24"/>
                    <a:pt x="4" y="25"/>
                  </a:cubicBezTo>
                  <a:cubicBezTo>
                    <a:pt x="4" y="26"/>
                    <a:pt x="4" y="26"/>
                    <a:pt x="5" y="27"/>
                  </a:cubicBezTo>
                  <a:cubicBezTo>
                    <a:pt x="4" y="29"/>
                    <a:pt x="4" y="30"/>
                    <a:pt x="3" y="32"/>
                  </a:cubicBezTo>
                  <a:cubicBezTo>
                    <a:pt x="4" y="35"/>
                    <a:pt x="2" y="35"/>
                    <a:pt x="1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8"/>
                    <a:pt x="5" y="38"/>
                  </a:cubicBezTo>
                  <a:cubicBezTo>
                    <a:pt x="8" y="38"/>
                    <a:pt x="15" y="35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6"/>
                    <a:pt x="18" y="35"/>
                    <a:pt x="20" y="35"/>
                  </a:cubicBezTo>
                  <a:cubicBezTo>
                    <a:pt x="19" y="32"/>
                    <a:pt x="23" y="34"/>
                    <a:pt x="22" y="31"/>
                  </a:cubicBezTo>
                  <a:cubicBezTo>
                    <a:pt x="21" y="29"/>
                    <a:pt x="23" y="29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5"/>
                    <a:pt x="24" y="22"/>
                    <a:pt x="22" y="2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43" name="Google Shape;632;p19">
              <a:extLst>
                <a:ext uri="{FF2B5EF4-FFF2-40B4-BE49-F238E27FC236}">
                  <a16:creationId xmlns:a16="http://schemas.microsoft.com/office/drawing/2014/main" id="{A20D1418-E7C1-4046-BFF6-89E55D57D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4363" y="3744913"/>
              <a:ext cx="312737" cy="746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300"/>
                <a:defRPr/>
              </a:pPr>
              <a:r>
                <a:rPr lang="en-US" altLang="en-US" sz="3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LUXEMBURG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87" name="Google Shape;633;p19">
              <a:extLst>
                <a:ext uri="{FF2B5EF4-FFF2-40B4-BE49-F238E27FC236}">
                  <a16:creationId xmlns:a16="http://schemas.microsoft.com/office/drawing/2014/main" id="{26453A51-201B-1048-861F-E910AB7FD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1763" y="4573588"/>
              <a:ext cx="46037" cy="73025"/>
            </a:xfrm>
            <a:custGeom>
              <a:avLst/>
              <a:gdLst>
                <a:gd name="T0" fmla="*/ 20320 w 9"/>
                <a:gd name="T1" fmla="*/ 5171 h 14"/>
                <a:gd name="T2" fmla="*/ 10160 w 9"/>
                <a:gd name="T3" fmla="*/ 10341 h 14"/>
                <a:gd name="T4" fmla="*/ 5080 w 9"/>
                <a:gd name="T5" fmla="*/ 20683 h 14"/>
                <a:gd name="T6" fmla="*/ 5080 w 9"/>
                <a:gd name="T7" fmla="*/ 31024 h 14"/>
                <a:gd name="T8" fmla="*/ 10160 w 9"/>
                <a:gd name="T9" fmla="*/ 41366 h 14"/>
                <a:gd name="T10" fmla="*/ 5080 w 9"/>
                <a:gd name="T11" fmla="*/ 56878 h 14"/>
                <a:gd name="T12" fmla="*/ 25400 w 9"/>
                <a:gd name="T13" fmla="*/ 56878 h 14"/>
                <a:gd name="T14" fmla="*/ 40640 w 9"/>
                <a:gd name="T15" fmla="*/ 51707 h 14"/>
                <a:gd name="T16" fmla="*/ 40640 w 9"/>
                <a:gd name="T17" fmla="*/ 25854 h 14"/>
                <a:gd name="T18" fmla="*/ 30480 w 9"/>
                <a:gd name="T19" fmla="*/ 15512 h 14"/>
                <a:gd name="T20" fmla="*/ 20320 w 9"/>
                <a:gd name="T21" fmla="*/ 0 h 14"/>
                <a:gd name="T22" fmla="*/ 20320 w 9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" h="14" extrusionOk="0">
                  <a:moveTo>
                    <a:pt x="4" y="1"/>
                  </a:moveTo>
                  <a:cubicBezTo>
                    <a:pt x="3" y="0"/>
                    <a:pt x="3" y="1"/>
                    <a:pt x="2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10"/>
                    <a:pt x="1" y="10"/>
                    <a:pt x="1" y="11"/>
                  </a:cubicBezTo>
                  <a:cubicBezTo>
                    <a:pt x="0" y="14"/>
                    <a:pt x="4" y="11"/>
                    <a:pt x="5" y="11"/>
                  </a:cubicBezTo>
                  <a:cubicBezTo>
                    <a:pt x="6" y="11"/>
                    <a:pt x="8" y="12"/>
                    <a:pt x="8" y="10"/>
                  </a:cubicBezTo>
                  <a:cubicBezTo>
                    <a:pt x="9" y="9"/>
                    <a:pt x="9" y="7"/>
                    <a:pt x="8" y="5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45" name="Google Shape;634;p19">
              <a:extLst>
                <a:ext uri="{FF2B5EF4-FFF2-40B4-BE49-F238E27FC236}">
                  <a16:creationId xmlns:a16="http://schemas.microsoft.com/office/drawing/2014/main" id="{6E8B297A-4A9F-9B48-B68F-0E12AB3F2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6050" y="4603750"/>
              <a:ext cx="234950" cy="476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100"/>
                <a:defRPr/>
              </a:pPr>
              <a:r>
                <a:rPr lang="en-US" altLang="en-US" sz="1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LICHTENSTEIN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89" name="Google Shape;635;p19">
              <a:extLst>
                <a:ext uri="{FF2B5EF4-FFF2-40B4-BE49-F238E27FC236}">
                  <a16:creationId xmlns:a16="http://schemas.microsoft.com/office/drawing/2014/main" id="{4482A934-AE9D-7D4C-ABA6-F46D8938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200" y="5802313"/>
              <a:ext cx="84138" cy="77787"/>
            </a:xfrm>
            <a:custGeom>
              <a:avLst/>
              <a:gdLst>
                <a:gd name="T0" fmla="*/ 0 w 16"/>
                <a:gd name="T1" fmla="*/ 0 h 15"/>
                <a:gd name="T2" fmla="*/ 36671 w 16"/>
                <a:gd name="T3" fmla="*/ 0 h 15"/>
                <a:gd name="T4" fmla="*/ 41910 w 16"/>
                <a:gd name="T5" fmla="*/ 0 h 15"/>
                <a:gd name="T6" fmla="*/ 47149 w 16"/>
                <a:gd name="T7" fmla="*/ 0 h 15"/>
                <a:gd name="T8" fmla="*/ 52388 w 16"/>
                <a:gd name="T9" fmla="*/ 5207 h 15"/>
                <a:gd name="T10" fmla="*/ 83820 w 16"/>
                <a:gd name="T11" fmla="*/ 10414 h 15"/>
                <a:gd name="T12" fmla="*/ 83820 w 16"/>
                <a:gd name="T13" fmla="*/ 31242 h 15"/>
                <a:gd name="T14" fmla="*/ 73343 w 16"/>
                <a:gd name="T15" fmla="*/ 52071 h 15"/>
                <a:gd name="T16" fmla="*/ 62865 w 16"/>
                <a:gd name="T17" fmla="*/ 52071 h 15"/>
                <a:gd name="T18" fmla="*/ 47149 w 16"/>
                <a:gd name="T19" fmla="*/ 57278 h 15"/>
                <a:gd name="T20" fmla="*/ 41910 w 16"/>
                <a:gd name="T21" fmla="*/ 67692 h 15"/>
                <a:gd name="T22" fmla="*/ 5239 w 16"/>
                <a:gd name="T23" fmla="*/ 72899 h 15"/>
                <a:gd name="T24" fmla="*/ 0 w 16"/>
                <a:gd name="T25" fmla="*/ 57278 h 15"/>
                <a:gd name="T26" fmla="*/ 0 w 16"/>
                <a:gd name="T27" fmla="*/ 0 h 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15" extrusionOk="0">
                  <a:moveTo>
                    <a:pt x="0" y="0"/>
                  </a:moveTo>
                  <a:cubicBezTo>
                    <a:pt x="2" y="0"/>
                    <a:pt x="4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2" y="1"/>
                    <a:pt x="13" y="3"/>
                    <a:pt x="16" y="2"/>
                  </a:cubicBezTo>
                  <a:cubicBezTo>
                    <a:pt x="16" y="3"/>
                    <a:pt x="16" y="5"/>
                    <a:pt x="16" y="6"/>
                  </a:cubicBezTo>
                  <a:cubicBezTo>
                    <a:pt x="16" y="9"/>
                    <a:pt x="14" y="9"/>
                    <a:pt x="14" y="10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1"/>
                    <a:pt x="11" y="11"/>
                    <a:pt x="9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7" y="15"/>
                    <a:pt x="3" y="13"/>
                    <a:pt x="1" y="14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47" name="Google Shape;636;p19">
              <a:extLst>
                <a:ext uri="{FF2B5EF4-FFF2-40B4-BE49-F238E27FC236}">
                  <a16:creationId xmlns:a16="http://schemas.microsoft.com/office/drawing/2014/main" id="{630AAC76-6EB8-AB4F-A045-C9323EF6D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1538" y="5754688"/>
              <a:ext cx="255587" cy="7461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300"/>
                <a:defRPr/>
              </a:pPr>
              <a:r>
                <a:rPr lang="en-US" altLang="en-US" sz="3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ANDORRA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91" name="Google Shape;637;p19">
              <a:extLst>
                <a:ext uri="{FF2B5EF4-FFF2-40B4-BE49-F238E27FC236}">
                  <a16:creationId xmlns:a16="http://schemas.microsoft.com/office/drawing/2014/main" id="{2583D757-B7CE-0D4A-92CB-834EB2AB7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6050" y="4051300"/>
              <a:ext cx="1587500" cy="781050"/>
            </a:xfrm>
            <a:custGeom>
              <a:avLst/>
              <a:gdLst>
                <a:gd name="T0" fmla="*/ 1576458 w 305"/>
                <a:gd name="T1" fmla="*/ 281178 h 150"/>
                <a:gd name="T2" fmla="*/ 1560850 w 305"/>
                <a:gd name="T3" fmla="*/ 260350 h 150"/>
                <a:gd name="T4" fmla="*/ 1529633 w 305"/>
                <a:gd name="T5" fmla="*/ 234315 h 150"/>
                <a:gd name="T6" fmla="*/ 1493213 w 305"/>
                <a:gd name="T7" fmla="*/ 187452 h 150"/>
                <a:gd name="T8" fmla="*/ 1430779 w 305"/>
                <a:gd name="T9" fmla="*/ 57277 h 150"/>
                <a:gd name="T10" fmla="*/ 1290303 w 305"/>
                <a:gd name="T11" fmla="*/ 46863 h 150"/>
                <a:gd name="T12" fmla="*/ 1238274 w 305"/>
                <a:gd name="T13" fmla="*/ 31242 h 150"/>
                <a:gd name="T14" fmla="*/ 1149826 w 305"/>
                <a:gd name="T15" fmla="*/ 10414 h 150"/>
                <a:gd name="T16" fmla="*/ 1118609 w 305"/>
                <a:gd name="T17" fmla="*/ 36449 h 150"/>
                <a:gd name="T18" fmla="*/ 1030161 w 305"/>
                <a:gd name="T19" fmla="*/ 119761 h 150"/>
                <a:gd name="T20" fmla="*/ 926104 w 305"/>
                <a:gd name="T21" fmla="*/ 124968 h 150"/>
                <a:gd name="T22" fmla="*/ 910496 w 305"/>
                <a:gd name="T23" fmla="*/ 104140 h 150"/>
                <a:gd name="T24" fmla="*/ 879279 w 305"/>
                <a:gd name="T25" fmla="*/ 130175 h 150"/>
                <a:gd name="T26" fmla="*/ 874076 w 305"/>
                <a:gd name="T27" fmla="*/ 135382 h 150"/>
                <a:gd name="T28" fmla="*/ 842859 w 305"/>
                <a:gd name="T29" fmla="*/ 140589 h 150"/>
                <a:gd name="T30" fmla="*/ 827250 w 305"/>
                <a:gd name="T31" fmla="*/ 135382 h 150"/>
                <a:gd name="T32" fmla="*/ 811642 w 305"/>
                <a:gd name="T33" fmla="*/ 135382 h 150"/>
                <a:gd name="T34" fmla="*/ 811642 w 305"/>
                <a:gd name="T35" fmla="*/ 145796 h 150"/>
                <a:gd name="T36" fmla="*/ 811642 w 305"/>
                <a:gd name="T37" fmla="*/ 161417 h 150"/>
                <a:gd name="T38" fmla="*/ 785628 w 305"/>
                <a:gd name="T39" fmla="*/ 203073 h 150"/>
                <a:gd name="T40" fmla="*/ 697180 w 305"/>
                <a:gd name="T41" fmla="*/ 255143 h 150"/>
                <a:gd name="T42" fmla="*/ 697180 w 305"/>
                <a:gd name="T43" fmla="*/ 322834 h 150"/>
                <a:gd name="T44" fmla="*/ 717991 w 305"/>
                <a:gd name="T45" fmla="*/ 400939 h 150"/>
                <a:gd name="T46" fmla="*/ 691977 w 305"/>
                <a:gd name="T47" fmla="*/ 442595 h 150"/>
                <a:gd name="T48" fmla="*/ 634746 w 305"/>
                <a:gd name="T49" fmla="*/ 400939 h 150"/>
                <a:gd name="T50" fmla="*/ 567109 w 305"/>
                <a:gd name="T51" fmla="*/ 390525 h 150"/>
                <a:gd name="T52" fmla="*/ 405821 w 305"/>
                <a:gd name="T53" fmla="*/ 447802 h 150"/>
                <a:gd name="T54" fmla="*/ 338184 w 305"/>
                <a:gd name="T55" fmla="*/ 473837 h 150"/>
                <a:gd name="T56" fmla="*/ 192505 w 305"/>
                <a:gd name="T57" fmla="*/ 426974 h 150"/>
                <a:gd name="T58" fmla="*/ 150882 w 305"/>
                <a:gd name="T59" fmla="*/ 510286 h 150"/>
                <a:gd name="T60" fmla="*/ 88448 w 305"/>
                <a:gd name="T61" fmla="*/ 453009 h 150"/>
                <a:gd name="T62" fmla="*/ 52028 w 305"/>
                <a:gd name="T63" fmla="*/ 442595 h 150"/>
                <a:gd name="T64" fmla="*/ 5203 w 305"/>
                <a:gd name="T65" fmla="*/ 525907 h 150"/>
                <a:gd name="T66" fmla="*/ 52028 w 305"/>
                <a:gd name="T67" fmla="*/ 598805 h 150"/>
                <a:gd name="T68" fmla="*/ 88448 w 305"/>
                <a:gd name="T69" fmla="*/ 635254 h 150"/>
                <a:gd name="T70" fmla="*/ 166491 w 305"/>
                <a:gd name="T71" fmla="*/ 630047 h 150"/>
                <a:gd name="T72" fmla="*/ 286156 w 305"/>
                <a:gd name="T73" fmla="*/ 666496 h 150"/>
                <a:gd name="T74" fmla="*/ 322576 w 305"/>
                <a:gd name="T75" fmla="*/ 614426 h 150"/>
                <a:gd name="T76" fmla="*/ 494269 w 305"/>
                <a:gd name="T77" fmla="*/ 588391 h 150"/>
                <a:gd name="T78" fmla="*/ 561906 w 305"/>
                <a:gd name="T79" fmla="*/ 598805 h 150"/>
                <a:gd name="T80" fmla="*/ 598326 w 305"/>
                <a:gd name="T81" fmla="*/ 692531 h 150"/>
                <a:gd name="T82" fmla="*/ 676368 w 305"/>
                <a:gd name="T83" fmla="*/ 728980 h 150"/>
                <a:gd name="T84" fmla="*/ 801236 w 305"/>
                <a:gd name="T85" fmla="*/ 744601 h 150"/>
                <a:gd name="T86" fmla="*/ 858467 w 305"/>
                <a:gd name="T87" fmla="*/ 760222 h 150"/>
                <a:gd name="T88" fmla="*/ 983335 w 305"/>
                <a:gd name="T89" fmla="*/ 765429 h 150"/>
                <a:gd name="T90" fmla="*/ 1087392 w 305"/>
                <a:gd name="T91" fmla="*/ 744601 h 150"/>
                <a:gd name="T92" fmla="*/ 1129015 w 305"/>
                <a:gd name="T93" fmla="*/ 718566 h 150"/>
                <a:gd name="T94" fmla="*/ 1285100 w 305"/>
                <a:gd name="T95" fmla="*/ 692531 h 150"/>
                <a:gd name="T96" fmla="*/ 1357939 w 305"/>
                <a:gd name="T97" fmla="*/ 661289 h 150"/>
                <a:gd name="T98" fmla="*/ 1425576 w 305"/>
                <a:gd name="T99" fmla="*/ 635254 h 150"/>
                <a:gd name="T100" fmla="*/ 1461996 w 305"/>
                <a:gd name="T101" fmla="*/ 593598 h 150"/>
                <a:gd name="T102" fmla="*/ 1451590 w 305"/>
                <a:gd name="T103" fmla="*/ 484251 h 150"/>
                <a:gd name="T104" fmla="*/ 1498416 w 305"/>
                <a:gd name="T105" fmla="*/ 411353 h 150"/>
                <a:gd name="T106" fmla="*/ 1461996 w 305"/>
                <a:gd name="T107" fmla="*/ 385318 h 150"/>
                <a:gd name="T108" fmla="*/ 1586864 w 305"/>
                <a:gd name="T109" fmla="*/ 369697 h 150"/>
                <a:gd name="T110" fmla="*/ 1540039 w 305"/>
                <a:gd name="T111" fmla="*/ 249936 h 1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05" h="150" extrusionOk="0">
                  <a:moveTo>
                    <a:pt x="304" y="67"/>
                  </a:moveTo>
                  <a:cubicBezTo>
                    <a:pt x="304" y="65"/>
                    <a:pt x="304" y="65"/>
                    <a:pt x="304" y="65"/>
                  </a:cubicBezTo>
                  <a:cubicBezTo>
                    <a:pt x="303" y="65"/>
                    <a:pt x="302" y="65"/>
                    <a:pt x="302" y="64"/>
                  </a:cubicBezTo>
                  <a:cubicBezTo>
                    <a:pt x="304" y="62"/>
                    <a:pt x="302" y="57"/>
                    <a:pt x="303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4" y="54"/>
                    <a:pt x="304" y="54"/>
                    <a:pt x="304" y="54"/>
                  </a:cubicBezTo>
                  <a:cubicBezTo>
                    <a:pt x="304" y="53"/>
                    <a:pt x="303" y="53"/>
                    <a:pt x="303" y="53"/>
                  </a:cubicBezTo>
                  <a:cubicBezTo>
                    <a:pt x="302" y="52"/>
                    <a:pt x="301" y="51"/>
                    <a:pt x="300" y="50"/>
                  </a:cubicBezTo>
                  <a:cubicBezTo>
                    <a:pt x="298" y="50"/>
                    <a:pt x="298" y="48"/>
                    <a:pt x="297" y="47"/>
                  </a:cubicBezTo>
                  <a:cubicBezTo>
                    <a:pt x="297" y="47"/>
                    <a:pt x="297" y="47"/>
                    <a:pt x="296" y="47"/>
                  </a:cubicBezTo>
                  <a:cubicBezTo>
                    <a:pt x="296" y="47"/>
                    <a:pt x="296" y="47"/>
                    <a:pt x="296" y="46"/>
                  </a:cubicBezTo>
                  <a:cubicBezTo>
                    <a:pt x="296" y="46"/>
                    <a:pt x="296" y="46"/>
                    <a:pt x="295" y="46"/>
                  </a:cubicBezTo>
                  <a:cubicBezTo>
                    <a:pt x="295" y="46"/>
                    <a:pt x="295" y="45"/>
                    <a:pt x="294" y="45"/>
                  </a:cubicBezTo>
                  <a:cubicBezTo>
                    <a:pt x="294" y="45"/>
                    <a:pt x="294" y="45"/>
                    <a:pt x="294" y="45"/>
                  </a:cubicBezTo>
                  <a:cubicBezTo>
                    <a:pt x="294" y="44"/>
                    <a:pt x="293" y="44"/>
                    <a:pt x="293" y="43"/>
                  </a:cubicBezTo>
                  <a:cubicBezTo>
                    <a:pt x="293" y="43"/>
                    <a:pt x="292" y="43"/>
                    <a:pt x="291" y="43"/>
                  </a:cubicBezTo>
                  <a:cubicBezTo>
                    <a:pt x="291" y="39"/>
                    <a:pt x="291" y="39"/>
                    <a:pt x="291" y="39"/>
                  </a:cubicBezTo>
                  <a:cubicBezTo>
                    <a:pt x="289" y="39"/>
                    <a:pt x="288" y="37"/>
                    <a:pt x="287" y="36"/>
                  </a:cubicBezTo>
                  <a:cubicBezTo>
                    <a:pt x="287" y="33"/>
                    <a:pt x="285" y="33"/>
                    <a:pt x="286" y="30"/>
                  </a:cubicBezTo>
                  <a:cubicBezTo>
                    <a:pt x="286" y="28"/>
                    <a:pt x="287" y="26"/>
                    <a:pt x="289" y="23"/>
                  </a:cubicBezTo>
                  <a:cubicBezTo>
                    <a:pt x="289" y="21"/>
                    <a:pt x="290" y="20"/>
                    <a:pt x="289" y="17"/>
                  </a:cubicBezTo>
                  <a:cubicBezTo>
                    <a:pt x="289" y="17"/>
                    <a:pt x="288" y="16"/>
                    <a:pt x="289" y="15"/>
                  </a:cubicBezTo>
                  <a:cubicBezTo>
                    <a:pt x="284" y="14"/>
                    <a:pt x="280" y="12"/>
                    <a:pt x="275" y="11"/>
                  </a:cubicBezTo>
                  <a:cubicBezTo>
                    <a:pt x="273" y="11"/>
                    <a:pt x="272" y="11"/>
                    <a:pt x="272" y="13"/>
                  </a:cubicBezTo>
                  <a:cubicBezTo>
                    <a:pt x="270" y="12"/>
                    <a:pt x="269" y="13"/>
                    <a:pt x="268" y="14"/>
                  </a:cubicBezTo>
                  <a:cubicBezTo>
                    <a:pt x="262" y="14"/>
                    <a:pt x="259" y="12"/>
                    <a:pt x="254" y="13"/>
                  </a:cubicBezTo>
                  <a:cubicBezTo>
                    <a:pt x="254" y="12"/>
                    <a:pt x="253" y="12"/>
                    <a:pt x="253" y="12"/>
                  </a:cubicBezTo>
                  <a:cubicBezTo>
                    <a:pt x="250" y="12"/>
                    <a:pt x="251" y="9"/>
                    <a:pt x="248" y="9"/>
                  </a:cubicBezTo>
                  <a:cubicBezTo>
                    <a:pt x="248" y="9"/>
                    <a:pt x="247" y="9"/>
                    <a:pt x="247" y="9"/>
                  </a:cubicBezTo>
                  <a:cubicBezTo>
                    <a:pt x="247" y="9"/>
                    <a:pt x="247" y="8"/>
                    <a:pt x="247" y="8"/>
                  </a:cubicBezTo>
                  <a:cubicBezTo>
                    <a:pt x="246" y="8"/>
                    <a:pt x="243" y="9"/>
                    <a:pt x="242" y="8"/>
                  </a:cubicBezTo>
                  <a:cubicBezTo>
                    <a:pt x="242" y="8"/>
                    <a:pt x="242" y="7"/>
                    <a:pt x="242" y="7"/>
                  </a:cubicBezTo>
                  <a:cubicBezTo>
                    <a:pt x="241" y="7"/>
                    <a:pt x="238" y="7"/>
                    <a:pt x="238" y="6"/>
                  </a:cubicBezTo>
                  <a:cubicBezTo>
                    <a:pt x="235" y="6"/>
                    <a:pt x="234" y="4"/>
                    <a:pt x="232" y="4"/>
                  </a:cubicBezTo>
                  <a:cubicBezTo>
                    <a:pt x="232" y="2"/>
                    <a:pt x="228" y="3"/>
                    <a:pt x="228" y="1"/>
                  </a:cubicBezTo>
                  <a:cubicBezTo>
                    <a:pt x="226" y="1"/>
                    <a:pt x="224" y="2"/>
                    <a:pt x="223" y="3"/>
                  </a:cubicBezTo>
                  <a:cubicBezTo>
                    <a:pt x="222" y="3"/>
                    <a:pt x="221" y="3"/>
                    <a:pt x="221" y="3"/>
                  </a:cubicBezTo>
                  <a:cubicBezTo>
                    <a:pt x="221" y="3"/>
                    <a:pt x="221" y="2"/>
                    <a:pt x="221" y="2"/>
                  </a:cubicBezTo>
                  <a:cubicBezTo>
                    <a:pt x="220" y="2"/>
                    <a:pt x="219" y="2"/>
                    <a:pt x="219" y="2"/>
                  </a:cubicBezTo>
                  <a:cubicBezTo>
                    <a:pt x="219" y="2"/>
                    <a:pt x="218" y="0"/>
                    <a:pt x="218" y="0"/>
                  </a:cubicBezTo>
                  <a:cubicBezTo>
                    <a:pt x="218" y="0"/>
                    <a:pt x="217" y="0"/>
                    <a:pt x="216" y="0"/>
                  </a:cubicBezTo>
                  <a:cubicBezTo>
                    <a:pt x="215" y="0"/>
                    <a:pt x="216" y="2"/>
                    <a:pt x="215" y="4"/>
                  </a:cubicBezTo>
                  <a:cubicBezTo>
                    <a:pt x="216" y="6"/>
                    <a:pt x="215" y="6"/>
                    <a:pt x="215" y="7"/>
                  </a:cubicBezTo>
                  <a:cubicBezTo>
                    <a:pt x="215" y="14"/>
                    <a:pt x="215" y="14"/>
                    <a:pt x="215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6" y="15"/>
                    <a:pt x="207" y="21"/>
                    <a:pt x="206" y="23"/>
                  </a:cubicBezTo>
                  <a:cubicBezTo>
                    <a:pt x="204" y="23"/>
                    <a:pt x="203" y="23"/>
                    <a:pt x="203" y="24"/>
                  </a:cubicBezTo>
                  <a:cubicBezTo>
                    <a:pt x="201" y="25"/>
                    <a:pt x="200" y="24"/>
                    <a:pt x="198" y="23"/>
                  </a:cubicBezTo>
                  <a:cubicBezTo>
                    <a:pt x="197" y="23"/>
                    <a:pt x="195" y="24"/>
                    <a:pt x="195" y="22"/>
                  </a:cubicBezTo>
                  <a:cubicBezTo>
                    <a:pt x="193" y="24"/>
                    <a:pt x="191" y="25"/>
                    <a:pt x="190" y="26"/>
                  </a:cubicBezTo>
                  <a:cubicBezTo>
                    <a:pt x="185" y="26"/>
                    <a:pt x="185" y="26"/>
                    <a:pt x="185" y="26"/>
                  </a:cubicBezTo>
                  <a:cubicBezTo>
                    <a:pt x="185" y="25"/>
                    <a:pt x="182" y="26"/>
                    <a:pt x="182" y="24"/>
                  </a:cubicBezTo>
                  <a:cubicBezTo>
                    <a:pt x="182" y="24"/>
                    <a:pt x="179" y="25"/>
                    <a:pt x="178" y="24"/>
                  </a:cubicBezTo>
                  <a:cubicBezTo>
                    <a:pt x="178" y="24"/>
                    <a:pt x="178" y="23"/>
                    <a:pt x="178" y="23"/>
                  </a:cubicBezTo>
                  <a:cubicBezTo>
                    <a:pt x="178" y="23"/>
                    <a:pt x="176" y="24"/>
                    <a:pt x="176" y="23"/>
                  </a:cubicBezTo>
                  <a:cubicBezTo>
                    <a:pt x="176" y="23"/>
                    <a:pt x="176" y="22"/>
                    <a:pt x="176" y="22"/>
                  </a:cubicBezTo>
                  <a:cubicBezTo>
                    <a:pt x="176" y="22"/>
                    <a:pt x="175" y="21"/>
                    <a:pt x="175" y="21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3" y="19"/>
                    <a:pt x="172" y="18"/>
                    <a:pt x="171" y="17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71" y="21"/>
                    <a:pt x="169" y="21"/>
                    <a:pt x="170" y="24"/>
                  </a:cubicBezTo>
                  <a:cubicBezTo>
                    <a:pt x="170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69" y="26"/>
                    <a:pt x="169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7"/>
                    <a:pt x="167" y="28"/>
                    <a:pt x="166" y="28"/>
                  </a:cubicBezTo>
                  <a:cubicBezTo>
                    <a:pt x="166" y="28"/>
                    <a:pt x="166" y="28"/>
                    <a:pt x="166" y="28"/>
                  </a:cubicBezTo>
                  <a:cubicBezTo>
                    <a:pt x="166" y="28"/>
                    <a:pt x="166" y="28"/>
                    <a:pt x="166" y="28"/>
                  </a:cubicBezTo>
                  <a:cubicBezTo>
                    <a:pt x="166" y="28"/>
                    <a:pt x="165" y="28"/>
                    <a:pt x="164" y="28"/>
                  </a:cubicBezTo>
                  <a:cubicBezTo>
                    <a:pt x="163" y="28"/>
                    <a:pt x="163" y="27"/>
                    <a:pt x="162" y="27"/>
                  </a:cubicBezTo>
                  <a:cubicBezTo>
                    <a:pt x="162" y="27"/>
                    <a:pt x="162" y="27"/>
                    <a:pt x="161" y="27"/>
                  </a:cubicBezTo>
                  <a:cubicBezTo>
                    <a:pt x="161" y="26"/>
                    <a:pt x="160" y="26"/>
                    <a:pt x="160" y="26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26"/>
                    <a:pt x="159" y="26"/>
                    <a:pt x="159" y="26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9" y="26"/>
                    <a:pt x="159" y="25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5"/>
                    <a:pt x="156" y="25"/>
                    <a:pt x="156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7"/>
                    <a:pt x="156" y="27"/>
                    <a:pt x="156" y="28"/>
                  </a:cubicBezTo>
                  <a:cubicBezTo>
                    <a:pt x="156" y="28"/>
                    <a:pt x="156" y="28"/>
                    <a:pt x="156" y="28"/>
                  </a:cubicBezTo>
                  <a:cubicBezTo>
                    <a:pt x="156" y="28"/>
                    <a:pt x="156" y="29"/>
                    <a:pt x="156" y="29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6" y="30"/>
                    <a:pt x="156" y="30"/>
                    <a:pt x="156" y="31"/>
                  </a:cubicBezTo>
                  <a:cubicBezTo>
                    <a:pt x="156" y="31"/>
                    <a:pt x="156" y="31"/>
                    <a:pt x="156" y="32"/>
                  </a:cubicBezTo>
                  <a:cubicBezTo>
                    <a:pt x="156" y="32"/>
                    <a:pt x="156" y="32"/>
                    <a:pt x="156" y="32"/>
                  </a:cubicBezTo>
                  <a:cubicBezTo>
                    <a:pt x="156" y="32"/>
                    <a:pt x="156" y="33"/>
                    <a:pt x="156" y="33"/>
                  </a:cubicBezTo>
                  <a:cubicBezTo>
                    <a:pt x="156" y="36"/>
                    <a:pt x="153" y="36"/>
                    <a:pt x="153" y="38"/>
                  </a:cubicBezTo>
                  <a:cubicBezTo>
                    <a:pt x="152" y="38"/>
                    <a:pt x="152" y="39"/>
                    <a:pt x="151" y="39"/>
                  </a:cubicBezTo>
                  <a:cubicBezTo>
                    <a:pt x="151" y="40"/>
                    <a:pt x="150" y="40"/>
                    <a:pt x="150" y="41"/>
                  </a:cubicBezTo>
                  <a:cubicBezTo>
                    <a:pt x="148" y="41"/>
                    <a:pt x="148" y="43"/>
                    <a:pt x="145" y="43"/>
                  </a:cubicBezTo>
                  <a:cubicBezTo>
                    <a:pt x="143" y="43"/>
                    <a:pt x="143" y="45"/>
                    <a:pt x="141" y="45"/>
                  </a:cubicBezTo>
                  <a:cubicBezTo>
                    <a:pt x="140" y="47"/>
                    <a:pt x="138" y="47"/>
                    <a:pt x="136" y="47"/>
                  </a:cubicBezTo>
                  <a:cubicBezTo>
                    <a:pt x="136" y="48"/>
                    <a:pt x="134" y="48"/>
                    <a:pt x="134" y="49"/>
                  </a:cubicBezTo>
                  <a:cubicBezTo>
                    <a:pt x="134" y="49"/>
                    <a:pt x="133" y="50"/>
                    <a:pt x="132" y="50"/>
                  </a:cubicBezTo>
                  <a:cubicBezTo>
                    <a:pt x="133" y="52"/>
                    <a:pt x="130" y="55"/>
                    <a:pt x="132" y="56"/>
                  </a:cubicBezTo>
                  <a:cubicBezTo>
                    <a:pt x="133" y="56"/>
                    <a:pt x="133" y="57"/>
                    <a:pt x="133" y="58"/>
                  </a:cubicBezTo>
                  <a:cubicBezTo>
                    <a:pt x="133" y="58"/>
                    <a:pt x="133" y="58"/>
                    <a:pt x="132" y="59"/>
                  </a:cubicBezTo>
                  <a:cubicBezTo>
                    <a:pt x="133" y="60"/>
                    <a:pt x="134" y="60"/>
                    <a:pt x="134" y="62"/>
                  </a:cubicBezTo>
                  <a:cubicBezTo>
                    <a:pt x="134" y="63"/>
                    <a:pt x="135" y="63"/>
                    <a:pt x="135" y="64"/>
                  </a:cubicBezTo>
                  <a:cubicBezTo>
                    <a:pt x="135" y="66"/>
                    <a:pt x="135" y="67"/>
                    <a:pt x="135" y="68"/>
                  </a:cubicBezTo>
                  <a:cubicBezTo>
                    <a:pt x="134" y="68"/>
                    <a:pt x="135" y="70"/>
                    <a:pt x="133" y="70"/>
                  </a:cubicBezTo>
                  <a:cubicBezTo>
                    <a:pt x="134" y="71"/>
                    <a:pt x="135" y="72"/>
                    <a:pt x="135" y="74"/>
                  </a:cubicBezTo>
                  <a:cubicBezTo>
                    <a:pt x="137" y="74"/>
                    <a:pt x="136" y="77"/>
                    <a:pt x="138" y="77"/>
                  </a:cubicBezTo>
                  <a:cubicBezTo>
                    <a:pt x="138" y="78"/>
                    <a:pt x="138" y="79"/>
                    <a:pt x="139" y="80"/>
                  </a:cubicBezTo>
                  <a:cubicBezTo>
                    <a:pt x="139" y="82"/>
                    <a:pt x="139" y="85"/>
                    <a:pt x="139" y="88"/>
                  </a:cubicBezTo>
                  <a:cubicBezTo>
                    <a:pt x="138" y="88"/>
                    <a:pt x="137" y="88"/>
                    <a:pt x="136" y="88"/>
                  </a:cubicBezTo>
                  <a:cubicBezTo>
                    <a:pt x="136" y="87"/>
                    <a:pt x="136" y="86"/>
                    <a:pt x="135" y="86"/>
                  </a:cubicBezTo>
                  <a:cubicBezTo>
                    <a:pt x="135" y="85"/>
                    <a:pt x="134" y="85"/>
                    <a:pt x="133" y="85"/>
                  </a:cubicBezTo>
                  <a:cubicBezTo>
                    <a:pt x="134" y="84"/>
                    <a:pt x="133" y="84"/>
                    <a:pt x="132" y="84"/>
                  </a:cubicBezTo>
                  <a:cubicBezTo>
                    <a:pt x="133" y="83"/>
                    <a:pt x="132" y="82"/>
                    <a:pt x="132" y="82"/>
                  </a:cubicBezTo>
                  <a:cubicBezTo>
                    <a:pt x="131" y="81"/>
                    <a:pt x="131" y="79"/>
                    <a:pt x="131" y="77"/>
                  </a:cubicBezTo>
                  <a:cubicBezTo>
                    <a:pt x="129" y="77"/>
                    <a:pt x="127" y="77"/>
                    <a:pt x="127" y="76"/>
                  </a:cubicBezTo>
                  <a:cubicBezTo>
                    <a:pt x="125" y="76"/>
                    <a:pt x="125" y="78"/>
                    <a:pt x="122" y="77"/>
                  </a:cubicBezTo>
                  <a:cubicBezTo>
                    <a:pt x="119" y="76"/>
                    <a:pt x="120" y="79"/>
                    <a:pt x="118" y="79"/>
                  </a:cubicBezTo>
                  <a:cubicBezTo>
                    <a:pt x="118" y="79"/>
                    <a:pt x="118" y="79"/>
                    <a:pt x="117" y="79"/>
                  </a:cubicBezTo>
                  <a:cubicBezTo>
                    <a:pt x="117" y="78"/>
                    <a:pt x="116" y="78"/>
                    <a:pt x="116" y="77"/>
                  </a:cubicBezTo>
                  <a:cubicBezTo>
                    <a:pt x="115" y="76"/>
                    <a:pt x="112" y="78"/>
                    <a:pt x="111" y="77"/>
                  </a:cubicBezTo>
                  <a:cubicBezTo>
                    <a:pt x="111" y="76"/>
                    <a:pt x="110" y="75"/>
                    <a:pt x="109" y="75"/>
                  </a:cubicBezTo>
                  <a:cubicBezTo>
                    <a:pt x="110" y="75"/>
                    <a:pt x="109" y="76"/>
                    <a:pt x="108" y="76"/>
                  </a:cubicBezTo>
                  <a:cubicBezTo>
                    <a:pt x="108" y="76"/>
                    <a:pt x="109" y="75"/>
                    <a:pt x="108" y="75"/>
                  </a:cubicBezTo>
                  <a:cubicBezTo>
                    <a:pt x="106" y="75"/>
                    <a:pt x="106" y="79"/>
                    <a:pt x="105" y="81"/>
                  </a:cubicBezTo>
                  <a:cubicBezTo>
                    <a:pt x="98" y="81"/>
                    <a:pt x="93" y="82"/>
                    <a:pt x="87" y="82"/>
                  </a:cubicBezTo>
                  <a:cubicBezTo>
                    <a:pt x="84" y="84"/>
                    <a:pt x="82" y="85"/>
                    <a:pt x="78" y="86"/>
                  </a:cubicBezTo>
                  <a:cubicBezTo>
                    <a:pt x="78" y="86"/>
                    <a:pt x="77" y="86"/>
                    <a:pt x="76" y="87"/>
                  </a:cubicBezTo>
                  <a:cubicBezTo>
                    <a:pt x="76" y="87"/>
                    <a:pt x="76" y="88"/>
                    <a:pt x="75" y="88"/>
                  </a:cubicBezTo>
                  <a:cubicBezTo>
                    <a:pt x="74" y="89"/>
                    <a:pt x="72" y="88"/>
                    <a:pt x="72" y="90"/>
                  </a:cubicBezTo>
                  <a:cubicBezTo>
                    <a:pt x="71" y="90"/>
                    <a:pt x="71" y="91"/>
                    <a:pt x="70" y="91"/>
                  </a:cubicBezTo>
                  <a:cubicBezTo>
                    <a:pt x="68" y="90"/>
                    <a:pt x="65" y="93"/>
                    <a:pt x="65" y="91"/>
                  </a:cubicBezTo>
                  <a:cubicBezTo>
                    <a:pt x="62" y="90"/>
                    <a:pt x="61" y="92"/>
                    <a:pt x="59" y="92"/>
                  </a:cubicBezTo>
                  <a:cubicBezTo>
                    <a:pt x="56" y="93"/>
                    <a:pt x="58" y="89"/>
                    <a:pt x="56" y="89"/>
                  </a:cubicBezTo>
                  <a:cubicBezTo>
                    <a:pt x="55" y="88"/>
                    <a:pt x="53" y="88"/>
                    <a:pt x="54" y="85"/>
                  </a:cubicBezTo>
                  <a:cubicBezTo>
                    <a:pt x="52" y="85"/>
                    <a:pt x="51" y="85"/>
                    <a:pt x="50" y="83"/>
                  </a:cubicBezTo>
                  <a:cubicBezTo>
                    <a:pt x="46" y="83"/>
                    <a:pt x="42" y="82"/>
                    <a:pt x="37" y="82"/>
                  </a:cubicBezTo>
                  <a:cubicBezTo>
                    <a:pt x="37" y="84"/>
                    <a:pt x="36" y="85"/>
                    <a:pt x="36" y="87"/>
                  </a:cubicBezTo>
                  <a:cubicBezTo>
                    <a:pt x="36" y="87"/>
                    <a:pt x="37" y="87"/>
                    <a:pt x="37" y="88"/>
                  </a:cubicBezTo>
                  <a:cubicBezTo>
                    <a:pt x="37" y="88"/>
                    <a:pt x="38" y="88"/>
                    <a:pt x="38" y="89"/>
                  </a:cubicBezTo>
                  <a:cubicBezTo>
                    <a:pt x="38" y="92"/>
                    <a:pt x="35" y="92"/>
                    <a:pt x="34" y="95"/>
                  </a:cubicBezTo>
                  <a:cubicBezTo>
                    <a:pt x="33" y="96"/>
                    <a:pt x="31" y="97"/>
                    <a:pt x="29" y="98"/>
                  </a:cubicBezTo>
                  <a:cubicBezTo>
                    <a:pt x="29" y="100"/>
                    <a:pt x="30" y="103"/>
                    <a:pt x="28" y="103"/>
                  </a:cubicBezTo>
                  <a:cubicBezTo>
                    <a:pt x="28" y="101"/>
                    <a:pt x="26" y="101"/>
                    <a:pt x="26" y="98"/>
                  </a:cubicBezTo>
                  <a:cubicBezTo>
                    <a:pt x="23" y="99"/>
                    <a:pt x="25" y="95"/>
                    <a:pt x="22" y="96"/>
                  </a:cubicBezTo>
                  <a:cubicBezTo>
                    <a:pt x="21" y="94"/>
                    <a:pt x="21" y="92"/>
                    <a:pt x="19" y="92"/>
                  </a:cubicBezTo>
                  <a:cubicBezTo>
                    <a:pt x="19" y="90"/>
                    <a:pt x="18" y="88"/>
                    <a:pt x="17" y="87"/>
                  </a:cubicBezTo>
                  <a:cubicBezTo>
                    <a:pt x="17" y="85"/>
                    <a:pt x="16" y="86"/>
                    <a:pt x="15" y="85"/>
                  </a:cubicBezTo>
                  <a:cubicBezTo>
                    <a:pt x="14" y="85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3" y="83"/>
                    <a:pt x="13" y="83"/>
                    <a:pt x="12" y="83"/>
                  </a:cubicBezTo>
                  <a:cubicBezTo>
                    <a:pt x="12" y="84"/>
                    <a:pt x="10" y="84"/>
                    <a:pt x="10" y="85"/>
                  </a:cubicBezTo>
                  <a:cubicBezTo>
                    <a:pt x="10" y="85"/>
                    <a:pt x="9" y="86"/>
                    <a:pt x="9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5" y="93"/>
                    <a:pt x="6" y="96"/>
                    <a:pt x="3" y="96"/>
                  </a:cubicBezTo>
                  <a:cubicBezTo>
                    <a:pt x="4" y="99"/>
                    <a:pt x="1" y="99"/>
                    <a:pt x="1" y="101"/>
                  </a:cubicBezTo>
                  <a:cubicBezTo>
                    <a:pt x="1" y="102"/>
                    <a:pt x="0" y="102"/>
                    <a:pt x="0" y="10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1" y="110"/>
                    <a:pt x="1" y="112"/>
                  </a:cubicBezTo>
                  <a:cubicBezTo>
                    <a:pt x="1" y="113"/>
                    <a:pt x="2" y="113"/>
                    <a:pt x="2" y="113"/>
                  </a:cubicBezTo>
                  <a:cubicBezTo>
                    <a:pt x="5" y="113"/>
                    <a:pt x="8" y="114"/>
                    <a:pt x="10" y="115"/>
                  </a:cubicBezTo>
                  <a:cubicBezTo>
                    <a:pt x="10" y="115"/>
                    <a:pt x="11" y="115"/>
                    <a:pt x="11" y="115"/>
                  </a:cubicBezTo>
                  <a:cubicBezTo>
                    <a:pt x="11" y="115"/>
                    <a:pt x="11" y="115"/>
                    <a:pt x="12" y="115"/>
                  </a:cubicBezTo>
                  <a:cubicBezTo>
                    <a:pt x="12" y="116"/>
                    <a:pt x="13" y="116"/>
                    <a:pt x="13" y="116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20"/>
                    <a:pt x="16" y="122"/>
                    <a:pt x="17" y="122"/>
                  </a:cubicBezTo>
                  <a:cubicBezTo>
                    <a:pt x="17" y="124"/>
                    <a:pt x="19" y="123"/>
                    <a:pt x="19" y="124"/>
                  </a:cubicBezTo>
                  <a:cubicBezTo>
                    <a:pt x="20" y="124"/>
                    <a:pt x="21" y="125"/>
                    <a:pt x="22" y="125"/>
                  </a:cubicBezTo>
                  <a:cubicBezTo>
                    <a:pt x="22" y="126"/>
                    <a:pt x="22" y="126"/>
                    <a:pt x="23" y="126"/>
                  </a:cubicBezTo>
                  <a:cubicBezTo>
                    <a:pt x="27" y="127"/>
                    <a:pt x="27" y="124"/>
                    <a:pt x="30" y="124"/>
                  </a:cubicBezTo>
                  <a:cubicBezTo>
                    <a:pt x="29" y="121"/>
                    <a:pt x="33" y="123"/>
                    <a:pt x="32" y="121"/>
                  </a:cubicBezTo>
                  <a:cubicBezTo>
                    <a:pt x="32" y="119"/>
                    <a:pt x="33" y="118"/>
                    <a:pt x="34" y="118"/>
                  </a:cubicBezTo>
                  <a:cubicBezTo>
                    <a:pt x="35" y="119"/>
                    <a:pt x="36" y="120"/>
                    <a:pt x="35" y="121"/>
                  </a:cubicBezTo>
                  <a:cubicBezTo>
                    <a:pt x="36" y="124"/>
                    <a:pt x="34" y="123"/>
                    <a:pt x="34" y="126"/>
                  </a:cubicBezTo>
                  <a:cubicBezTo>
                    <a:pt x="38" y="125"/>
                    <a:pt x="40" y="122"/>
                    <a:pt x="44" y="121"/>
                  </a:cubicBezTo>
                  <a:cubicBezTo>
                    <a:pt x="48" y="124"/>
                    <a:pt x="49" y="128"/>
                    <a:pt x="55" y="128"/>
                  </a:cubicBezTo>
                  <a:cubicBezTo>
                    <a:pt x="55" y="127"/>
                    <a:pt x="56" y="127"/>
                    <a:pt x="57" y="126"/>
                  </a:cubicBezTo>
                  <a:cubicBezTo>
                    <a:pt x="58" y="126"/>
                    <a:pt x="58" y="124"/>
                    <a:pt x="58" y="123"/>
                  </a:cubicBezTo>
                  <a:cubicBezTo>
                    <a:pt x="59" y="122"/>
                    <a:pt x="60" y="122"/>
                    <a:pt x="60" y="121"/>
                  </a:cubicBezTo>
                  <a:cubicBezTo>
                    <a:pt x="60" y="120"/>
                    <a:pt x="60" y="120"/>
                    <a:pt x="61" y="120"/>
                  </a:cubicBezTo>
                  <a:cubicBezTo>
                    <a:pt x="61" y="119"/>
                    <a:pt x="61" y="118"/>
                    <a:pt x="62" y="118"/>
                  </a:cubicBezTo>
                  <a:cubicBezTo>
                    <a:pt x="64" y="117"/>
                    <a:pt x="67" y="116"/>
                    <a:pt x="68" y="115"/>
                  </a:cubicBezTo>
                  <a:cubicBezTo>
                    <a:pt x="71" y="115"/>
                    <a:pt x="73" y="114"/>
                    <a:pt x="75" y="113"/>
                  </a:cubicBezTo>
                  <a:cubicBezTo>
                    <a:pt x="78" y="114"/>
                    <a:pt x="79" y="115"/>
                    <a:pt x="82" y="115"/>
                  </a:cubicBezTo>
                  <a:cubicBezTo>
                    <a:pt x="85" y="115"/>
                    <a:pt x="89" y="115"/>
                    <a:pt x="92" y="115"/>
                  </a:cubicBezTo>
                  <a:cubicBezTo>
                    <a:pt x="94" y="115"/>
                    <a:pt x="94" y="114"/>
                    <a:pt x="95" y="113"/>
                  </a:cubicBezTo>
                  <a:cubicBezTo>
                    <a:pt x="95" y="112"/>
                    <a:pt x="97" y="112"/>
                    <a:pt x="98" y="112"/>
                  </a:cubicBezTo>
                  <a:cubicBezTo>
                    <a:pt x="100" y="111"/>
                    <a:pt x="101" y="111"/>
                    <a:pt x="103" y="110"/>
                  </a:cubicBezTo>
                  <a:cubicBezTo>
                    <a:pt x="104" y="110"/>
                    <a:pt x="108" y="109"/>
                    <a:pt x="108" y="111"/>
                  </a:cubicBezTo>
                  <a:cubicBezTo>
                    <a:pt x="108" y="111"/>
                    <a:pt x="109" y="111"/>
                    <a:pt x="109" y="112"/>
                  </a:cubicBezTo>
                  <a:cubicBezTo>
                    <a:pt x="110" y="114"/>
                    <a:pt x="108" y="114"/>
                    <a:pt x="108" y="115"/>
                  </a:cubicBezTo>
                  <a:cubicBezTo>
                    <a:pt x="106" y="115"/>
                    <a:pt x="105" y="117"/>
                    <a:pt x="106" y="119"/>
                  </a:cubicBezTo>
                  <a:cubicBezTo>
                    <a:pt x="105" y="123"/>
                    <a:pt x="109" y="122"/>
                    <a:pt x="109" y="125"/>
                  </a:cubicBezTo>
                  <a:cubicBezTo>
                    <a:pt x="110" y="126"/>
                    <a:pt x="110" y="128"/>
                    <a:pt x="111" y="129"/>
                  </a:cubicBezTo>
                  <a:cubicBezTo>
                    <a:pt x="112" y="130"/>
                    <a:pt x="112" y="131"/>
                    <a:pt x="114" y="130"/>
                  </a:cubicBezTo>
                  <a:cubicBezTo>
                    <a:pt x="114" y="132"/>
                    <a:pt x="114" y="132"/>
                    <a:pt x="115" y="133"/>
                  </a:cubicBezTo>
                  <a:cubicBezTo>
                    <a:pt x="117" y="132"/>
                    <a:pt x="117" y="134"/>
                    <a:pt x="119" y="134"/>
                  </a:cubicBezTo>
                  <a:cubicBezTo>
                    <a:pt x="119" y="136"/>
                    <a:pt x="122" y="136"/>
                    <a:pt x="123" y="138"/>
                  </a:cubicBezTo>
                  <a:cubicBezTo>
                    <a:pt x="123" y="138"/>
                    <a:pt x="124" y="138"/>
                    <a:pt x="124" y="138"/>
                  </a:cubicBezTo>
                  <a:cubicBezTo>
                    <a:pt x="125" y="138"/>
                    <a:pt x="126" y="138"/>
                    <a:pt x="127" y="138"/>
                  </a:cubicBezTo>
                  <a:cubicBezTo>
                    <a:pt x="127" y="140"/>
                    <a:pt x="129" y="139"/>
                    <a:pt x="130" y="140"/>
                  </a:cubicBezTo>
                  <a:cubicBezTo>
                    <a:pt x="133" y="141"/>
                    <a:pt x="136" y="142"/>
                    <a:pt x="141" y="142"/>
                  </a:cubicBezTo>
                  <a:cubicBezTo>
                    <a:pt x="142" y="143"/>
                    <a:pt x="144" y="143"/>
                    <a:pt x="145" y="145"/>
                  </a:cubicBezTo>
                  <a:cubicBezTo>
                    <a:pt x="146" y="144"/>
                    <a:pt x="147" y="145"/>
                    <a:pt x="147" y="144"/>
                  </a:cubicBezTo>
                  <a:cubicBezTo>
                    <a:pt x="147" y="144"/>
                    <a:pt x="149" y="144"/>
                    <a:pt x="149" y="143"/>
                  </a:cubicBezTo>
                  <a:cubicBezTo>
                    <a:pt x="150" y="143"/>
                    <a:pt x="152" y="143"/>
                    <a:pt x="154" y="143"/>
                  </a:cubicBezTo>
                  <a:cubicBezTo>
                    <a:pt x="156" y="143"/>
                    <a:pt x="156" y="144"/>
                    <a:pt x="157" y="145"/>
                  </a:cubicBezTo>
                  <a:cubicBezTo>
                    <a:pt x="159" y="145"/>
                    <a:pt x="160" y="144"/>
                    <a:pt x="161" y="145"/>
                  </a:cubicBezTo>
                  <a:cubicBezTo>
                    <a:pt x="161" y="145"/>
                    <a:pt x="161" y="145"/>
                    <a:pt x="161" y="146"/>
                  </a:cubicBezTo>
                  <a:cubicBezTo>
                    <a:pt x="161" y="146"/>
                    <a:pt x="162" y="145"/>
                    <a:pt x="162" y="146"/>
                  </a:cubicBezTo>
                  <a:cubicBezTo>
                    <a:pt x="163" y="146"/>
                    <a:pt x="163" y="146"/>
                    <a:pt x="165" y="146"/>
                  </a:cubicBezTo>
                  <a:cubicBezTo>
                    <a:pt x="167" y="146"/>
                    <a:pt x="168" y="144"/>
                    <a:pt x="171" y="144"/>
                  </a:cubicBezTo>
                  <a:cubicBezTo>
                    <a:pt x="173" y="143"/>
                    <a:pt x="175" y="144"/>
                    <a:pt x="178" y="144"/>
                  </a:cubicBezTo>
                  <a:cubicBezTo>
                    <a:pt x="179" y="144"/>
                    <a:pt x="180" y="145"/>
                    <a:pt x="182" y="145"/>
                  </a:cubicBezTo>
                  <a:cubicBezTo>
                    <a:pt x="183" y="146"/>
                    <a:pt x="184" y="146"/>
                    <a:pt x="185" y="146"/>
                  </a:cubicBezTo>
                  <a:cubicBezTo>
                    <a:pt x="187" y="146"/>
                    <a:pt x="187" y="147"/>
                    <a:pt x="189" y="147"/>
                  </a:cubicBezTo>
                  <a:cubicBezTo>
                    <a:pt x="192" y="147"/>
                    <a:pt x="195" y="147"/>
                    <a:pt x="198" y="147"/>
                  </a:cubicBezTo>
                  <a:cubicBezTo>
                    <a:pt x="201" y="147"/>
                    <a:pt x="200" y="150"/>
                    <a:pt x="203" y="149"/>
                  </a:cubicBezTo>
                  <a:cubicBezTo>
                    <a:pt x="203" y="148"/>
                    <a:pt x="204" y="147"/>
                    <a:pt x="205" y="147"/>
                  </a:cubicBezTo>
                  <a:cubicBezTo>
                    <a:pt x="206" y="147"/>
                    <a:pt x="208" y="145"/>
                    <a:pt x="208" y="144"/>
                  </a:cubicBezTo>
                  <a:cubicBezTo>
                    <a:pt x="209" y="144"/>
                    <a:pt x="209" y="144"/>
                    <a:pt x="209" y="143"/>
                  </a:cubicBezTo>
                  <a:cubicBezTo>
                    <a:pt x="210" y="143"/>
                    <a:pt x="210" y="143"/>
                    <a:pt x="211" y="143"/>
                  </a:cubicBezTo>
                  <a:cubicBezTo>
                    <a:pt x="211" y="143"/>
                    <a:pt x="212" y="141"/>
                    <a:pt x="212" y="141"/>
                  </a:cubicBezTo>
                  <a:cubicBezTo>
                    <a:pt x="212" y="141"/>
                    <a:pt x="213" y="141"/>
                    <a:pt x="214" y="141"/>
                  </a:cubicBezTo>
                  <a:cubicBezTo>
                    <a:pt x="214" y="141"/>
                    <a:pt x="214" y="140"/>
                    <a:pt x="215" y="139"/>
                  </a:cubicBezTo>
                  <a:cubicBezTo>
                    <a:pt x="215" y="139"/>
                    <a:pt x="216" y="138"/>
                    <a:pt x="217" y="138"/>
                  </a:cubicBezTo>
                  <a:cubicBezTo>
                    <a:pt x="217" y="137"/>
                    <a:pt x="217" y="137"/>
                    <a:pt x="217" y="137"/>
                  </a:cubicBezTo>
                  <a:cubicBezTo>
                    <a:pt x="217" y="136"/>
                    <a:pt x="218" y="137"/>
                    <a:pt x="218" y="137"/>
                  </a:cubicBezTo>
                  <a:cubicBezTo>
                    <a:pt x="219" y="136"/>
                    <a:pt x="219" y="136"/>
                    <a:pt x="220" y="136"/>
                  </a:cubicBezTo>
                  <a:cubicBezTo>
                    <a:pt x="225" y="134"/>
                    <a:pt x="234" y="134"/>
                    <a:pt x="240" y="136"/>
                  </a:cubicBezTo>
                  <a:cubicBezTo>
                    <a:pt x="242" y="135"/>
                    <a:pt x="243" y="133"/>
                    <a:pt x="247" y="133"/>
                  </a:cubicBezTo>
                  <a:cubicBezTo>
                    <a:pt x="247" y="132"/>
                    <a:pt x="249" y="133"/>
                    <a:pt x="249" y="131"/>
                  </a:cubicBezTo>
                  <a:cubicBezTo>
                    <a:pt x="251" y="132"/>
                    <a:pt x="253" y="131"/>
                    <a:pt x="254" y="130"/>
                  </a:cubicBezTo>
                  <a:cubicBezTo>
                    <a:pt x="255" y="130"/>
                    <a:pt x="257" y="131"/>
                    <a:pt x="258" y="130"/>
                  </a:cubicBezTo>
                  <a:cubicBezTo>
                    <a:pt x="259" y="130"/>
                    <a:pt x="260" y="129"/>
                    <a:pt x="261" y="129"/>
                  </a:cubicBezTo>
                  <a:cubicBezTo>
                    <a:pt x="261" y="128"/>
                    <a:pt x="261" y="127"/>
                    <a:pt x="261" y="127"/>
                  </a:cubicBezTo>
                  <a:cubicBezTo>
                    <a:pt x="263" y="127"/>
                    <a:pt x="263" y="127"/>
                    <a:pt x="263" y="127"/>
                  </a:cubicBezTo>
                  <a:cubicBezTo>
                    <a:pt x="263" y="126"/>
                    <a:pt x="265" y="125"/>
                    <a:pt x="266" y="125"/>
                  </a:cubicBezTo>
                  <a:cubicBezTo>
                    <a:pt x="270" y="125"/>
                    <a:pt x="270" y="125"/>
                    <a:pt x="270" y="125"/>
                  </a:cubicBezTo>
                  <a:cubicBezTo>
                    <a:pt x="270" y="124"/>
                    <a:pt x="270" y="124"/>
                    <a:pt x="271" y="124"/>
                  </a:cubicBezTo>
                  <a:cubicBezTo>
                    <a:pt x="272" y="124"/>
                    <a:pt x="274" y="124"/>
                    <a:pt x="274" y="122"/>
                  </a:cubicBezTo>
                  <a:cubicBezTo>
                    <a:pt x="273" y="122"/>
                    <a:pt x="273" y="120"/>
                    <a:pt x="273" y="120"/>
                  </a:cubicBezTo>
                  <a:cubicBezTo>
                    <a:pt x="271" y="120"/>
                    <a:pt x="269" y="120"/>
                    <a:pt x="269" y="119"/>
                  </a:cubicBezTo>
                  <a:cubicBezTo>
                    <a:pt x="269" y="117"/>
                    <a:pt x="272" y="117"/>
                    <a:pt x="273" y="117"/>
                  </a:cubicBezTo>
                  <a:cubicBezTo>
                    <a:pt x="273" y="117"/>
                    <a:pt x="274" y="116"/>
                    <a:pt x="274" y="116"/>
                  </a:cubicBezTo>
                  <a:cubicBezTo>
                    <a:pt x="276" y="115"/>
                    <a:pt x="279" y="115"/>
                    <a:pt x="281" y="114"/>
                  </a:cubicBezTo>
                  <a:cubicBezTo>
                    <a:pt x="281" y="113"/>
                    <a:pt x="280" y="112"/>
                    <a:pt x="281" y="112"/>
                  </a:cubicBezTo>
                  <a:cubicBezTo>
                    <a:pt x="282" y="109"/>
                    <a:pt x="280" y="110"/>
                    <a:pt x="280" y="108"/>
                  </a:cubicBezTo>
                  <a:cubicBezTo>
                    <a:pt x="280" y="106"/>
                    <a:pt x="278" y="106"/>
                    <a:pt x="279" y="104"/>
                  </a:cubicBezTo>
                  <a:cubicBezTo>
                    <a:pt x="278" y="101"/>
                    <a:pt x="280" y="100"/>
                    <a:pt x="280" y="98"/>
                  </a:cubicBezTo>
                  <a:cubicBezTo>
                    <a:pt x="280" y="96"/>
                    <a:pt x="279" y="95"/>
                    <a:pt x="279" y="9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4" y="92"/>
                    <a:pt x="285" y="91"/>
                    <a:pt x="285" y="89"/>
                  </a:cubicBezTo>
                  <a:cubicBezTo>
                    <a:pt x="287" y="89"/>
                    <a:pt x="286" y="86"/>
                    <a:pt x="288" y="87"/>
                  </a:cubicBezTo>
                  <a:cubicBezTo>
                    <a:pt x="289" y="85"/>
                    <a:pt x="288" y="81"/>
                    <a:pt x="289" y="79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7" y="79"/>
                    <a:pt x="287" y="79"/>
                    <a:pt x="287" y="78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78"/>
                    <a:pt x="285" y="78"/>
                    <a:pt x="285" y="77"/>
                  </a:cubicBezTo>
                  <a:cubicBezTo>
                    <a:pt x="284" y="77"/>
                    <a:pt x="283" y="75"/>
                    <a:pt x="282" y="75"/>
                  </a:cubicBezTo>
                  <a:cubicBezTo>
                    <a:pt x="282" y="75"/>
                    <a:pt x="281" y="75"/>
                    <a:pt x="281" y="74"/>
                  </a:cubicBezTo>
                  <a:cubicBezTo>
                    <a:pt x="280" y="74"/>
                    <a:pt x="280" y="73"/>
                    <a:pt x="281" y="72"/>
                  </a:cubicBezTo>
                  <a:cubicBezTo>
                    <a:pt x="283" y="71"/>
                    <a:pt x="283" y="73"/>
                    <a:pt x="285" y="73"/>
                  </a:cubicBezTo>
                  <a:cubicBezTo>
                    <a:pt x="288" y="73"/>
                    <a:pt x="288" y="74"/>
                    <a:pt x="290" y="74"/>
                  </a:cubicBezTo>
                  <a:cubicBezTo>
                    <a:pt x="296" y="74"/>
                    <a:pt x="299" y="73"/>
                    <a:pt x="304" y="72"/>
                  </a:cubicBezTo>
                  <a:cubicBezTo>
                    <a:pt x="304" y="72"/>
                    <a:pt x="304" y="71"/>
                    <a:pt x="305" y="71"/>
                  </a:cubicBezTo>
                  <a:cubicBezTo>
                    <a:pt x="305" y="69"/>
                    <a:pt x="304" y="69"/>
                    <a:pt x="304" y="67"/>
                  </a:cubicBezTo>
                  <a:close/>
                  <a:moveTo>
                    <a:pt x="296" y="48"/>
                  </a:moveTo>
                  <a:cubicBezTo>
                    <a:pt x="296" y="48"/>
                    <a:pt x="296" y="48"/>
                    <a:pt x="296" y="48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6" y="48"/>
                    <a:pt x="296" y="48"/>
                    <a:pt x="296" y="48"/>
                  </a:cubicBezTo>
                  <a:close/>
                  <a:moveTo>
                    <a:pt x="296" y="48"/>
                  </a:moveTo>
                  <a:cubicBezTo>
                    <a:pt x="296" y="48"/>
                    <a:pt x="296" y="48"/>
                    <a:pt x="296" y="48"/>
                  </a:cubicBezTo>
                  <a:cubicBezTo>
                    <a:pt x="296" y="48"/>
                    <a:pt x="296" y="48"/>
                    <a:pt x="296" y="4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49" name="Google Shape;638;p19">
              <a:extLst>
                <a:ext uri="{FF2B5EF4-FFF2-40B4-BE49-F238E27FC236}">
                  <a16:creationId xmlns:a16="http://schemas.microsoft.com/office/drawing/2014/main" id="{472311E5-17D4-DB49-B2F6-CE4A73B6B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6150" y="4362450"/>
              <a:ext cx="641350" cy="2190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800"/>
                <a:defRPr/>
              </a:pPr>
              <a:r>
                <a:rPr lang="en-US" altLang="en-US" sz="8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AUSTRIA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93" name="Google Shape;639;p19">
              <a:extLst>
                <a:ext uri="{FF2B5EF4-FFF2-40B4-BE49-F238E27FC236}">
                  <a16:creationId xmlns:a16="http://schemas.microsoft.com/office/drawing/2014/main" id="{C7836AEB-36AA-3F4F-A347-670F21589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0" y="5046663"/>
              <a:ext cx="3641725" cy="2822575"/>
            </a:xfrm>
            <a:custGeom>
              <a:avLst/>
              <a:gdLst>
                <a:gd name="T0" fmla="*/ 431880 w 700"/>
                <a:gd name="T1" fmla="*/ 2755495 h 542"/>
                <a:gd name="T2" fmla="*/ 546354 w 700"/>
                <a:gd name="T3" fmla="*/ 2666944 h 542"/>
                <a:gd name="T4" fmla="*/ 171711 w 700"/>
                <a:gd name="T5" fmla="*/ 2750286 h 542"/>
                <a:gd name="T6" fmla="*/ 598388 w 700"/>
                <a:gd name="T7" fmla="*/ 2557557 h 542"/>
                <a:gd name="T8" fmla="*/ 72847 w 700"/>
                <a:gd name="T9" fmla="*/ 2646108 h 542"/>
                <a:gd name="T10" fmla="*/ 0 w 700"/>
                <a:gd name="T11" fmla="*/ 2812792 h 542"/>
                <a:gd name="T12" fmla="*/ 3439429 w 700"/>
                <a:gd name="T13" fmla="*/ 1708511 h 542"/>
                <a:gd name="T14" fmla="*/ 3350971 w 700"/>
                <a:gd name="T15" fmla="*/ 1635587 h 542"/>
                <a:gd name="T16" fmla="*/ 3257311 w 700"/>
                <a:gd name="T17" fmla="*/ 1781435 h 542"/>
                <a:gd name="T18" fmla="*/ 3403005 w 700"/>
                <a:gd name="T19" fmla="*/ 1786644 h 542"/>
                <a:gd name="T20" fmla="*/ 3350971 w 700"/>
                <a:gd name="T21" fmla="*/ 875091 h 542"/>
                <a:gd name="T22" fmla="*/ 3153243 w 700"/>
                <a:gd name="T23" fmla="*/ 823002 h 542"/>
                <a:gd name="T24" fmla="*/ 2861854 w 700"/>
                <a:gd name="T25" fmla="*/ 703198 h 542"/>
                <a:gd name="T26" fmla="*/ 2648516 w 700"/>
                <a:gd name="T27" fmla="*/ 635483 h 542"/>
                <a:gd name="T28" fmla="*/ 2476805 w 700"/>
                <a:gd name="T29" fmla="*/ 541723 h 542"/>
                <a:gd name="T30" fmla="*/ 2237450 w 700"/>
                <a:gd name="T31" fmla="*/ 380248 h 542"/>
                <a:gd name="T32" fmla="*/ 1998095 w 700"/>
                <a:gd name="T33" fmla="*/ 322950 h 542"/>
                <a:gd name="T34" fmla="*/ 1784756 w 700"/>
                <a:gd name="T35" fmla="*/ 276070 h 542"/>
                <a:gd name="T36" fmla="*/ 1665079 w 700"/>
                <a:gd name="T37" fmla="*/ 203146 h 542"/>
                <a:gd name="T38" fmla="*/ 1368487 w 700"/>
                <a:gd name="T39" fmla="*/ 119804 h 542"/>
                <a:gd name="T40" fmla="*/ 1207182 w 700"/>
                <a:gd name="T41" fmla="*/ 36462 h 542"/>
                <a:gd name="T42" fmla="*/ 1097911 w 700"/>
                <a:gd name="T43" fmla="*/ 15627 h 542"/>
                <a:gd name="T44" fmla="*/ 999047 w 700"/>
                <a:gd name="T45" fmla="*/ 83342 h 542"/>
                <a:gd name="T46" fmla="*/ 785709 w 700"/>
                <a:gd name="T47" fmla="*/ 140640 h 542"/>
                <a:gd name="T48" fmla="*/ 853353 w 700"/>
                <a:gd name="T49" fmla="*/ 281279 h 542"/>
                <a:gd name="T50" fmla="*/ 816929 w 700"/>
                <a:gd name="T51" fmla="*/ 437545 h 542"/>
                <a:gd name="T52" fmla="*/ 941810 w 700"/>
                <a:gd name="T53" fmla="*/ 453172 h 542"/>
                <a:gd name="T54" fmla="*/ 1144742 w 700"/>
                <a:gd name="T55" fmla="*/ 572976 h 542"/>
                <a:gd name="T56" fmla="*/ 1295639 w 700"/>
                <a:gd name="T57" fmla="*/ 604229 h 542"/>
                <a:gd name="T58" fmla="*/ 1285233 w 700"/>
                <a:gd name="T59" fmla="*/ 812584 h 542"/>
                <a:gd name="T60" fmla="*/ 1207182 w 700"/>
                <a:gd name="T61" fmla="*/ 849047 h 542"/>
                <a:gd name="T62" fmla="*/ 1165555 w 700"/>
                <a:gd name="T63" fmla="*/ 921971 h 542"/>
                <a:gd name="T64" fmla="*/ 1155148 w 700"/>
                <a:gd name="T65" fmla="*/ 979268 h 542"/>
                <a:gd name="T66" fmla="*/ 1134335 w 700"/>
                <a:gd name="T67" fmla="*/ 1088655 h 542"/>
                <a:gd name="T68" fmla="*/ 1082301 w 700"/>
                <a:gd name="T69" fmla="*/ 1161579 h 542"/>
                <a:gd name="T70" fmla="*/ 962624 w 700"/>
                <a:gd name="T71" fmla="*/ 1260548 h 542"/>
                <a:gd name="T72" fmla="*/ 947014 w 700"/>
                <a:gd name="T73" fmla="*/ 1411605 h 542"/>
                <a:gd name="T74" fmla="*/ 993844 w 700"/>
                <a:gd name="T75" fmla="*/ 1484529 h 542"/>
                <a:gd name="T76" fmla="*/ 931403 w 700"/>
                <a:gd name="T77" fmla="*/ 1520991 h 542"/>
                <a:gd name="T78" fmla="*/ 889777 w 700"/>
                <a:gd name="T79" fmla="*/ 1567871 h 542"/>
                <a:gd name="T80" fmla="*/ 884573 w 700"/>
                <a:gd name="T81" fmla="*/ 1651213 h 542"/>
                <a:gd name="T82" fmla="*/ 926200 w 700"/>
                <a:gd name="T83" fmla="*/ 1765808 h 542"/>
                <a:gd name="T84" fmla="*/ 863760 w 700"/>
                <a:gd name="T85" fmla="*/ 2026252 h 542"/>
                <a:gd name="T86" fmla="*/ 967827 w 700"/>
                <a:gd name="T87" fmla="*/ 2177310 h 542"/>
                <a:gd name="T88" fmla="*/ 1061488 w 700"/>
                <a:gd name="T89" fmla="*/ 2411709 h 542"/>
                <a:gd name="T90" fmla="*/ 1326860 w 700"/>
                <a:gd name="T91" fmla="*/ 2343994 h 542"/>
                <a:gd name="T92" fmla="*/ 1831587 w 700"/>
                <a:gd name="T93" fmla="*/ 2385665 h 542"/>
                <a:gd name="T94" fmla="*/ 2091755 w 700"/>
                <a:gd name="T95" fmla="*/ 2333576 h 542"/>
                <a:gd name="T96" fmla="*/ 2315500 w 700"/>
                <a:gd name="T97" fmla="*/ 2224189 h 542"/>
                <a:gd name="T98" fmla="*/ 2393551 w 700"/>
                <a:gd name="T99" fmla="*/ 2130430 h 542"/>
                <a:gd name="T100" fmla="*/ 2596482 w 700"/>
                <a:gd name="T101" fmla="*/ 1937701 h 542"/>
                <a:gd name="T102" fmla="*/ 2565262 w 700"/>
                <a:gd name="T103" fmla="*/ 1739764 h 542"/>
                <a:gd name="T104" fmla="*/ 2664126 w 700"/>
                <a:gd name="T105" fmla="*/ 1510574 h 542"/>
                <a:gd name="T106" fmla="*/ 2861854 w 700"/>
                <a:gd name="T107" fmla="*/ 1317845 h 542"/>
                <a:gd name="T108" fmla="*/ 3064786 w 700"/>
                <a:gd name="T109" fmla="*/ 1218877 h 542"/>
                <a:gd name="T110" fmla="*/ 3330158 w 700"/>
                <a:gd name="T111" fmla="*/ 1119908 h 542"/>
                <a:gd name="T112" fmla="*/ 3449835 w 700"/>
                <a:gd name="T113" fmla="*/ 984477 h 542"/>
                <a:gd name="T114" fmla="*/ 3626750 w 700"/>
                <a:gd name="T115" fmla="*/ 1661631 h 542"/>
                <a:gd name="T116" fmla="*/ 3637157 w 700"/>
                <a:gd name="T117" fmla="*/ 1687675 h 542"/>
                <a:gd name="T118" fmla="*/ 3304141 w 700"/>
                <a:gd name="T119" fmla="*/ 1875195 h 542"/>
                <a:gd name="T120" fmla="*/ 2950312 w 700"/>
                <a:gd name="T121" fmla="*/ 1843942 h 5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00" h="542" extrusionOk="0">
                  <a:moveTo>
                    <a:pt x="106" y="506"/>
                  </a:moveTo>
                  <a:cubicBezTo>
                    <a:pt x="106" y="506"/>
                    <a:pt x="105" y="506"/>
                    <a:pt x="105" y="506"/>
                  </a:cubicBezTo>
                  <a:cubicBezTo>
                    <a:pt x="104" y="506"/>
                    <a:pt x="104" y="506"/>
                    <a:pt x="103" y="506"/>
                  </a:cubicBezTo>
                  <a:cubicBezTo>
                    <a:pt x="103" y="507"/>
                    <a:pt x="103" y="507"/>
                    <a:pt x="103" y="507"/>
                  </a:cubicBezTo>
                  <a:cubicBezTo>
                    <a:pt x="103" y="507"/>
                    <a:pt x="103" y="507"/>
                    <a:pt x="103" y="507"/>
                  </a:cubicBezTo>
                  <a:cubicBezTo>
                    <a:pt x="103" y="507"/>
                    <a:pt x="102" y="507"/>
                    <a:pt x="102" y="507"/>
                  </a:cubicBezTo>
                  <a:cubicBezTo>
                    <a:pt x="102" y="507"/>
                    <a:pt x="101" y="508"/>
                    <a:pt x="101" y="508"/>
                  </a:cubicBezTo>
                  <a:cubicBezTo>
                    <a:pt x="101" y="508"/>
                    <a:pt x="100" y="509"/>
                    <a:pt x="100" y="509"/>
                  </a:cubicBezTo>
                  <a:cubicBezTo>
                    <a:pt x="100" y="509"/>
                    <a:pt x="100" y="510"/>
                    <a:pt x="100" y="512"/>
                  </a:cubicBezTo>
                  <a:cubicBezTo>
                    <a:pt x="98" y="513"/>
                    <a:pt x="97" y="515"/>
                    <a:pt x="97" y="516"/>
                  </a:cubicBezTo>
                  <a:cubicBezTo>
                    <a:pt x="96" y="519"/>
                    <a:pt x="94" y="520"/>
                    <a:pt x="94" y="523"/>
                  </a:cubicBezTo>
                  <a:cubicBezTo>
                    <a:pt x="93" y="523"/>
                    <a:pt x="93" y="523"/>
                    <a:pt x="92" y="524"/>
                  </a:cubicBezTo>
                  <a:cubicBezTo>
                    <a:pt x="92" y="524"/>
                    <a:pt x="92" y="524"/>
                    <a:pt x="92" y="524"/>
                  </a:cubicBezTo>
                  <a:cubicBezTo>
                    <a:pt x="90" y="524"/>
                    <a:pt x="90" y="525"/>
                    <a:pt x="88" y="526"/>
                  </a:cubicBezTo>
                  <a:cubicBezTo>
                    <a:pt x="88" y="526"/>
                    <a:pt x="88" y="526"/>
                    <a:pt x="88" y="526"/>
                  </a:cubicBezTo>
                  <a:cubicBezTo>
                    <a:pt x="87" y="528"/>
                    <a:pt x="83" y="526"/>
                    <a:pt x="83" y="529"/>
                  </a:cubicBezTo>
                  <a:cubicBezTo>
                    <a:pt x="83" y="529"/>
                    <a:pt x="83" y="529"/>
                    <a:pt x="83" y="529"/>
                  </a:cubicBezTo>
                  <a:cubicBezTo>
                    <a:pt x="83" y="529"/>
                    <a:pt x="83" y="529"/>
                    <a:pt x="84" y="529"/>
                  </a:cubicBezTo>
                  <a:cubicBezTo>
                    <a:pt x="85" y="529"/>
                    <a:pt x="85" y="528"/>
                    <a:pt x="86" y="528"/>
                  </a:cubicBezTo>
                  <a:cubicBezTo>
                    <a:pt x="86" y="528"/>
                    <a:pt x="87" y="528"/>
                    <a:pt x="87" y="528"/>
                  </a:cubicBezTo>
                  <a:cubicBezTo>
                    <a:pt x="88" y="530"/>
                    <a:pt x="89" y="530"/>
                    <a:pt x="90" y="529"/>
                  </a:cubicBezTo>
                  <a:cubicBezTo>
                    <a:pt x="91" y="529"/>
                    <a:pt x="91" y="529"/>
                    <a:pt x="91" y="529"/>
                  </a:cubicBezTo>
                  <a:cubicBezTo>
                    <a:pt x="92" y="529"/>
                    <a:pt x="92" y="529"/>
                    <a:pt x="92" y="529"/>
                  </a:cubicBezTo>
                  <a:cubicBezTo>
                    <a:pt x="92" y="529"/>
                    <a:pt x="93" y="528"/>
                    <a:pt x="93" y="528"/>
                  </a:cubicBezTo>
                  <a:cubicBezTo>
                    <a:pt x="94" y="528"/>
                    <a:pt x="95" y="528"/>
                    <a:pt x="95" y="526"/>
                  </a:cubicBezTo>
                  <a:cubicBezTo>
                    <a:pt x="95" y="526"/>
                    <a:pt x="95" y="526"/>
                    <a:pt x="95" y="526"/>
                  </a:cubicBezTo>
                  <a:cubicBezTo>
                    <a:pt x="96" y="525"/>
                    <a:pt x="97" y="524"/>
                    <a:pt x="98" y="524"/>
                  </a:cubicBezTo>
                  <a:cubicBezTo>
                    <a:pt x="99" y="524"/>
                    <a:pt x="99" y="522"/>
                    <a:pt x="100" y="522"/>
                  </a:cubicBezTo>
                  <a:cubicBezTo>
                    <a:pt x="101" y="522"/>
                    <a:pt x="102" y="521"/>
                    <a:pt x="103" y="521"/>
                  </a:cubicBezTo>
                  <a:cubicBezTo>
                    <a:pt x="103" y="518"/>
                    <a:pt x="104" y="517"/>
                    <a:pt x="104" y="514"/>
                  </a:cubicBezTo>
                  <a:cubicBezTo>
                    <a:pt x="104" y="514"/>
                    <a:pt x="104" y="513"/>
                    <a:pt x="105" y="513"/>
                  </a:cubicBezTo>
                  <a:cubicBezTo>
                    <a:pt x="105" y="513"/>
                    <a:pt x="105" y="513"/>
                    <a:pt x="105" y="512"/>
                  </a:cubicBezTo>
                  <a:cubicBezTo>
                    <a:pt x="105" y="512"/>
                    <a:pt x="106" y="511"/>
                    <a:pt x="106" y="510"/>
                  </a:cubicBezTo>
                  <a:cubicBezTo>
                    <a:pt x="106" y="510"/>
                    <a:pt x="106" y="510"/>
                    <a:pt x="106" y="510"/>
                  </a:cubicBezTo>
                  <a:cubicBezTo>
                    <a:pt x="107" y="508"/>
                    <a:pt x="105" y="508"/>
                    <a:pt x="106" y="506"/>
                  </a:cubicBezTo>
                  <a:close/>
                  <a:moveTo>
                    <a:pt x="47" y="513"/>
                  </a:moveTo>
                  <a:cubicBezTo>
                    <a:pt x="47" y="514"/>
                    <a:pt x="45" y="514"/>
                    <a:pt x="44" y="514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4" y="515"/>
                    <a:pt x="43" y="515"/>
                    <a:pt x="43" y="516"/>
                  </a:cubicBezTo>
                  <a:cubicBezTo>
                    <a:pt x="43" y="516"/>
                    <a:pt x="43" y="516"/>
                    <a:pt x="43" y="516"/>
                  </a:cubicBezTo>
                  <a:cubicBezTo>
                    <a:pt x="42" y="517"/>
                    <a:pt x="41" y="517"/>
                    <a:pt x="41" y="518"/>
                  </a:cubicBezTo>
                  <a:cubicBezTo>
                    <a:pt x="41" y="518"/>
                    <a:pt x="41" y="518"/>
                    <a:pt x="41" y="518"/>
                  </a:cubicBezTo>
                  <a:cubicBezTo>
                    <a:pt x="40" y="518"/>
                    <a:pt x="40" y="519"/>
                    <a:pt x="39" y="519"/>
                  </a:cubicBezTo>
                  <a:cubicBezTo>
                    <a:pt x="37" y="519"/>
                    <a:pt x="35" y="519"/>
                    <a:pt x="32" y="519"/>
                  </a:cubicBezTo>
                  <a:cubicBezTo>
                    <a:pt x="32" y="521"/>
                    <a:pt x="31" y="522"/>
                    <a:pt x="32" y="523"/>
                  </a:cubicBezTo>
                  <a:cubicBezTo>
                    <a:pt x="32" y="523"/>
                    <a:pt x="32" y="524"/>
                    <a:pt x="32" y="524"/>
                  </a:cubicBezTo>
                  <a:cubicBezTo>
                    <a:pt x="32" y="525"/>
                    <a:pt x="33" y="527"/>
                    <a:pt x="33" y="528"/>
                  </a:cubicBezTo>
                  <a:cubicBezTo>
                    <a:pt x="33" y="528"/>
                    <a:pt x="33" y="528"/>
                    <a:pt x="33" y="529"/>
                  </a:cubicBezTo>
                  <a:cubicBezTo>
                    <a:pt x="34" y="529"/>
                    <a:pt x="34" y="529"/>
                    <a:pt x="34" y="530"/>
                  </a:cubicBezTo>
                  <a:cubicBezTo>
                    <a:pt x="34" y="530"/>
                    <a:pt x="34" y="530"/>
                    <a:pt x="34" y="530"/>
                  </a:cubicBezTo>
                  <a:cubicBezTo>
                    <a:pt x="35" y="530"/>
                    <a:pt x="36" y="530"/>
                    <a:pt x="36" y="531"/>
                  </a:cubicBezTo>
                  <a:cubicBezTo>
                    <a:pt x="38" y="531"/>
                    <a:pt x="38" y="529"/>
                    <a:pt x="39" y="529"/>
                  </a:cubicBezTo>
                  <a:cubicBezTo>
                    <a:pt x="40" y="529"/>
                    <a:pt x="40" y="529"/>
                    <a:pt x="40" y="529"/>
                  </a:cubicBezTo>
                  <a:cubicBezTo>
                    <a:pt x="40" y="529"/>
                    <a:pt x="40" y="528"/>
                    <a:pt x="40" y="528"/>
                  </a:cubicBezTo>
                  <a:cubicBezTo>
                    <a:pt x="41" y="527"/>
                    <a:pt x="42" y="526"/>
                    <a:pt x="42" y="525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3" y="523"/>
                    <a:pt x="43" y="522"/>
                    <a:pt x="43" y="521"/>
                  </a:cubicBezTo>
                  <a:cubicBezTo>
                    <a:pt x="44" y="520"/>
                    <a:pt x="46" y="520"/>
                    <a:pt x="46" y="517"/>
                  </a:cubicBezTo>
                  <a:cubicBezTo>
                    <a:pt x="47" y="517"/>
                    <a:pt x="47" y="517"/>
                    <a:pt x="47" y="516"/>
                  </a:cubicBezTo>
                  <a:cubicBezTo>
                    <a:pt x="47" y="516"/>
                    <a:pt x="47" y="516"/>
                    <a:pt x="47" y="516"/>
                  </a:cubicBezTo>
                  <a:cubicBezTo>
                    <a:pt x="47" y="515"/>
                    <a:pt x="47" y="515"/>
                    <a:pt x="48" y="513"/>
                  </a:cubicBezTo>
                  <a:cubicBezTo>
                    <a:pt x="48" y="513"/>
                    <a:pt x="47" y="513"/>
                    <a:pt x="47" y="513"/>
                  </a:cubicBezTo>
                  <a:close/>
                  <a:moveTo>
                    <a:pt x="115" y="491"/>
                  </a:moveTo>
                  <a:cubicBezTo>
                    <a:pt x="115" y="494"/>
                    <a:pt x="112" y="494"/>
                    <a:pt x="111" y="497"/>
                  </a:cubicBezTo>
                  <a:cubicBezTo>
                    <a:pt x="109" y="497"/>
                    <a:pt x="108" y="498"/>
                    <a:pt x="106" y="499"/>
                  </a:cubicBezTo>
                  <a:cubicBezTo>
                    <a:pt x="107" y="500"/>
                    <a:pt x="105" y="501"/>
                    <a:pt x="105" y="502"/>
                  </a:cubicBezTo>
                  <a:cubicBezTo>
                    <a:pt x="105" y="503"/>
                    <a:pt x="104" y="504"/>
                    <a:pt x="104" y="505"/>
                  </a:cubicBezTo>
                  <a:cubicBezTo>
                    <a:pt x="104" y="505"/>
                    <a:pt x="104" y="505"/>
                    <a:pt x="104" y="505"/>
                  </a:cubicBezTo>
                  <a:cubicBezTo>
                    <a:pt x="104" y="505"/>
                    <a:pt x="104" y="505"/>
                    <a:pt x="105" y="505"/>
                  </a:cubicBezTo>
                  <a:cubicBezTo>
                    <a:pt x="106" y="505"/>
                    <a:pt x="107" y="506"/>
                    <a:pt x="109" y="505"/>
                  </a:cubicBezTo>
                  <a:cubicBezTo>
                    <a:pt x="109" y="505"/>
                    <a:pt x="109" y="505"/>
                    <a:pt x="109" y="505"/>
                  </a:cubicBezTo>
                  <a:cubicBezTo>
                    <a:pt x="110" y="504"/>
                    <a:pt x="110" y="504"/>
                    <a:pt x="110" y="504"/>
                  </a:cubicBezTo>
                  <a:cubicBezTo>
                    <a:pt x="110" y="504"/>
                    <a:pt x="110" y="504"/>
                    <a:pt x="110" y="504"/>
                  </a:cubicBezTo>
                  <a:cubicBezTo>
                    <a:pt x="111" y="502"/>
                    <a:pt x="113" y="502"/>
                    <a:pt x="113" y="501"/>
                  </a:cubicBezTo>
                  <a:cubicBezTo>
                    <a:pt x="114" y="501"/>
                    <a:pt x="114" y="501"/>
                    <a:pt x="114" y="501"/>
                  </a:cubicBezTo>
                  <a:cubicBezTo>
                    <a:pt x="114" y="500"/>
                    <a:pt x="115" y="500"/>
                    <a:pt x="115" y="500"/>
                  </a:cubicBezTo>
                  <a:cubicBezTo>
                    <a:pt x="116" y="497"/>
                    <a:pt x="118" y="496"/>
                    <a:pt x="117" y="491"/>
                  </a:cubicBezTo>
                  <a:cubicBezTo>
                    <a:pt x="117" y="491"/>
                    <a:pt x="116" y="490"/>
                    <a:pt x="115" y="491"/>
                  </a:cubicBezTo>
                  <a:close/>
                  <a:moveTo>
                    <a:pt x="14" y="508"/>
                  </a:moveTo>
                  <a:cubicBezTo>
                    <a:pt x="12" y="509"/>
                    <a:pt x="13" y="507"/>
                    <a:pt x="10" y="508"/>
                  </a:cubicBezTo>
                  <a:cubicBezTo>
                    <a:pt x="10" y="509"/>
                    <a:pt x="8" y="509"/>
                    <a:pt x="8" y="511"/>
                  </a:cubicBezTo>
                  <a:cubicBezTo>
                    <a:pt x="9" y="514"/>
                    <a:pt x="11" y="516"/>
                    <a:pt x="10" y="520"/>
                  </a:cubicBezTo>
                  <a:cubicBezTo>
                    <a:pt x="13" y="520"/>
                    <a:pt x="13" y="518"/>
                    <a:pt x="13" y="516"/>
                  </a:cubicBezTo>
                  <a:cubicBezTo>
                    <a:pt x="14" y="516"/>
                    <a:pt x="13" y="514"/>
                    <a:pt x="14" y="514"/>
                  </a:cubicBezTo>
                  <a:cubicBezTo>
                    <a:pt x="14" y="514"/>
                    <a:pt x="14" y="514"/>
                    <a:pt x="14" y="514"/>
                  </a:cubicBezTo>
                  <a:cubicBezTo>
                    <a:pt x="15" y="513"/>
                    <a:pt x="15" y="512"/>
                    <a:pt x="15" y="510"/>
                  </a:cubicBezTo>
                  <a:cubicBezTo>
                    <a:pt x="15" y="510"/>
                    <a:pt x="14" y="509"/>
                    <a:pt x="14" y="508"/>
                  </a:cubicBezTo>
                  <a:close/>
                  <a:moveTo>
                    <a:pt x="22" y="524"/>
                  </a:moveTo>
                  <a:cubicBezTo>
                    <a:pt x="22" y="524"/>
                    <a:pt x="21" y="524"/>
                    <a:pt x="20" y="524"/>
                  </a:cubicBezTo>
                  <a:cubicBezTo>
                    <a:pt x="19" y="526"/>
                    <a:pt x="19" y="530"/>
                    <a:pt x="20" y="531"/>
                  </a:cubicBezTo>
                  <a:cubicBezTo>
                    <a:pt x="21" y="531"/>
                    <a:pt x="23" y="530"/>
                    <a:pt x="23" y="530"/>
                  </a:cubicBezTo>
                  <a:cubicBezTo>
                    <a:pt x="24" y="529"/>
                    <a:pt x="27" y="530"/>
                    <a:pt x="26" y="527"/>
                  </a:cubicBezTo>
                  <a:cubicBezTo>
                    <a:pt x="26" y="525"/>
                    <a:pt x="23" y="526"/>
                    <a:pt x="22" y="524"/>
                  </a:cubicBezTo>
                  <a:close/>
                  <a:moveTo>
                    <a:pt x="3" y="538"/>
                  </a:moveTo>
                  <a:cubicBezTo>
                    <a:pt x="1" y="538"/>
                    <a:pt x="0" y="538"/>
                    <a:pt x="0" y="540"/>
                  </a:cubicBezTo>
                  <a:cubicBezTo>
                    <a:pt x="0" y="540"/>
                    <a:pt x="1" y="541"/>
                    <a:pt x="2" y="541"/>
                  </a:cubicBezTo>
                  <a:cubicBezTo>
                    <a:pt x="3" y="541"/>
                    <a:pt x="3" y="542"/>
                    <a:pt x="5" y="541"/>
                  </a:cubicBezTo>
                  <a:cubicBezTo>
                    <a:pt x="4" y="538"/>
                    <a:pt x="8" y="540"/>
                    <a:pt x="6" y="536"/>
                  </a:cubicBezTo>
                  <a:cubicBezTo>
                    <a:pt x="4" y="535"/>
                    <a:pt x="5" y="538"/>
                    <a:pt x="3" y="538"/>
                  </a:cubicBezTo>
                  <a:close/>
                  <a:moveTo>
                    <a:pt x="66" y="528"/>
                  </a:moveTo>
                  <a:cubicBezTo>
                    <a:pt x="66" y="528"/>
                    <a:pt x="65" y="528"/>
                    <a:pt x="65" y="528"/>
                  </a:cubicBezTo>
                  <a:cubicBezTo>
                    <a:pt x="65" y="527"/>
                    <a:pt x="66" y="525"/>
                    <a:pt x="64" y="524"/>
                  </a:cubicBezTo>
                  <a:cubicBezTo>
                    <a:pt x="65" y="525"/>
                    <a:pt x="64" y="525"/>
                    <a:pt x="64" y="525"/>
                  </a:cubicBezTo>
                  <a:cubicBezTo>
                    <a:pt x="62" y="528"/>
                    <a:pt x="60" y="524"/>
                    <a:pt x="58" y="525"/>
                  </a:cubicBezTo>
                  <a:cubicBezTo>
                    <a:pt x="58" y="527"/>
                    <a:pt x="55" y="527"/>
                    <a:pt x="55" y="530"/>
                  </a:cubicBezTo>
                  <a:cubicBezTo>
                    <a:pt x="54" y="530"/>
                    <a:pt x="55" y="534"/>
                    <a:pt x="55" y="535"/>
                  </a:cubicBezTo>
                  <a:cubicBezTo>
                    <a:pt x="56" y="535"/>
                    <a:pt x="56" y="537"/>
                    <a:pt x="57" y="537"/>
                  </a:cubicBezTo>
                  <a:cubicBezTo>
                    <a:pt x="58" y="537"/>
                    <a:pt x="58" y="537"/>
                    <a:pt x="58" y="538"/>
                  </a:cubicBezTo>
                  <a:cubicBezTo>
                    <a:pt x="62" y="538"/>
                    <a:pt x="64" y="537"/>
                    <a:pt x="66" y="535"/>
                  </a:cubicBezTo>
                  <a:cubicBezTo>
                    <a:pt x="65" y="534"/>
                    <a:pt x="68" y="529"/>
                    <a:pt x="66" y="528"/>
                  </a:cubicBezTo>
                  <a:close/>
                  <a:moveTo>
                    <a:pt x="661" y="328"/>
                  </a:moveTo>
                  <a:cubicBezTo>
                    <a:pt x="660" y="327"/>
                    <a:pt x="658" y="327"/>
                    <a:pt x="658" y="326"/>
                  </a:cubicBezTo>
                  <a:cubicBezTo>
                    <a:pt x="657" y="326"/>
                    <a:pt x="656" y="325"/>
                    <a:pt x="656" y="326"/>
                  </a:cubicBezTo>
                  <a:cubicBezTo>
                    <a:pt x="656" y="326"/>
                    <a:pt x="656" y="326"/>
                    <a:pt x="656" y="326"/>
                  </a:cubicBezTo>
                  <a:cubicBezTo>
                    <a:pt x="656" y="327"/>
                    <a:pt x="655" y="326"/>
                    <a:pt x="655" y="326"/>
                  </a:cubicBezTo>
                  <a:cubicBezTo>
                    <a:pt x="655" y="327"/>
                    <a:pt x="655" y="327"/>
                    <a:pt x="655" y="327"/>
                  </a:cubicBezTo>
                  <a:cubicBezTo>
                    <a:pt x="655" y="328"/>
                    <a:pt x="653" y="327"/>
                    <a:pt x="653" y="327"/>
                  </a:cubicBezTo>
                  <a:cubicBezTo>
                    <a:pt x="653" y="327"/>
                    <a:pt x="653" y="328"/>
                    <a:pt x="653" y="328"/>
                  </a:cubicBezTo>
                  <a:cubicBezTo>
                    <a:pt x="653" y="328"/>
                    <a:pt x="652" y="328"/>
                    <a:pt x="651" y="328"/>
                  </a:cubicBezTo>
                  <a:cubicBezTo>
                    <a:pt x="649" y="327"/>
                    <a:pt x="648" y="326"/>
                    <a:pt x="647" y="324"/>
                  </a:cubicBezTo>
                  <a:cubicBezTo>
                    <a:pt x="648" y="323"/>
                    <a:pt x="648" y="322"/>
                    <a:pt x="649" y="322"/>
                  </a:cubicBezTo>
                  <a:cubicBezTo>
                    <a:pt x="650" y="321"/>
                    <a:pt x="650" y="321"/>
                    <a:pt x="650" y="321"/>
                  </a:cubicBezTo>
                  <a:cubicBezTo>
                    <a:pt x="652" y="316"/>
                    <a:pt x="648" y="321"/>
                    <a:pt x="647" y="318"/>
                  </a:cubicBezTo>
                  <a:cubicBezTo>
                    <a:pt x="649" y="318"/>
                    <a:pt x="651" y="318"/>
                    <a:pt x="651" y="316"/>
                  </a:cubicBezTo>
                  <a:cubicBezTo>
                    <a:pt x="649" y="316"/>
                    <a:pt x="649" y="314"/>
                    <a:pt x="647" y="315"/>
                  </a:cubicBezTo>
                  <a:cubicBezTo>
                    <a:pt x="646" y="315"/>
                    <a:pt x="643" y="317"/>
                    <a:pt x="643" y="315"/>
                  </a:cubicBezTo>
                  <a:cubicBezTo>
                    <a:pt x="643" y="315"/>
                    <a:pt x="645" y="314"/>
                    <a:pt x="644" y="314"/>
                  </a:cubicBezTo>
                  <a:cubicBezTo>
                    <a:pt x="643" y="314"/>
                    <a:pt x="642" y="315"/>
                    <a:pt x="641" y="316"/>
                  </a:cubicBezTo>
                  <a:cubicBezTo>
                    <a:pt x="639" y="316"/>
                    <a:pt x="638" y="318"/>
                    <a:pt x="634" y="318"/>
                  </a:cubicBezTo>
                  <a:cubicBezTo>
                    <a:pt x="634" y="318"/>
                    <a:pt x="634" y="319"/>
                    <a:pt x="633" y="318"/>
                  </a:cubicBezTo>
                  <a:cubicBezTo>
                    <a:pt x="633" y="318"/>
                    <a:pt x="632" y="318"/>
                    <a:pt x="631" y="318"/>
                  </a:cubicBezTo>
                  <a:cubicBezTo>
                    <a:pt x="631" y="320"/>
                    <a:pt x="628" y="319"/>
                    <a:pt x="628" y="321"/>
                  </a:cubicBezTo>
                  <a:cubicBezTo>
                    <a:pt x="626" y="320"/>
                    <a:pt x="626" y="323"/>
                    <a:pt x="625" y="323"/>
                  </a:cubicBezTo>
                  <a:cubicBezTo>
                    <a:pt x="622" y="324"/>
                    <a:pt x="621" y="326"/>
                    <a:pt x="618" y="326"/>
                  </a:cubicBezTo>
                  <a:cubicBezTo>
                    <a:pt x="618" y="327"/>
                    <a:pt x="618" y="328"/>
                    <a:pt x="617" y="327"/>
                  </a:cubicBezTo>
                  <a:cubicBezTo>
                    <a:pt x="616" y="328"/>
                    <a:pt x="615" y="329"/>
                    <a:pt x="613" y="330"/>
                  </a:cubicBezTo>
                  <a:cubicBezTo>
                    <a:pt x="613" y="331"/>
                    <a:pt x="611" y="331"/>
                    <a:pt x="611" y="332"/>
                  </a:cubicBezTo>
                  <a:cubicBezTo>
                    <a:pt x="611" y="333"/>
                    <a:pt x="610" y="333"/>
                    <a:pt x="610" y="334"/>
                  </a:cubicBezTo>
                  <a:cubicBezTo>
                    <a:pt x="611" y="336"/>
                    <a:pt x="612" y="338"/>
                    <a:pt x="615" y="338"/>
                  </a:cubicBezTo>
                  <a:cubicBezTo>
                    <a:pt x="616" y="340"/>
                    <a:pt x="617" y="342"/>
                    <a:pt x="619" y="342"/>
                  </a:cubicBezTo>
                  <a:cubicBezTo>
                    <a:pt x="619" y="339"/>
                    <a:pt x="621" y="337"/>
                    <a:pt x="625" y="337"/>
                  </a:cubicBezTo>
                  <a:cubicBezTo>
                    <a:pt x="626" y="338"/>
                    <a:pt x="627" y="339"/>
                    <a:pt x="627" y="340"/>
                  </a:cubicBezTo>
                  <a:cubicBezTo>
                    <a:pt x="626" y="340"/>
                    <a:pt x="627" y="341"/>
                    <a:pt x="626" y="342"/>
                  </a:cubicBezTo>
                  <a:cubicBezTo>
                    <a:pt x="627" y="342"/>
                    <a:pt x="627" y="343"/>
                    <a:pt x="627" y="343"/>
                  </a:cubicBezTo>
                  <a:cubicBezTo>
                    <a:pt x="627" y="344"/>
                    <a:pt x="627" y="345"/>
                    <a:pt x="627" y="345"/>
                  </a:cubicBezTo>
                  <a:cubicBezTo>
                    <a:pt x="627" y="346"/>
                    <a:pt x="627" y="346"/>
                    <a:pt x="627" y="347"/>
                  </a:cubicBezTo>
                  <a:cubicBezTo>
                    <a:pt x="628" y="347"/>
                    <a:pt x="629" y="349"/>
                    <a:pt x="630" y="349"/>
                  </a:cubicBezTo>
                  <a:cubicBezTo>
                    <a:pt x="631" y="349"/>
                    <a:pt x="633" y="350"/>
                    <a:pt x="635" y="350"/>
                  </a:cubicBezTo>
                  <a:cubicBezTo>
                    <a:pt x="637" y="352"/>
                    <a:pt x="638" y="355"/>
                    <a:pt x="641" y="357"/>
                  </a:cubicBezTo>
                  <a:cubicBezTo>
                    <a:pt x="641" y="356"/>
                    <a:pt x="642" y="355"/>
                    <a:pt x="644" y="355"/>
                  </a:cubicBezTo>
                  <a:cubicBezTo>
                    <a:pt x="644" y="354"/>
                    <a:pt x="645" y="354"/>
                    <a:pt x="646" y="354"/>
                  </a:cubicBezTo>
                  <a:cubicBezTo>
                    <a:pt x="646" y="353"/>
                    <a:pt x="646" y="353"/>
                    <a:pt x="647" y="353"/>
                  </a:cubicBezTo>
                  <a:cubicBezTo>
                    <a:pt x="647" y="352"/>
                    <a:pt x="648" y="353"/>
                    <a:pt x="649" y="352"/>
                  </a:cubicBezTo>
                  <a:cubicBezTo>
                    <a:pt x="649" y="352"/>
                    <a:pt x="649" y="351"/>
                    <a:pt x="649" y="351"/>
                  </a:cubicBezTo>
                  <a:cubicBezTo>
                    <a:pt x="650" y="350"/>
                    <a:pt x="651" y="350"/>
                    <a:pt x="651" y="350"/>
                  </a:cubicBezTo>
                  <a:cubicBezTo>
                    <a:pt x="652" y="349"/>
                    <a:pt x="651" y="348"/>
                    <a:pt x="652" y="349"/>
                  </a:cubicBezTo>
                  <a:cubicBezTo>
                    <a:pt x="651" y="346"/>
                    <a:pt x="653" y="346"/>
                    <a:pt x="653" y="344"/>
                  </a:cubicBezTo>
                  <a:cubicBezTo>
                    <a:pt x="653" y="344"/>
                    <a:pt x="653" y="343"/>
                    <a:pt x="654" y="343"/>
                  </a:cubicBezTo>
                  <a:cubicBezTo>
                    <a:pt x="654" y="343"/>
                    <a:pt x="654" y="343"/>
                    <a:pt x="654" y="343"/>
                  </a:cubicBezTo>
                  <a:cubicBezTo>
                    <a:pt x="654" y="342"/>
                    <a:pt x="654" y="341"/>
                    <a:pt x="655" y="342"/>
                  </a:cubicBezTo>
                  <a:cubicBezTo>
                    <a:pt x="655" y="340"/>
                    <a:pt x="657" y="340"/>
                    <a:pt x="658" y="339"/>
                  </a:cubicBezTo>
                  <a:cubicBezTo>
                    <a:pt x="658" y="339"/>
                    <a:pt x="658" y="337"/>
                    <a:pt x="658" y="337"/>
                  </a:cubicBezTo>
                  <a:cubicBezTo>
                    <a:pt x="659" y="337"/>
                    <a:pt x="660" y="337"/>
                    <a:pt x="660" y="337"/>
                  </a:cubicBezTo>
                  <a:cubicBezTo>
                    <a:pt x="660" y="334"/>
                    <a:pt x="663" y="334"/>
                    <a:pt x="662" y="331"/>
                  </a:cubicBezTo>
                  <a:cubicBezTo>
                    <a:pt x="662" y="330"/>
                    <a:pt x="661" y="329"/>
                    <a:pt x="661" y="328"/>
                  </a:cubicBezTo>
                  <a:close/>
                  <a:moveTo>
                    <a:pt x="670" y="176"/>
                  </a:moveTo>
                  <a:cubicBezTo>
                    <a:pt x="670" y="176"/>
                    <a:pt x="670" y="176"/>
                    <a:pt x="670" y="176"/>
                  </a:cubicBezTo>
                  <a:cubicBezTo>
                    <a:pt x="670" y="175"/>
                    <a:pt x="667" y="176"/>
                    <a:pt x="667" y="172"/>
                  </a:cubicBezTo>
                  <a:cubicBezTo>
                    <a:pt x="667" y="172"/>
                    <a:pt x="667" y="172"/>
                    <a:pt x="667" y="172"/>
                  </a:cubicBezTo>
                  <a:cubicBezTo>
                    <a:pt x="667" y="172"/>
                    <a:pt x="667" y="172"/>
                    <a:pt x="666" y="172"/>
                  </a:cubicBezTo>
                  <a:cubicBezTo>
                    <a:pt x="666" y="169"/>
                    <a:pt x="666" y="169"/>
                    <a:pt x="666" y="169"/>
                  </a:cubicBezTo>
                  <a:cubicBezTo>
                    <a:pt x="662" y="169"/>
                    <a:pt x="662" y="166"/>
                    <a:pt x="659" y="166"/>
                  </a:cubicBezTo>
                  <a:cubicBezTo>
                    <a:pt x="658" y="166"/>
                    <a:pt x="657" y="166"/>
                    <a:pt x="657" y="165"/>
                  </a:cubicBezTo>
                  <a:cubicBezTo>
                    <a:pt x="655" y="165"/>
                    <a:pt x="653" y="166"/>
                    <a:pt x="650" y="166"/>
                  </a:cubicBezTo>
                  <a:cubicBezTo>
                    <a:pt x="648" y="167"/>
                    <a:pt x="647" y="168"/>
                    <a:pt x="644" y="168"/>
                  </a:cubicBezTo>
                  <a:cubicBezTo>
                    <a:pt x="642" y="168"/>
                    <a:pt x="642" y="171"/>
                    <a:pt x="640" y="170"/>
                  </a:cubicBezTo>
                  <a:cubicBezTo>
                    <a:pt x="639" y="170"/>
                    <a:pt x="638" y="171"/>
                    <a:pt x="638" y="170"/>
                  </a:cubicBezTo>
                  <a:cubicBezTo>
                    <a:pt x="637" y="170"/>
                    <a:pt x="637" y="170"/>
                    <a:pt x="637" y="169"/>
                  </a:cubicBezTo>
                  <a:cubicBezTo>
                    <a:pt x="637" y="169"/>
                    <a:pt x="636" y="169"/>
                    <a:pt x="636" y="170"/>
                  </a:cubicBezTo>
                  <a:cubicBezTo>
                    <a:pt x="634" y="168"/>
                    <a:pt x="632" y="165"/>
                    <a:pt x="629" y="164"/>
                  </a:cubicBezTo>
                  <a:cubicBezTo>
                    <a:pt x="629" y="164"/>
                    <a:pt x="629" y="164"/>
                    <a:pt x="628" y="164"/>
                  </a:cubicBezTo>
                  <a:cubicBezTo>
                    <a:pt x="627" y="164"/>
                    <a:pt x="626" y="163"/>
                    <a:pt x="625" y="163"/>
                  </a:cubicBezTo>
                  <a:cubicBezTo>
                    <a:pt x="625" y="163"/>
                    <a:pt x="625" y="163"/>
                    <a:pt x="625" y="163"/>
                  </a:cubicBezTo>
                  <a:cubicBezTo>
                    <a:pt x="625" y="163"/>
                    <a:pt x="625" y="163"/>
                    <a:pt x="625" y="163"/>
                  </a:cubicBezTo>
                  <a:cubicBezTo>
                    <a:pt x="625" y="163"/>
                    <a:pt x="625" y="163"/>
                    <a:pt x="625" y="162"/>
                  </a:cubicBezTo>
                  <a:cubicBezTo>
                    <a:pt x="623" y="162"/>
                    <a:pt x="622" y="162"/>
                    <a:pt x="622" y="163"/>
                  </a:cubicBezTo>
                  <a:cubicBezTo>
                    <a:pt x="621" y="163"/>
                    <a:pt x="619" y="163"/>
                    <a:pt x="619" y="164"/>
                  </a:cubicBezTo>
                  <a:cubicBezTo>
                    <a:pt x="618" y="164"/>
                    <a:pt x="617" y="163"/>
                    <a:pt x="617" y="161"/>
                  </a:cubicBezTo>
                  <a:cubicBezTo>
                    <a:pt x="618" y="160"/>
                    <a:pt x="617" y="160"/>
                    <a:pt x="616" y="159"/>
                  </a:cubicBezTo>
                  <a:cubicBezTo>
                    <a:pt x="613" y="158"/>
                    <a:pt x="612" y="160"/>
                    <a:pt x="609" y="160"/>
                  </a:cubicBezTo>
                  <a:cubicBezTo>
                    <a:pt x="609" y="158"/>
                    <a:pt x="608" y="158"/>
                    <a:pt x="606" y="158"/>
                  </a:cubicBezTo>
                  <a:cubicBezTo>
                    <a:pt x="606" y="156"/>
                    <a:pt x="605" y="156"/>
                    <a:pt x="605" y="155"/>
                  </a:cubicBezTo>
                  <a:cubicBezTo>
                    <a:pt x="603" y="155"/>
                    <a:pt x="603" y="155"/>
                    <a:pt x="603" y="155"/>
                  </a:cubicBezTo>
                  <a:cubicBezTo>
                    <a:pt x="603" y="156"/>
                    <a:pt x="602" y="156"/>
                    <a:pt x="600" y="156"/>
                  </a:cubicBezTo>
                  <a:cubicBezTo>
                    <a:pt x="600" y="157"/>
                    <a:pt x="599" y="157"/>
                    <a:pt x="599" y="158"/>
                  </a:cubicBezTo>
                  <a:cubicBezTo>
                    <a:pt x="598" y="160"/>
                    <a:pt x="594" y="158"/>
                    <a:pt x="592" y="159"/>
                  </a:cubicBezTo>
                  <a:cubicBezTo>
                    <a:pt x="592" y="158"/>
                    <a:pt x="591" y="157"/>
                    <a:pt x="591" y="156"/>
                  </a:cubicBezTo>
                  <a:cubicBezTo>
                    <a:pt x="591" y="145"/>
                    <a:pt x="591" y="145"/>
                    <a:pt x="591" y="145"/>
                  </a:cubicBezTo>
                  <a:cubicBezTo>
                    <a:pt x="591" y="142"/>
                    <a:pt x="589" y="142"/>
                    <a:pt x="590" y="140"/>
                  </a:cubicBezTo>
                  <a:cubicBezTo>
                    <a:pt x="586" y="141"/>
                    <a:pt x="585" y="138"/>
                    <a:pt x="582" y="139"/>
                  </a:cubicBezTo>
                  <a:cubicBezTo>
                    <a:pt x="581" y="138"/>
                    <a:pt x="580" y="137"/>
                    <a:pt x="580" y="136"/>
                  </a:cubicBezTo>
                  <a:cubicBezTo>
                    <a:pt x="578" y="136"/>
                    <a:pt x="576" y="134"/>
                    <a:pt x="575" y="133"/>
                  </a:cubicBezTo>
                  <a:cubicBezTo>
                    <a:pt x="573" y="132"/>
                    <a:pt x="571" y="132"/>
                    <a:pt x="570" y="130"/>
                  </a:cubicBezTo>
                  <a:cubicBezTo>
                    <a:pt x="566" y="130"/>
                    <a:pt x="565" y="129"/>
                    <a:pt x="560" y="129"/>
                  </a:cubicBezTo>
                  <a:cubicBezTo>
                    <a:pt x="558" y="130"/>
                    <a:pt x="560" y="134"/>
                    <a:pt x="559" y="136"/>
                  </a:cubicBezTo>
                  <a:cubicBezTo>
                    <a:pt x="557" y="136"/>
                    <a:pt x="554" y="137"/>
                    <a:pt x="553" y="136"/>
                  </a:cubicBezTo>
                  <a:cubicBezTo>
                    <a:pt x="552" y="136"/>
                    <a:pt x="551" y="136"/>
                    <a:pt x="550" y="135"/>
                  </a:cubicBezTo>
                  <a:cubicBezTo>
                    <a:pt x="549" y="135"/>
                    <a:pt x="549" y="134"/>
                    <a:pt x="549" y="134"/>
                  </a:cubicBezTo>
                  <a:cubicBezTo>
                    <a:pt x="547" y="134"/>
                    <a:pt x="545" y="133"/>
                    <a:pt x="545" y="135"/>
                  </a:cubicBezTo>
                  <a:cubicBezTo>
                    <a:pt x="544" y="134"/>
                    <a:pt x="544" y="133"/>
                    <a:pt x="542" y="133"/>
                  </a:cubicBezTo>
                  <a:cubicBezTo>
                    <a:pt x="542" y="132"/>
                    <a:pt x="540" y="133"/>
                    <a:pt x="540" y="131"/>
                  </a:cubicBezTo>
                  <a:cubicBezTo>
                    <a:pt x="535" y="131"/>
                    <a:pt x="535" y="131"/>
                    <a:pt x="535" y="131"/>
                  </a:cubicBezTo>
                  <a:cubicBezTo>
                    <a:pt x="534" y="131"/>
                    <a:pt x="534" y="130"/>
                    <a:pt x="534" y="129"/>
                  </a:cubicBezTo>
                  <a:cubicBezTo>
                    <a:pt x="533" y="130"/>
                    <a:pt x="532" y="130"/>
                    <a:pt x="532" y="131"/>
                  </a:cubicBezTo>
                  <a:cubicBezTo>
                    <a:pt x="531" y="130"/>
                    <a:pt x="529" y="131"/>
                    <a:pt x="529" y="129"/>
                  </a:cubicBezTo>
                  <a:cubicBezTo>
                    <a:pt x="528" y="129"/>
                    <a:pt x="528" y="128"/>
                    <a:pt x="526" y="128"/>
                  </a:cubicBezTo>
                  <a:cubicBezTo>
                    <a:pt x="526" y="127"/>
                    <a:pt x="524" y="126"/>
                    <a:pt x="523" y="125"/>
                  </a:cubicBezTo>
                  <a:cubicBezTo>
                    <a:pt x="523" y="123"/>
                    <a:pt x="522" y="123"/>
                    <a:pt x="521" y="122"/>
                  </a:cubicBezTo>
                  <a:cubicBezTo>
                    <a:pt x="520" y="123"/>
                    <a:pt x="519" y="123"/>
                    <a:pt x="519" y="124"/>
                  </a:cubicBezTo>
                  <a:cubicBezTo>
                    <a:pt x="517" y="123"/>
                    <a:pt x="512" y="126"/>
                    <a:pt x="510" y="124"/>
                  </a:cubicBezTo>
                  <a:cubicBezTo>
                    <a:pt x="510" y="124"/>
                    <a:pt x="510" y="123"/>
                    <a:pt x="510" y="123"/>
                  </a:cubicBezTo>
                  <a:cubicBezTo>
                    <a:pt x="510" y="123"/>
                    <a:pt x="509" y="123"/>
                    <a:pt x="509" y="123"/>
                  </a:cubicBezTo>
                  <a:cubicBezTo>
                    <a:pt x="509" y="123"/>
                    <a:pt x="509" y="122"/>
                    <a:pt x="509" y="122"/>
                  </a:cubicBezTo>
                  <a:cubicBezTo>
                    <a:pt x="507" y="122"/>
                    <a:pt x="505" y="122"/>
                    <a:pt x="504" y="121"/>
                  </a:cubicBezTo>
                  <a:cubicBezTo>
                    <a:pt x="504" y="121"/>
                    <a:pt x="504" y="121"/>
                    <a:pt x="504" y="120"/>
                  </a:cubicBezTo>
                  <a:cubicBezTo>
                    <a:pt x="504" y="120"/>
                    <a:pt x="503" y="120"/>
                    <a:pt x="503" y="120"/>
                  </a:cubicBezTo>
                  <a:cubicBezTo>
                    <a:pt x="503" y="119"/>
                    <a:pt x="502" y="119"/>
                    <a:pt x="501" y="119"/>
                  </a:cubicBezTo>
                  <a:cubicBezTo>
                    <a:pt x="501" y="117"/>
                    <a:pt x="501" y="116"/>
                    <a:pt x="501" y="115"/>
                  </a:cubicBezTo>
                  <a:cubicBezTo>
                    <a:pt x="499" y="114"/>
                    <a:pt x="497" y="113"/>
                    <a:pt x="493" y="113"/>
                  </a:cubicBezTo>
                  <a:cubicBezTo>
                    <a:pt x="493" y="111"/>
                    <a:pt x="492" y="110"/>
                    <a:pt x="491" y="108"/>
                  </a:cubicBezTo>
                  <a:cubicBezTo>
                    <a:pt x="490" y="108"/>
                    <a:pt x="489" y="108"/>
                    <a:pt x="489" y="108"/>
                  </a:cubicBezTo>
                  <a:cubicBezTo>
                    <a:pt x="489" y="108"/>
                    <a:pt x="489" y="107"/>
                    <a:pt x="489" y="107"/>
                  </a:cubicBezTo>
                  <a:cubicBezTo>
                    <a:pt x="488" y="107"/>
                    <a:pt x="488" y="107"/>
                    <a:pt x="487" y="107"/>
                  </a:cubicBezTo>
                  <a:cubicBezTo>
                    <a:pt x="487" y="107"/>
                    <a:pt x="486" y="106"/>
                    <a:pt x="485" y="106"/>
                  </a:cubicBezTo>
                  <a:cubicBezTo>
                    <a:pt x="485" y="106"/>
                    <a:pt x="486" y="105"/>
                    <a:pt x="485" y="105"/>
                  </a:cubicBezTo>
                  <a:cubicBezTo>
                    <a:pt x="485" y="105"/>
                    <a:pt x="482" y="106"/>
                    <a:pt x="482" y="105"/>
                  </a:cubicBezTo>
                  <a:cubicBezTo>
                    <a:pt x="482" y="105"/>
                    <a:pt x="482" y="104"/>
                    <a:pt x="482" y="104"/>
                  </a:cubicBezTo>
                  <a:cubicBezTo>
                    <a:pt x="481" y="104"/>
                    <a:pt x="480" y="104"/>
                    <a:pt x="480" y="103"/>
                  </a:cubicBezTo>
                  <a:cubicBezTo>
                    <a:pt x="478" y="103"/>
                    <a:pt x="479" y="105"/>
                    <a:pt x="476" y="104"/>
                  </a:cubicBezTo>
                  <a:cubicBezTo>
                    <a:pt x="475" y="104"/>
                    <a:pt x="474" y="103"/>
                    <a:pt x="473" y="103"/>
                  </a:cubicBezTo>
                  <a:cubicBezTo>
                    <a:pt x="472" y="97"/>
                    <a:pt x="478" y="98"/>
                    <a:pt x="476" y="92"/>
                  </a:cubicBezTo>
                  <a:cubicBezTo>
                    <a:pt x="476" y="91"/>
                    <a:pt x="474" y="91"/>
                    <a:pt x="473" y="91"/>
                  </a:cubicBezTo>
                  <a:cubicBezTo>
                    <a:pt x="471" y="91"/>
                    <a:pt x="470" y="91"/>
                    <a:pt x="468" y="91"/>
                  </a:cubicBezTo>
                  <a:cubicBezTo>
                    <a:pt x="468" y="88"/>
                    <a:pt x="466" y="88"/>
                    <a:pt x="465" y="87"/>
                  </a:cubicBezTo>
                  <a:cubicBezTo>
                    <a:pt x="465" y="83"/>
                    <a:pt x="466" y="83"/>
                    <a:pt x="464" y="80"/>
                  </a:cubicBezTo>
                  <a:cubicBezTo>
                    <a:pt x="463" y="80"/>
                    <a:pt x="463" y="79"/>
                    <a:pt x="461" y="79"/>
                  </a:cubicBezTo>
                  <a:cubicBezTo>
                    <a:pt x="460" y="79"/>
                    <a:pt x="459" y="80"/>
                    <a:pt x="458" y="80"/>
                  </a:cubicBezTo>
                  <a:cubicBezTo>
                    <a:pt x="458" y="81"/>
                    <a:pt x="456" y="81"/>
                    <a:pt x="456" y="82"/>
                  </a:cubicBezTo>
                  <a:cubicBezTo>
                    <a:pt x="451" y="82"/>
                    <a:pt x="451" y="82"/>
                    <a:pt x="451" y="82"/>
                  </a:cubicBezTo>
                  <a:cubicBezTo>
                    <a:pt x="451" y="85"/>
                    <a:pt x="448" y="80"/>
                    <a:pt x="448" y="83"/>
                  </a:cubicBezTo>
                  <a:cubicBezTo>
                    <a:pt x="446" y="82"/>
                    <a:pt x="444" y="81"/>
                    <a:pt x="441" y="81"/>
                  </a:cubicBezTo>
                  <a:cubicBezTo>
                    <a:pt x="440" y="79"/>
                    <a:pt x="439" y="78"/>
                    <a:pt x="435" y="79"/>
                  </a:cubicBezTo>
                  <a:cubicBezTo>
                    <a:pt x="435" y="77"/>
                    <a:pt x="434" y="77"/>
                    <a:pt x="434" y="76"/>
                  </a:cubicBezTo>
                  <a:cubicBezTo>
                    <a:pt x="434" y="76"/>
                    <a:pt x="434" y="76"/>
                    <a:pt x="434" y="76"/>
                  </a:cubicBezTo>
                  <a:cubicBezTo>
                    <a:pt x="434" y="74"/>
                    <a:pt x="431" y="74"/>
                    <a:pt x="430" y="73"/>
                  </a:cubicBezTo>
                  <a:cubicBezTo>
                    <a:pt x="430" y="73"/>
                    <a:pt x="430" y="73"/>
                    <a:pt x="430" y="73"/>
                  </a:cubicBezTo>
                  <a:cubicBezTo>
                    <a:pt x="429" y="73"/>
                    <a:pt x="428" y="72"/>
                    <a:pt x="426" y="72"/>
                  </a:cubicBezTo>
                  <a:cubicBezTo>
                    <a:pt x="425" y="70"/>
                    <a:pt x="423" y="70"/>
                    <a:pt x="421" y="69"/>
                  </a:cubicBezTo>
                  <a:cubicBezTo>
                    <a:pt x="417" y="69"/>
                    <a:pt x="414" y="70"/>
                    <a:pt x="411" y="71"/>
                  </a:cubicBezTo>
                  <a:cubicBezTo>
                    <a:pt x="411" y="72"/>
                    <a:pt x="411" y="72"/>
                    <a:pt x="410" y="71"/>
                  </a:cubicBezTo>
                  <a:cubicBezTo>
                    <a:pt x="410" y="71"/>
                    <a:pt x="408" y="70"/>
                    <a:pt x="407" y="70"/>
                  </a:cubicBezTo>
                  <a:cubicBezTo>
                    <a:pt x="407" y="69"/>
                    <a:pt x="405" y="70"/>
                    <a:pt x="404" y="70"/>
                  </a:cubicBezTo>
                  <a:cubicBezTo>
                    <a:pt x="404" y="68"/>
                    <a:pt x="403" y="67"/>
                    <a:pt x="402" y="67"/>
                  </a:cubicBezTo>
                  <a:cubicBezTo>
                    <a:pt x="402" y="66"/>
                    <a:pt x="400" y="66"/>
                    <a:pt x="400" y="66"/>
                  </a:cubicBezTo>
                  <a:cubicBezTo>
                    <a:pt x="399" y="66"/>
                    <a:pt x="399" y="65"/>
                    <a:pt x="398" y="65"/>
                  </a:cubicBezTo>
                  <a:cubicBezTo>
                    <a:pt x="397" y="63"/>
                    <a:pt x="396" y="62"/>
                    <a:pt x="395" y="60"/>
                  </a:cubicBezTo>
                  <a:cubicBezTo>
                    <a:pt x="394" y="60"/>
                    <a:pt x="394" y="59"/>
                    <a:pt x="393" y="59"/>
                  </a:cubicBezTo>
                  <a:cubicBezTo>
                    <a:pt x="392" y="59"/>
                    <a:pt x="391" y="57"/>
                    <a:pt x="388" y="58"/>
                  </a:cubicBezTo>
                  <a:cubicBezTo>
                    <a:pt x="388" y="58"/>
                    <a:pt x="388" y="59"/>
                    <a:pt x="387" y="59"/>
                  </a:cubicBezTo>
                  <a:cubicBezTo>
                    <a:pt x="387" y="59"/>
                    <a:pt x="384" y="59"/>
                    <a:pt x="385" y="62"/>
                  </a:cubicBezTo>
                  <a:cubicBezTo>
                    <a:pt x="384" y="62"/>
                    <a:pt x="384" y="62"/>
                    <a:pt x="384" y="62"/>
                  </a:cubicBezTo>
                  <a:cubicBezTo>
                    <a:pt x="383" y="62"/>
                    <a:pt x="383" y="61"/>
                    <a:pt x="384" y="61"/>
                  </a:cubicBezTo>
                  <a:cubicBezTo>
                    <a:pt x="384" y="60"/>
                    <a:pt x="384" y="59"/>
                    <a:pt x="384" y="59"/>
                  </a:cubicBezTo>
                  <a:cubicBezTo>
                    <a:pt x="382" y="59"/>
                    <a:pt x="380" y="59"/>
                    <a:pt x="379" y="58"/>
                  </a:cubicBezTo>
                  <a:cubicBezTo>
                    <a:pt x="378" y="58"/>
                    <a:pt x="377" y="58"/>
                    <a:pt x="377" y="58"/>
                  </a:cubicBezTo>
                  <a:cubicBezTo>
                    <a:pt x="376" y="58"/>
                    <a:pt x="375" y="59"/>
                    <a:pt x="376" y="59"/>
                  </a:cubicBezTo>
                  <a:cubicBezTo>
                    <a:pt x="374" y="59"/>
                    <a:pt x="373" y="58"/>
                    <a:pt x="372" y="58"/>
                  </a:cubicBezTo>
                  <a:cubicBezTo>
                    <a:pt x="371" y="58"/>
                    <a:pt x="371" y="60"/>
                    <a:pt x="369" y="60"/>
                  </a:cubicBezTo>
                  <a:cubicBezTo>
                    <a:pt x="365" y="59"/>
                    <a:pt x="359" y="59"/>
                    <a:pt x="356" y="57"/>
                  </a:cubicBezTo>
                  <a:cubicBezTo>
                    <a:pt x="354" y="57"/>
                    <a:pt x="352" y="57"/>
                    <a:pt x="350" y="57"/>
                  </a:cubicBezTo>
                  <a:cubicBezTo>
                    <a:pt x="350" y="56"/>
                    <a:pt x="349" y="56"/>
                    <a:pt x="348" y="56"/>
                  </a:cubicBezTo>
                  <a:cubicBezTo>
                    <a:pt x="348" y="55"/>
                    <a:pt x="348" y="55"/>
                    <a:pt x="347" y="55"/>
                  </a:cubicBezTo>
                  <a:cubicBezTo>
                    <a:pt x="347" y="55"/>
                    <a:pt x="347" y="55"/>
                    <a:pt x="347" y="55"/>
                  </a:cubicBezTo>
                  <a:cubicBezTo>
                    <a:pt x="347" y="55"/>
                    <a:pt x="347" y="55"/>
                    <a:pt x="347" y="54"/>
                  </a:cubicBezTo>
                  <a:cubicBezTo>
                    <a:pt x="346" y="53"/>
                    <a:pt x="346" y="52"/>
                    <a:pt x="344" y="53"/>
                  </a:cubicBezTo>
                  <a:cubicBezTo>
                    <a:pt x="344" y="53"/>
                    <a:pt x="344" y="53"/>
                    <a:pt x="344" y="53"/>
                  </a:cubicBezTo>
                  <a:cubicBezTo>
                    <a:pt x="343" y="53"/>
                    <a:pt x="343" y="53"/>
                    <a:pt x="343" y="53"/>
                  </a:cubicBezTo>
                  <a:cubicBezTo>
                    <a:pt x="343" y="52"/>
                    <a:pt x="342" y="52"/>
                    <a:pt x="341" y="52"/>
                  </a:cubicBezTo>
                  <a:cubicBezTo>
                    <a:pt x="341" y="52"/>
                    <a:pt x="341" y="51"/>
                    <a:pt x="341" y="51"/>
                  </a:cubicBezTo>
                  <a:cubicBezTo>
                    <a:pt x="339" y="51"/>
                    <a:pt x="338" y="49"/>
                    <a:pt x="337" y="49"/>
                  </a:cubicBezTo>
                  <a:cubicBezTo>
                    <a:pt x="337" y="49"/>
                    <a:pt x="337" y="49"/>
                    <a:pt x="337" y="49"/>
                  </a:cubicBezTo>
                  <a:cubicBezTo>
                    <a:pt x="336" y="49"/>
                    <a:pt x="335" y="48"/>
                    <a:pt x="334" y="47"/>
                  </a:cubicBezTo>
                  <a:cubicBezTo>
                    <a:pt x="333" y="47"/>
                    <a:pt x="332" y="47"/>
                    <a:pt x="332" y="46"/>
                  </a:cubicBezTo>
                  <a:cubicBezTo>
                    <a:pt x="331" y="46"/>
                    <a:pt x="330" y="46"/>
                    <a:pt x="329" y="45"/>
                  </a:cubicBezTo>
                  <a:cubicBezTo>
                    <a:pt x="329" y="45"/>
                    <a:pt x="329" y="45"/>
                    <a:pt x="328" y="45"/>
                  </a:cubicBezTo>
                  <a:cubicBezTo>
                    <a:pt x="328" y="44"/>
                    <a:pt x="326" y="45"/>
                    <a:pt x="326" y="44"/>
                  </a:cubicBezTo>
                  <a:cubicBezTo>
                    <a:pt x="326" y="44"/>
                    <a:pt x="326" y="43"/>
                    <a:pt x="326" y="43"/>
                  </a:cubicBezTo>
                  <a:cubicBezTo>
                    <a:pt x="326" y="44"/>
                    <a:pt x="326" y="43"/>
                    <a:pt x="326" y="43"/>
                  </a:cubicBezTo>
                  <a:cubicBezTo>
                    <a:pt x="326" y="42"/>
                    <a:pt x="325" y="42"/>
                    <a:pt x="325" y="42"/>
                  </a:cubicBezTo>
                  <a:cubicBezTo>
                    <a:pt x="325" y="42"/>
                    <a:pt x="325" y="42"/>
                    <a:pt x="325" y="41"/>
                  </a:cubicBezTo>
                  <a:cubicBezTo>
                    <a:pt x="324" y="41"/>
                    <a:pt x="324" y="41"/>
                    <a:pt x="323" y="41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2" y="40"/>
                    <a:pt x="321" y="40"/>
                    <a:pt x="320" y="39"/>
                  </a:cubicBezTo>
                  <a:cubicBezTo>
                    <a:pt x="320" y="39"/>
                    <a:pt x="320" y="39"/>
                    <a:pt x="320" y="39"/>
                  </a:cubicBezTo>
                  <a:cubicBezTo>
                    <a:pt x="319" y="36"/>
                    <a:pt x="317" y="37"/>
                    <a:pt x="315" y="38"/>
                  </a:cubicBezTo>
                  <a:cubicBezTo>
                    <a:pt x="315" y="37"/>
                    <a:pt x="315" y="37"/>
                    <a:pt x="315" y="37"/>
                  </a:cubicBezTo>
                  <a:cubicBezTo>
                    <a:pt x="312" y="37"/>
                    <a:pt x="311" y="36"/>
                    <a:pt x="308" y="36"/>
                  </a:cubicBezTo>
                  <a:cubicBezTo>
                    <a:pt x="306" y="32"/>
                    <a:pt x="304" y="29"/>
                    <a:pt x="301" y="27"/>
                  </a:cubicBezTo>
                  <a:cubicBezTo>
                    <a:pt x="300" y="27"/>
                    <a:pt x="300" y="29"/>
                    <a:pt x="299" y="29"/>
                  </a:cubicBezTo>
                  <a:cubicBezTo>
                    <a:pt x="295" y="28"/>
                    <a:pt x="295" y="31"/>
                    <a:pt x="291" y="30"/>
                  </a:cubicBezTo>
                  <a:cubicBezTo>
                    <a:pt x="288" y="31"/>
                    <a:pt x="288" y="28"/>
                    <a:pt x="286" y="28"/>
                  </a:cubicBezTo>
                  <a:cubicBezTo>
                    <a:pt x="281" y="28"/>
                    <a:pt x="279" y="26"/>
                    <a:pt x="275" y="27"/>
                  </a:cubicBezTo>
                  <a:cubicBezTo>
                    <a:pt x="275" y="27"/>
                    <a:pt x="274" y="27"/>
                    <a:pt x="274" y="27"/>
                  </a:cubicBezTo>
                  <a:cubicBezTo>
                    <a:pt x="274" y="27"/>
                    <a:pt x="273" y="27"/>
                    <a:pt x="273" y="26"/>
                  </a:cubicBezTo>
                  <a:cubicBezTo>
                    <a:pt x="272" y="26"/>
                    <a:pt x="272" y="25"/>
                    <a:pt x="269" y="25"/>
                  </a:cubicBezTo>
                  <a:cubicBezTo>
                    <a:pt x="269" y="25"/>
                    <a:pt x="269" y="25"/>
                    <a:pt x="269" y="25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6" y="25"/>
                    <a:pt x="265" y="24"/>
                    <a:pt x="263" y="23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62" y="23"/>
                    <a:pt x="262" y="23"/>
                    <a:pt x="262" y="24"/>
                  </a:cubicBezTo>
                  <a:cubicBezTo>
                    <a:pt x="260" y="24"/>
                    <a:pt x="259" y="22"/>
                    <a:pt x="257" y="21"/>
                  </a:cubicBezTo>
                  <a:cubicBezTo>
                    <a:pt x="255" y="21"/>
                    <a:pt x="254" y="22"/>
                    <a:pt x="253" y="22"/>
                  </a:cubicBezTo>
                  <a:cubicBezTo>
                    <a:pt x="252" y="22"/>
                    <a:pt x="251" y="22"/>
                    <a:pt x="251" y="22"/>
                  </a:cubicBezTo>
                  <a:cubicBezTo>
                    <a:pt x="251" y="22"/>
                    <a:pt x="251" y="22"/>
                    <a:pt x="251" y="22"/>
                  </a:cubicBezTo>
                  <a:cubicBezTo>
                    <a:pt x="251" y="22"/>
                    <a:pt x="251" y="22"/>
                    <a:pt x="251" y="21"/>
                  </a:cubicBezTo>
                  <a:cubicBezTo>
                    <a:pt x="250" y="20"/>
                    <a:pt x="249" y="20"/>
                    <a:pt x="247" y="20"/>
                  </a:cubicBezTo>
                  <a:cubicBezTo>
                    <a:pt x="247" y="20"/>
                    <a:pt x="247" y="20"/>
                    <a:pt x="247" y="20"/>
                  </a:cubicBezTo>
                  <a:cubicBezTo>
                    <a:pt x="246" y="20"/>
                    <a:pt x="245" y="20"/>
                    <a:pt x="245" y="20"/>
                  </a:cubicBezTo>
                  <a:cubicBezTo>
                    <a:pt x="244" y="18"/>
                    <a:pt x="243" y="18"/>
                    <a:pt x="243" y="17"/>
                  </a:cubicBezTo>
                  <a:cubicBezTo>
                    <a:pt x="242" y="16"/>
                    <a:pt x="242" y="15"/>
                    <a:pt x="241" y="15"/>
                  </a:cubicBezTo>
                  <a:cubicBezTo>
                    <a:pt x="241" y="13"/>
                    <a:pt x="241" y="11"/>
                    <a:pt x="240" y="10"/>
                  </a:cubicBezTo>
                  <a:cubicBezTo>
                    <a:pt x="240" y="8"/>
                    <a:pt x="237" y="9"/>
                    <a:pt x="237" y="6"/>
                  </a:cubicBezTo>
                  <a:cubicBezTo>
                    <a:pt x="236" y="6"/>
                    <a:pt x="235" y="6"/>
                    <a:pt x="234" y="6"/>
                  </a:cubicBezTo>
                  <a:cubicBezTo>
                    <a:pt x="233" y="6"/>
                    <a:pt x="232" y="6"/>
                    <a:pt x="232" y="7"/>
                  </a:cubicBezTo>
                  <a:cubicBezTo>
                    <a:pt x="231" y="7"/>
                    <a:pt x="231" y="6"/>
                    <a:pt x="231" y="5"/>
                  </a:cubicBezTo>
                  <a:cubicBezTo>
                    <a:pt x="231" y="5"/>
                    <a:pt x="230" y="5"/>
                    <a:pt x="229" y="5"/>
                  </a:cubicBezTo>
                  <a:cubicBezTo>
                    <a:pt x="229" y="5"/>
                    <a:pt x="228" y="4"/>
                    <a:pt x="229" y="3"/>
                  </a:cubicBezTo>
                  <a:cubicBezTo>
                    <a:pt x="229" y="3"/>
                    <a:pt x="229" y="2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1"/>
                    <a:pt x="228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3"/>
                    <a:pt x="223" y="2"/>
                    <a:pt x="223" y="3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2" y="4"/>
                    <a:pt x="221" y="5"/>
                    <a:pt x="220" y="4"/>
                  </a:cubicBezTo>
                  <a:cubicBezTo>
                    <a:pt x="220" y="3"/>
                    <a:pt x="221" y="2"/>
                    <a:pt x="222" y="0"/>
                  </a:cubicBezTo>
                  <a:cubicBezTo>
                    <a:pt x="220" y="0"/>
                    <a:pt x="219" y="0"/>
                    <a:pt x="217" y="0"/>
                  </a:cubicBezTo>
                  <a:cubicBezTo>
                    <a:pt x="217" y="0"/>
                    <a:pt x="217" y="0"/>
                    <a:pt x="217" y="1"/>
                  </a:cubicBezTo>
                  <a:cubicBezTo>
                    <a:pt x="215" y="0"/>
                    <a:pt x="214" y="3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1" y="2"/>
                    <a:pt x="211" y="3"/>
                    <a:pt x="211" y="3"/>
                  </a:cubicBezTo>
                  <a:cubicBezTo>
                    <a:pt x="211" y="3"/>
                    <a:pt x="210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7" y="4"/>
                    <a:pt x="207" y="5"/>
                    <a:pt x="205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04" y="7"/>
                    <a:pt x="202" y="6"/>
                    <a:pt x="201" y="7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199" y="7"/>
                    <a:pt x="199" y="8"/>
                    <a:pt x="198" y="8"/>
                  </a:cubicBezTo>
                  <a:cubicBezTo>
                    <a:pt x="197" y="9"/>
                    <a:pt x="198" y="10"/>
                    <a:pt x="196" y="11"/>
                  </a:cubicBezTo>
                  <a:cubicBezTo>
                    <a:pt x="198" y="14"/>
                    <a:pt x="202" y="17"/>
                    <a:pt x="200" y="21"/>
                  </a:cubicBezTo>
                  <a:cubicBezTo>
                    <a:pt x="199" y="21"/>
                    <a:pt x="200" y="18"/>
                    <a:pt x="199" y="18"/>
                  </a:cubicBezTo>
                  <a:cubicBezTo>
                    <a:pt x="199" y="18"/>
                    <a:pt x="198" y="18"/>
                    <a:pt x="198" y="18"/>
                  </a:cubicBezTo>
                  <a:cubicBezTo>
                    <a:pt x="198" y="17"/>
                    <a:pt x="197" y="16"/>
                    <a:pt x="196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9"/>
                  </a:cubicBezTo>
                  <a:cubicBezTo>
                    <a:pt x="193" y="18"/>
                    <a:pt x="192" y="18"/>
                    <a:pt x="192" y="16"/>
                  </a:cubicBezTo>
                  <a:cubicBezTo>
                    <a:pt x="192" y="16"/>
                    <a:pt x="191" y="17"/>
                    <a:pt x="191" y="17"/>
                  </a:cubicBezTo>
                  <a:cubicBezTo>
                    <a:pt x="191" y="17"/>
                    <a:pt x="191" y="17"/>
                    <a:pt x="190" y="17"/>
                  </a:cubicBezTo>
                  <a:cubicBezTo>
                    <a:pt x="189" y="18"/>
                    <a:pt x="187" y="18"/>
                    <a:pt x="186" y="18"/>
                  </a:cubicBezTo>
                  <a:cubicBezTo>
                    <a:pt x="186" y="18"/>
                    <a:pt x="185" y="18"/>
                    <a:pt x="185" y="18"/>
                  </a:cubicBezTo>
                  <a:cubicBezTo>
                    <a:pt x="183" y="18"/>
                    <a:pt x="181" y="18"/>
                    <a:pt x="179" y="18"/>
                  </a:cubicBezTo>
                  <a:cubicBezTo>
                    <a:pt x="178" y="17"/>
                    <a:pt x="176" y="18"/>
                    <a:pt x="176" y="16"/>
                  </a:cubicBezTo>
                  <a:cubicBezTo>
                    <a:pt x="174" y="16"/>
                    <a:pt x="174" y="15"/>
                    <a:pt x="173" y="14"/>
                  </a:cubicBezTo>
                  <a:cubicBezTo>
                    <a:pt x="171" y="14"/>
                    <a:pt x="172" y="17"/>
                    <a:pt x="170" y="16"/>
                  </a:cubicBezTo>
                  <a:cubicBezTo>
                    <a:pt x="167" y="16"/>
                    <a:pt x="167" y="19"/>
                    <a:pt x="164" y="20"/>
                  </a:cubicBezTo>
                  <a:cubicBezTo>
                    <a:pt x="162" y="20"/>
                    <a:pt x="161" y="19"/>
                    <a:pt x="159" y="19"/>
                  </a:cubicBezTo>
                  <a:cubicBezTo>
                    <a:pt x="158" y="19"/>
                    <a:pt x="158" y="20"/>
                    <a:pt x="158" y="21"/>
                  </a:cubicBezTo>
                  <a:cubicBezTo>
                    <a:pt x="158" y="22"/>
                    <a:pt x="157" y="21"/>
                    <a:pt x="157" y="22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4"/>
                    <a:pt x="154" y="24"/>
                  </a:cubicBezTo>
                  <a:cubicBezTo>
                    <a:pt x="154" y="24"/>
                    <a:pt x="154" y="23"/>
                    <a:pt x="153" y="23"/>
                  </a:cubicBezTo>
                  <a:cubicBezTo>
                    <a:pt x="153" y="25"/>
                    <a:pt x="152" y="27"/>
                    <a:pt x="151" y="27"/>
                  </a:cubicBezTo>
                  <a:cubicBezTo>
                    <a:pt x="151" y="28"/>
                    <a:pt x="151" y="30"/>
                    <a:pt x="151" y="31"/>
                  </a:cubicBezTo>
                  <a:cubicBezTo>
                    <a:pt x="149" y="31"/>
                    <a:pt x="150" y="35"/>
                    <a:pt x="148" y="35"/>
                  </a:cubicBezTo>
                  <a:cubicBezTo>
                    <a:pt x="150" y="38"/>
                    <a:pt x="151" y="32"/>
                    <a:pt x="154" y="34"/>
                  </a:cubicBezTo>
                  <a:cubicBezTo>
                    <a:pt x="155" y="36"/>
                    <a:pt x="154" y="39"/>
                    <a:pt x="155" y="41"/>
                  </a:cubicBezTo>
                  <a:cubicBezTo>
                    <a:pt x="152" y="42"/>
                    <a:pt x="155" y="43"/>
                    <a:pt x="154" y="46"/>
                  </a:cubicBezTo>
                  <a:cubicBezTo>
                    <a:pt x="156" y="47"/>
                    <a:pt x="157" y="46"/>
                    <a:pt x="158" y="46"/>
                  </a:cubicBezTo>
                  <a:cubicBezTo>
                    <a:pt x="159" y="45"/>
                    <a:pt x="161" y="44"/>
                    <a:pt x="161" y="46"/>
                  </a:cubicBezTo>
                  <a:cubicBezTo>
                    <a:pt x="161" y="47"/>
                    <a:pt x="161" y="48"/>
                    <a:pt x="159" y="48"/>
                  </a:cubicBezTo>
                  <a:cubicBezTo>
                    <a:pt x="158" y="49"/>
                    <a:pt x="158" y="51"/>
                    <a:pt x="157" y="51"/>
                  </a:cubicBezTo>
                  <a:cubicBezTo>
                    <a:pt x="156" y="53"/>
                    <a:pt x="155" y="54"/>
                    <a:pt x="155" y="58"/>
                  </a:cubicBezTo>
                  <a:cubicBezTo>
                    <a:pt x="157" y="58"/>
                    <a:pt x="157" y="57"/>
                    <a:pt x="159" y="57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59" y="57"/>
                    <a:pt x="159" y="56"/>
                  </a:cubicBezTo>
                  <a:cubicBezTo>
                    <a:pt x="162" y="58"/>
                    <a:pt x="162" y="55"/>
                    <a:pt x="163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7" y="54"/>
                    <a:pt x="167" y="55"/>
                    <a:pt x="166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5" y="57"/>
                    <a:pt x="165" y="58"/>
                    <a:pt x="165" y="58"/>
                  </a:cubicBezTo>
                  <a:cubicBezTo>
                    <a:pt x="163" y="58"/>
                    <a:pt x="163" y="60"/>
                    <a:pt x="163" y="62"/>
                  </a:cubicBezTo>
                  <a:cubicBezTo>
                    <a:pt x="161" y="63"/>
                    <a:pt x="159" y="63"/>
                    <a:pt x="158" y="64"/>
                  </a:cubicBezTo>
                  <a:cubicBezTo>
                    <a:pt x="158" y="65"/>
                    <a:pt x="160" y="65"/>
                    <a:pt x="160" y="66"/>
                  </a:cubicBezTo>
                  <a:cubicBezTo>
                    <a:pt x="160" y="67"/>
                    <a:pt x="161" y="67"/>
                    <a:pt x="161" y="68"/>
                  </a:cubicBezTo>
                  <a:cubicBezTo>
                    <a:pt x="163" y="68"/>
                    <a:pt x="164" y="68"/>
                    <a:pt x="164" y="70"/>
                  </a:cubicBezTo>
                  <a:cubicBezTo>
                    <a:pt x="165" y="73"/>
                    <a:pt x="162" y="71"/>
                    <a:pt x="160" y="71"/>
                  </a:cubicBezTo>
                  <a:cubicBezTo>
                    <a:pt x="159" y="72"/>
                    <a:pt x="157" y="73"/>
                    <a:pt x="157" y="75"/>
                  </a:cubicBezTo>
                  <a:cubicBezTo>
                    <a:pt x="157" y="77"/>
                    <a:pt x="161" y="75"/>
                    <a:pt x="163" y="76"/>
                  </a:cubicBezTo>
                  <a:cubicBezTo>
                    <a:pt x="162" y="73"/>
                    <a:pt x="167" y="77"/>
                    <a:pt x="167" y="74"/>
                  </a:cubicBezTo>
                  <a:cubicBezTo>
                    <a:pt x="168" y="74"/>
                    <a:pt x="168" y="76"/>
                    <a:pt x="167" y="76"/>
                  </a:cubicBezTo>
                  <a:cubicBezTo>
                    <a:pt x="167" y="77"/>
                    <a:pt x="166" y="77"/>
                    <a:pt x="165" y="77"/>
                  </a:cubicBezTo>
                  <a:cubicBezTo>
                    <a:pt x="165" y="78"/>
                    <a:pt x="163" y="78"/>
                    <a:pt x="162" y="79"/>
                  </a:cubicBezTo>
                  <a:cubicBezTo>
                    <a:pt x="159" y="80"/>
                    <a:pt x="158" y="82"/>
                    <a:pt x="157" y="84"/>
                  </a:cubicBezTo>
                  <a:cubicBezTo>
                    <a:pt x="155" y="83"/>
                    <a:pt x="155" y="85"/>
                    <a:pt x="153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3" y="86"/>
                  </a:cubicBezTo>
                  <a:cubicBezTo>
                    <a:pt x="152" y="87"/>
                    <a:pt x="151" y="88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1"/>
                    <a:pt x="151" y="91"/>
                    <a:pt x="151" y="91"/>
                  </a:cubicBezTo>
                  <a:cubicBezTo>
                    <a:pt x="151" y="94"/>
                    <a:pt x="150" y="95"/>
                    <a:pt x="150" y="97"/>
                  </a:cubicBezTo>
                  <a:cubicBezTo>
                    <a:pt x="152" y="97"/>
                    <a:pt x="152" y="94"/>
                    <a:pt x="154" y="94"/>
                  </a:cubicBezTo>
                  <a:cubicBezTo>
                    <a:pt x="157" y="94"/>
                    <a:pt x="156" y="92"/>
                    <a:pt x="158" y="92"/>
                  </a:cubicBezTo>
                  <a:cubicBezTo>
                    <a:pt x="158" y="91"/>
                    <a:pt x="158" y="91"/>
                    <a:pt x="159" y="91"/>
                  </a:cubicBezTo>
                  <a:cubicBezTo>
                    <a:pt x="160" y="91"/>
                    <a:pt x="161" y="90"/>
                    <a:pt x="163" y="89"/>
                  </a:cubicBezTo>
                  <a:cubicBezTo>
                    <a:pt x="164" y="89"/>
                    <a:pt x="166" y="90"/>
                    <a:pt x="168" y="89"/>
                  </a:cubicBezTo>
                  <a:cubicBezTo>
                    <a:pt x="169" y="89"/>
                    <a:pt x="169" y="88"/>
                    <a:pt x="171" y="88"/>
                  </a:cubicBezTo>
                  <a:cubicBezTo>
                    <a:pt x="172" y="88"/>
                    <a:pt x="171" y="89"/>
                    <a:pt x="171" y="89"/>
                  </a:cubicBezTo>
                  <a:cubicBezTo>
                    <a:pt x="173" y="90"/>
                    <a:pt x="175" y="89"/>
                    <a:pt x="177" y="89"/>
                  </a:cubicBezTo>
                  <a:cubicBezTo>
                    <a:pt x="178" y="89"/>
                    <a:pt x="178" y="87"/>
                    <a:pt x="181" y="87"/>
                  </a:cubicBezTo>
                  <a:cubicBezTo>
                    <a:pt x="181" y="88"/>
                    <a:pt x="182" y="88"/>
                    <a:pt x="183" y="88"/>
                  </a:cubicBezTo>
                  <a:cubicBezTo>
                    <a:pt x="183" y="89"/>
                    <a:pt x="183" y="91"/>
                    <a:pt x="184" y="91"/>
                  </a:cubicBezTo>
                  <a:cubicBezTo>
                    <a:pt x="185" y="91"/>
                    <a:pt x="186" y="93"/>
                    <a:pt x="187" y="94"/>
                  </a:cubicBezTo>
                  <a:cubicBezTo>
                    <a:pt x="187" y="95"/>
                    <a:pt x="187" y="97"/>
                    <a:pt x="187" y="99"/>
                  </a:cubicBezTo>
                  <a:cubicBezTo>
                    <a:pt x="185" y="100"/>
                    <a:pt x="182" y="100"/>
                    <a:pt x="181" y="101"/>
                  </a:cubicBezTo>
                  <a:cubicBezTo>
                    <a:pt x="181" y="103"/>
                    <a:pt x="181" y="106"/>
                    <a:pt x="181" y="108"/>
                  </a:cubicBezTo>
                  <a:cubicBezTo>
                    <a:pt x="182" y="108"/>
                    <a:pt x="182" y="108"/>
                    <a:pt x="183" y="108"/>
                  </a:cubicBezTo>
                  <a:cubicBezTo>
                    <a:pt x="186" y="107"/>
                    <a:pt x="186" y="102"/>
                    <a:pt x="192" y="103"/>
                  </a:cubicBezTo>
                  <a:cubicBezTo>
                    <a:pt x="193" y="105"/>
                    <a:pt x="193" y="106"/>
                    <a:pt x="193" y="108"/>
                  </a:cubicBezTo>
                  <a:cubicBezTo>
                    <a:pt x="197" y="108"/>
                    <a:pt x="200" y="108"/>
                    <a:pt x="204" y="109"/>
                  </a:cubicBezTo>
                  <a:cubicBezTo>
                    <a:pt x="203" y="111"/>
                    <a:pt x="205" y="111"/>
                    <a:pt x="205" y="112"/>
                  </a:cubicBezTo>
                  <a:cubicBezTo>
                    <a:pt x="207" y="112"/>
                    <a:pt x="208" y="112"/>
                    <a:pt x="210" y="112"/>
                  </a:cubicBezTo>
                  <a:cubicBezTo>
                    <a:pt x="210" y="114"/>
                    <a:pt x="211" y="115"/>
                    <a:pt x="212" y="115"/>
                  </a:cubicBezTo>
                  <a:cubicBezTo>
                    <a:pt x="215" y="115"/>
                    <a:pt x="216" y="114"/>
                    <a:pt x="219" y="114"/>
                  </a:cubicBezTo>
                  <a:cubicBezTo>
                    <a:pt x="219" y="113"/>
                    <a:pt x="219" y="112"/>
                    <a:pt x="219" y="111"/>
                  </a:cubicBezTo>
                  <a:cubicBezTo>
                    <a:pt x="219" y="110"/>
                    <a:pt x="219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5" y="109"/>
                    <a:pt x="228" y="110"/>
                    <a:pt x="231" y="112"/>
                  </a:cubicBezTo>
                  <a:cubicBezTo>
                    <a:pt x="232" y="112"/>
                    <a:pt x="232" y="113"/>
                    <a:pt x="233" y="114"/>
                  </a:cubicBezTo>
                  <a:cubicBezTo>
                    <a:pt x="236" y="115"/>
                    <a:pt x="235" y="111"/>
                    <a:pt x="238" y="112"/>
                  </a:cubicBezTo>
                  <a:cubicBezTo>
                    <a:pt x="239" y="113"/>
                    <a:pt x="239" y="113"/>
                    <a:pt x="240" y="113"/>
                  </a:cubicBezTo>
                  <a:cubicBezTo>
                    <a:pt x="240" y="115"/>
                    <a:pt x="241" y="115"/>
                    <a:pt x="241" y="116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4" y="115"/>
                    <a:pt x="246" y="115"/>
                    <a:pt x="248" y="115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48" y="115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7"/>
                    <a:pt x="248" y="118"/>
                    <a:pt x="248" y="119"/>
                  </a:cubicBezTo>
                  <a:cubicBezTo>
                    <a:pt x="248" y="120"/>
                    <a:pt x="248" y="120"/>
                    <a:pt x="248" y="120"/>
                  </a:cubicBezTo>
                  <a:cubicBezTo>
                    <a:pt x="248" y="122"/>
                    <a:pt x="249" y="123"/>
                    <a:pt x="249" y="124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6"/>
                    <a:pt x="247" y="127"/>
                    <a:pt x="248" y="129"/>
                  </a:cubicBezTo>
                  <a:cubicBezTo>
                    <a:pt x="248" y="129"/>
                    <a:pt x="248" y="129"/>
                    <a:pt x="248" y="129"/>
                  </a:cubicBezTo>
                  <a:cubicBezTo>
                    <a:pt x="248" y="130"/>
                    <a:pt x="248" y="131"/>
                    <a:pt x="246" y="131"/>
                  </a:cubicBezTo>
                  <a:cubicBezTo>
                    <a:pt x="247" y="131"/>
                    <a:pt x="247" y="132"/>
                    <a:pt x="247" y="132"/>
                  </a:cubicBezTo>
                  <a:cubicBezTo>
                    <a:pt x="247" y="132"/>
                    <a:pt x="247" y="133"/>
                    <a:pt x="247" y="134"/>
                  </a:cubicBezTo>
                  <a:cubicBezTo>
                    <a:pt x="252" y="134"/>
                    <a:pt x="252" y="134"/>
                    <a:pt x="252" y="134"/>
                  </a:cubicBezTo>
                  <a:cubicBezTo>
                    <a:pt x="252" y="136"/>
                    <a:pt x="254" y="136"/>
                    <a:pt x="256" y="136"/>
                  </a:cubicBezTo>
                  <a:cubicBezTo>
                    <a:pt x="258" y="139"/>
                    <a:pt x="260" y="140"/>
                    <a:pt x="260" y="145"/>
                  </a:cubicBezTo>
                  <a:cubicBezTo>
                    <a:pt x="260" y="147"/>
                    <a:pt x="257" y="145"/>
                    <a:pt x="257" y="147"/>
                  </a:cubicBezTo>
                  <a:cubicBezTo>
                    <a:pt x="255" y="147"/>
                    <a:pt x="255" y="150"/>
                    <a:pt x="253" y="150"/>
                  </a:cubicBezTo>
                  <a:cubicBezTo>
                    <a:pt x="252" y="152"/>
                    <a:pt x="250" y="154"/>
                    <a:pt x="247" y="156"/>
                  </a:cubicBezTo>
                  <a:cubicBezTo>
                    <a:pt x="247" y="156"/>
                    <a:pt x="246" y="157"/>
                    <a:pt x="246" y="157"/>
                  </a:cubicBezTo>
                  <a:cubicBezTo>
                    <a:pt x="246" y="157"/>
                    <a:pt x="245" y="157"/>
                    <a:pt x="245" y="157"/>
                  </a:cubicBezTo>
                  <a:cubicBezTo>
                    <a:pt x="245" y="157"/>
                    <a:pt x="245" y="157"/>
                    <a:pt x="245" y="157"/>
                  </a:cubicBezTo>
                  <a:cubicBezTo>
                    <a:pt x="245" y="157"/>
                    <a:pt x="244" y="157"/>
                    <a:pt x="244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2" y="158"/>
                    <a:pt x="242" y="158"/>
                    <a:pt x="241" y="158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1" y="159"/>
                    <a:pt x="240" y="159"/>
                    <a:pt x="240" y="159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59"/>
                    <a:pt x="239" y="159"/>
                    <a:pt x="239" y="159"/>
                  </a:cubicBezTo>
                  <a:cubicBezTo>
                    <a:pt x="239" y="159"/>
                    <a:pt x="239" y="159"/>
                    <a:pt x="239" y="159"/>
                  </a:cubicBezTo>
                  <a:cubicBezTo>
                    <a:pt x="238" y="159"/>
                    <a:pt x="237" y="160"/>
                    <a:pt x="236" y="160"/>
                  </a:cubicBezTo>
                  <a:cubicBezTo>
                    <a:pt x="236" y="160"/>
                    <a:pt x="236" y="160"/>
                    <a:pt x="236" y="160"/>
                  </a:cubicBezTo>
                  <a:cubicBezTo>
                    <a:pt x="235" y="161"/>
                    <a:pt x="234" y="163"/>
                    <a:pt x="232" y="163"/>
                  </a:cubicBezTo>
                  <a:cubicBezTo>
                    <a:pt x="232" y="163"/>
                    <a:pt x="232" y="163"/>
                    <a:pt x="232" y="164"/>
                  </a:cubicBezTo>
                  <a:cubicBezTo>
                    <a:pt x="232" y="164"/>
                    <a:pt x="232" y="164"/>
                    <a:pt x="232" y="164"/>
                  </a:cubicBezTo>
                  <a:cubicBezTo>
                    <a:pt x="232" y="164"/>
                    <a:pt x="232" y="164"/>
                    <a:pt x="232" y="164"/>
                  </a:cubicBezTo>
                  <a:cubicBezTo>
                    <a:pt x="231" y="165"/>
                    <a:pt x="231" y="165"/>
                    <a:pt x="231" y="166"/>
                  </a:cubicBezTo>
                  <a:cubicBezTo>
                    <a:pt x="231" y="166"/>
                    <a:pt x="230" y="166"/>
                    <a:pt x="230" y="166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28" y="169"/>
                    <a:pt x="227" y="171"/>
                    <a:pt x="226" y="169"/>
                  </a:cubicBezTo>
                  <a:cubicBezTo>
                    <a:pt x="226" y="170"/>
                    <a:pt x="226" y="170"/>
                    <a:pt x="226" y="170"/>
                  </a:cubicBezTo>
                  <a:cubicBezTo>
                    <a:pt x="225" y="170"/>
                    <a:pt x="224" y="170"/>
                    <a:pt x="223" y="170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3" y="171"/>
                    <a:pt x="223" y="171"/>
                    <a:pt x="222" y="171"/>
                  </a:cubicBezTo>
                  <a:cubicBezTo>
                    <a:pt x="223" y="172"/>
                    <a:pt x="223" y="173"/>
                    <a:pt x="223" y="174"/>
                  </a:cubicBezTo>
                  <a:cubicBezTo>
                    <a:pt x="223" y="174"/>
                    <a:pt x="223" y="175"/>
                    <a:pt x="223" y="175"/>
                  </a:cubicBezTo>
                  <a:cubicBezTo>
                    <a:pt x="223" y="175"/>
                    <a:pt x="223" y="176"/>
                    <a:pt x="224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24" y="177"/>
                    <a:pt x="224" y="177"/>
                    <a:pt x="224" y="178"/>
                  </a:cubicBezTo>
                  <a:cubicBezTo>
                    <a:pt x="224" y="178"/>
                    <a:pt x="225" y="178"/>
                    <a:pt x="225" y="178"/>
                  </a:cubicBezTo>
                  <a:cubicBezTo>
                    <a:pt x="225" y="179"/>
                    <a:pt x="225" y="179"/>
                    <a:pt x="224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24" y="180"/>
                    <a:pt x="224" y="180"/>
                    <a:pt x="224" y="181"/>
                  </a:cubicBezTo>
                  <a:cubicBezTo>
                    <a:pt x="222" y="181"/>
                    <a:pt x="224" y="184"/>
                    <a:pt x="222" y="185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222" y="185"/>
                    <a:pt x="222" y="185"/>
                    <a:pt x="222" y="186"/>
                  </a:cubicBezTo>
                  <a:cubicBezTo>
                    <a:pt x="222" y="186"/>
                    <a:pt x="222" y="186"/>
                    <a:pt x="222" y="186"/>
                  </a:cubicBezTo>
                  <a:cubicBezTo>
                    <a:pt x="222" y="186"/>
                    <a:pt x="222" y="186"/>
                    <a:pt x="222" y="187"/>
                  </a:cubicBezTo>
                  <a:cubicBezTo>
                    <a:pt x="222" y="187"/>
                    <a:pt x="222" y="187"/>
                    <a:pt x="222" y="187"/>
                  </a:cubicBezTo>
                  <a:cubicBezTo>
                    <a:pt x="222" y="187"/>
                    <a:pt x="222" y="187"/>
                    <a:pt x="222" y="188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2" y="190"/>
                    <a:pt x="222" y="191"/>
                    <a:pt x="22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1" y="194"/>
                    <a:pt x="221" y="194"/>
                    <a:pt x="221" y="194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195"/>
                    <a:pt x="220" y="195"/>
                    <a:pt x="220" y="196"/>
                  </a:cubicBezTo>
                  <a:cubicBezTo>
                    <a:pt x="220" y="196"/>
                    <a:pt x="220" y="197"/>
                    <a:pt x="220" y="198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0" y="199"/>
                    <a:pt x="220" y="200"/>
                    <a:pt x="219" y="201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19" y="202"/>
                    <a:pt x="218" y="202"/>
                    <a:pt x="218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18" y="204"/>
                    <a:pt x="218" y="204"/>
                    <a:pt x="218" y="205"/>
                  </a:cubicBezTo>
                  <a:cubicBezTo>
                    <a:pt x="218" y="205"/>
                    <a:pt x="218" y="205"/>
                    <a:pt x="218" y="205"/>
                  </a:cubicBezTo>
                  <a:cubicBezTo>
                    <a:pt x="219" y="206"/>
                    <a:pt x="219" y="208"/>
                    <a:pt x="218" y="209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18" y="209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7" y="210"/>
                    <a:pt x="217" y="211"/>
                    <a:pt x="217" y="211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17" y="211"/>
                    <a:pt x="216" y="211"/>
                    <a:pt x="216" y="211"/>
                  </a:cubicBezTo>
                  <a:cubicBezTo>
                    <a:pt x="216" y="211"/>
                    <a:pt x="216" y="211"/>
                    <a:pt x="216" y="211"/>
                  </a:cubicBezTo>
                  <a:cubicBezTo>
                    <a:pt x="216" y="211"/>
                    <a:pt x="215" y="211"/>
                    <a:pt x="215" y="211"/>
                  </a:cubicBezTo>
                  <a:cubicBezTo>
                    <a:pt x="215" y="211"/>
                    <a:pt x="214" y="211"/>
                    <a:pt x="213" y="211"/>
                  </a:cubicBezTo>
                  <a:cubicBezTo>
                    <a:pt x="214" y="209"/>
                    <a:pt x="210" y="210"/>
                    <a:pt x="209" y="210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7" y="213"/>
                    <a:pt x="206" y="215"/>
                    <a:pt x="205" y="217"/>
                  </a:cubicBezTo>
                  <a:cubicBezTo>
                    <a:pt x="205" y="218"/>
                    <a:pt x="206" y="219"/>
                    <a:pt x="206" y="220"/>
                  </a:cubicBezTo>
                  <a:cubicBezTo>
                    <a:pt x="208" y="221"/>
                    <a:pt x="207" y="223"/>
                    <a:pt x="208" y="223"/>
                  </a:cubicBezTo>
                  <a:cubicBezTo>
                    <a:pt x="207" y="226"/>
                    <a:pt x="209" y="226"/>
                    <a:pt x="209" y="228"/>
                  </a:cubicBezTo>
                  <a:cubicBezTo>
                    <a:pt x="207" y="228"/>
                    <a:pt x="207" y="230"/>
                    <a:pt x="206" y="232"/>
                  </a:cubicBezTo>
                  <a:cubicBezTo>
                    <a:pt x="206" y="232"/>
                    <a:pt x="205" y="233"/>
                    <a:pt x="204" y="233"/>
                  </a:cubicBezTo>
                  <a:cubicBezTo>
                    <a:pt x="203" y="235"/>
                    <a:pt x="202" y="236"/>
                    <a:pt x="201" y="237"/>
                  </a:cubicBezTo>
                  <a:cubicBezTo>
                    <a:pt x="201" y="237"/>
                    <a:pt x="200" y="237"/>
                    <a:pt x="200" y="237"/>
                  </a:cubicBezTo>
                  <a:cubicBezTo>
                    <a:pt x="200" y="237"/>
                    <a:pt x="200" y="238"/>
                    <a:pt x="200" y="238"/>
                  </a:cubicBezTo>
                  <a:cubicBezTo>
                    <a:pt x="200" y="238"/>
                    <a:pt x="199" y="238"/>
                    <a:pt x="199" y="238"/>
                  </a:cubicBezTo>
                  <a:cubicBezTo>
                    <a:pt x="199" y="238"/>
                    <a:pt x="199" y="238"/>
                    <a:pt x="199" y="238"/>
                  </a:cubicBezTo>
                  <a:cubicBezTo>
                    <a:pt x="199" y="238"/>
                    <a:pt x="199" y="238"/>
                    <a:pt x="199" y="239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199" y="240"/>
                    <a:pt x="198" y="240"/>
                    <a:pt x="198" y="242"/>
                  </a:cubicBezTo>
                  <a:cubicBezTo>
                    <a:pt x="198" y="242"/>
                    <a:pt x="197" y="242"/>
                    <a:pt x="196" y="243"/>
                  </a:cubicBezTo>
                  <a:cubicBezTo>
                    <a:pt x="194" y="243"/>
                    <a:pt x="192" y="243"/>
                    <a:pt x="191" y="243"/>
                  </a:cubicBezTo>
                  <a:cubicBezTo>
                    <a:pt x="189" y="242"/>
                    <a:pt x="187" y="242"/>
                    <a:pt x="185" y="242"/>
                  </a:cubicBezTo>
                  <a:cubicBezTo>
                    <a:pt x="183" y="242"/>
                    <a:pt x="182" y="241"/>
                    <a:pt x="180" y="240"/>
                  </a:cubicBezTo>
                  <a:cubicBezTo>
                    <a:pt x="178" y="240"/>
                    <a:pt x="177" y="241"/>
                    <a:pt x="175" y="242"/>
                  </a:cubicBezTo>
                  <a:cubicBezTo>
                    <a:pt x="175" y="242"/>
                    <a:pt x="176" y="242"/>
                    <a:pt x="176" y="242"/>
                  </a:cubicBezTo>
                  <a:cubicBezTo>
                    <a:pt x="175" y="242"/>
                    <a:pt x="175" y="243"/>
                    <a:pt x="175" y="243"/>
                  </a:cubicBezTo>
                  <a:cubicBezTo>
                    <a:pt x="175" y="245"/>
                    <a:pt x="175" y="245"/>
                    <a:pt x="175" y="245"/>
                  </a:cubicBezTo>
                  <a:cubicBezTo>
                    <a:pt x="175" y="246"/>
                    <a:pt x="177" y="247"/>
                    <a:pt x="177" y="248"/>
                  </a:cubicBezTo>
                  <a:cubicBezTo>
                    <a:pt x="177" y="251"/>
                    <a:pt x="181" y="250"/>
                    <a:pt x="181" y="252"/>
                  </a:cubicBezTo>
                  <a:cubicBezTo>
                    <a:pt x="181" y="253"/>
                    <a:pt x="181" y="254"/>
                    <a:pt x="182" y="254"/>
                  </a:cubicBezTo>
                  <a:cubicBezTo>
                    <a:pt x="183" y="257"/>
                    <a:pt x="181" y="257"/>
                    <a:pt x="181" y="260"/>
                  </a:cubicBezTo>
                  <a:cubicBezTo>
                    <a:pt x="181" y="263"/>
                    <a:pt x="181" y="265"/>
                    <a:pt x="183" y="265"/>
                  </a:cubicBezTo>
                  <a:cubicBezTo>
                    <a:pt x="182" y="266"/>
                    <a:pt x="182" y="267"/>
                    <a:pt x="182" y="269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3" y="271"/>
                    <a:pt x="183" y="271"/>
                  </a:cubicBezTo>
                  <a:cubicBezTo>
                    <a:pt x="183" y="271"/>
                    <a:pt x="183" y="271"/>
                    <a:pt x="183" y="271"/>
                  </a:cubicBezTo>
                  <a:cubicBezTo>
                    <a:pt x="184" y="272"/>
                    <a:pt x="185" y="273"/>
                    <a:pt x="186" y="275"/>
                  </a:cubicBezTo>
                  <a:cubicBezTo>
                    <a:pt x="186" y="275"/>
                    <a:pt x="186" y="275"/>
                    <a:pt x="186" y="275"/>
                  </a:cubicBezTo>
                  <a:cubicBezTo>
                    <a:pt x="186" y="275"/>
                    <a:pt x="186" y="275"/>
                    <a:pt x="187" y="276"/>
                  </a:cubicBezTo>
                  <a:cubicBezTo>
                    <a:pt x="187" y="276"/>
                    <a:pt x="187" y="276"/>
                    <a:pt x="187" y="276"/>
                  </a:cubicBezTo>
                  <a:cubicBezTo>
                    <a:pt x="188" y="276"/>
                    <a:pt x="188" y="276"/>
                    <a:pt x="189" y="27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91" y="276"/>
                    <a:pt x="191" y="279"/>
                    <a:pt x="192" y="280"/>
                  </a:cubicBezTo>
                  <a:cubicBezTo>
                    <a:pt x="192" y="281"/>
                    <a:pt x="192" y="281"/>
                    <a:pt x="192" y="281"/>
                  </a:cubicBezTo>
                  <a:cubicBezTo>
                    <a:pt x="192" y="281"/>
                    <a:pt x="192" y="281"/>
                    <a:pt x="193" y="281"/>
                  </a:cubicBezTo>
                  <a:cubicBezTo>
                    <a:pt x="193" y="281"/>
                    <a:pt x="193" y="281"/>
                    <a:pt x="193" y="281"/>
                  </a:cubicBezTo>
                  <a:cubicBezTo>
                    <a:pt x="192" y="284"/>
                    <a:pt x="193" y="282"/>
                    <a:pt x="194" y="283"/>
                  </a:cubicBezTo>
                  <a:cubicBezTo>
                    <a:pt x="193" y="283"/>
                    <a:pt x="192" y="284"/>
                    <a:pt x="191" y="285"/>
                  </a:cubicBezTo>
                  <a:cubicBezTo>
                    <a:pt x="191" y="285"/>
                    <a:pt x="191" y="285"/>
                    <a:pt x="191" y="285"/>
                  </a:cubicBezTo>
                  <a:cubicBezTo>
                    <a:pt x="191" y="286"/>
                    <a:pt x="189" y="286"/>
                    <a:pt x="189" y="287"/>
                  </a:cubicBezTo>
                  <a:cubicBezTo>
                    <a:pt x="188" y="288"/>
                    <a:pt x="187" y="289"/>
                    <a:pt x="185" y="290"/>
                  </a:cubicBezTo>
                  <a:cubicBezTo>
                    <a:pt x="185" y="290"/>
                    <a:pt x="185" y="290"/>
                    <a:pt x="185" y="291"/>
                  </a:cubicBezTo>
                  <a:cubicBezTo>
                    <a:pt x="185" y="291"/>
                    <a:pt x="185" y="291"/>
                    <a:pt x="185" y="291"/>
                  </a:cubicBezTo>
                  <a:cubicBezTo>
                    <a:pt x="185" y="291"/>
                    <a:pt x="185" y="291"/>
                    <a:pt x="185" y="291"/>
                  </a:cubicBezTo>
                  <a:cubicBezTo>
                    <a:pt x="185" y="291"/>
                    <a:pt x="184" y="291"/>
                    <a:pt x="184" y="291"/>
                  </a:cubicBezTo>
                  <a:cubicBezTo>
                    <a:pt x="184" y="291"/>
                    <a:pt x="184" y="291"/>
                    <a:pt x="184" y="291"/>
                  </a:cubicBezTo>
                  <a:cubicBezTo>
                    <a:pt x="183" y="291"/>
                    <a:pt x="183" y="291"/>
                    <a:pt x="182" y="291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1" y="292"/>
                    <a:pt x="181" y="292"/>
                    <a:pt x="180" y="292"/>
                  </a:cubicBezTo>
                  <a:cubicBezTo>
                    <a:pt x="180" y="292"/>
                    <a:pt x="180" y="292"/>
                    <a:pt x="179" y="292"/>
                  </a:cubicBezTo>
                  <a:cubicBezTo>
                    <a:pt x="179" y="292"/>
                    <a:pt x="179" y="292"/>
                    <a:pt x="179" y="292"/>
                  </a:cubicBezTo>
                  <a:cubicBezTo>
                    <a:pt x="179" y="292"/>
                    <a:pt x="179" y="292"/>
                    <a:pt x="179" y="292"/>
                  </a:cubicBezTo>
                  <a:cubicBezTo>
                    <a:pt x="179" y="292"/>
                    <a:pt x="179" y="292"/>
                    <a:pt x="179" y="292"/>
                  </a:cubicBezTo>
                  <a:cubicBezTo>
                    <a:pt x="179" y="292"/>
                    <a:pt x="179" y="292"/>
                    <a:pt x="179" y="292"/>
                  </a:cubicBezTo>
                  <a:cubicBezTo>
                    <a:pt x="178" y="292"/>
                    <a:pt x="178" y="292"/>
                    <a:pt x="178" y="292"/>
                  </a:cubicBezTo>
                  <a:cubicBezTo>
                    <a:pt x="178" y="292"/>
                    <a:pt x="178" y="292"/>
                    <a:pt x="178" y="292"/>
                  </a:cubicBezTo>
                  <a:cubicBezTo>
                    <a:pt x="176" y="293"/>
                    <a:pt x="175" y="295"/>
                    <a:pt x="174" y="294"/>
                  </a:cubicBezTo>
                  <a:cubicBezTo>
                    <a:pt x="173" y="295"/>
                    <a:pt x="173" y="295"/>
                    <a:pt x="171" y="295"/>
                  </a:cubicBezTo>
                  <a:cubicBezTo>
                    <a:pt x="171" y="296"/>
                    <a:pt x="172" y="297"/>
                    <a:pt x="172" y="298"/>
                  </a:cubicBezTo>
                  <a:cubicBezTo>
                    <a:pt x="172" y="298"/>
                    <a:pt x="172" y="298"/>
                    <a:pt x="172" y="298"/>
                  </a:cubicBezTo>
                  <a:cubicBezTo>
                    <a:pt x="172" y="298"/>
                    <a:pt x="172" y="298"/>
                    <a:pt x="172" y="298"/>
                  </a:cubicBezTo>
                  <a:cubicBezTo>
                    <a:pt x="172" y="298"/>
                    <a:pt x="172" y="298"/>
                    <a:pt x="172" y="298"/>
                  </a:cubicBezTo>
                  <a:cubicBezTo>
                    <a:pt x="172" y="298"/>
                    <a:pt x="172" y="298"/>
                    <a:pt x="172" y="298"/>
                  </a:cubicBezTo>
                  <a:cubicBezTo>
                    <a:pt x="172" y="298"/>
                    <a:pt x="172" y="299"/>
                    <a:pt x="172" y="299"/>
                  </a:cubicBezTo>
                  <a:cubicBezTo>
                    <a:pt x="172" y="299"/>
                    <a:pt x="172" y="299"/>
                    <a:pt x="171" y="299"/>
                  </a:cubicBezTo>
                  <a:cubicBezTo>
                    <a:pt x="171" y="299"/>
                    <a:pt x="171" y="299"/>
                    <a:pt x="171" y="299"/>
                  </a:cubicBezTo>
                  <a:cubicBezTo>
                    <a:pt x="171" y="299"/>
                    <a:pt x="171" y="299"/>
                    <a:pt x="171" y="299"/>
                  </a:cubicBezTo>
                  <a:cubicBezTo>
                    <a:pt x="171" y="299"/>
                    <a:pt x="171" y="299"/>
                    <a:pt x="171" y="300"/>
                  </a:cubicBezTo>
                  <a:cubicBezTo>
                    <a:pt x="171" y="300"/>
                    <a:pt x="171" y="300"/>
                    <a:pt x="171" y="300"/>
                  </a:cubicBezTo>
                  <a:cubicBezTo>
                    <a:pt x="171" y="300"/>
                    <a:pt x="171" y="301"/>
                    <a:pt x="171" y="301"/>
                  </a:cubicBezTo>
                  <a:cubicBezTo>
                    <a:pt x="171" y="301"/>
                    <a:pt x="171" y="301"/>
                    <a:pt x="171" y="301"/>
                  </a:cubicBezTo>
                  <a:cubicBezTo>
                    <a:pt x="171" y="302"/>
                    <a:pt x="170" y="302"/>
                    <a:pt x="169" y="303"/>
                  </a:cubicBezTo>
                  <a:cubicBezTo>
                    <a:pt x="169" y="304"/>
                    <a:pt x="169" y="304"/>
                    <a:pt x="169" y="304"/>
                  </a:cubicBezTo>
                  <a:cubicBezTo>
                    <a:pt x="169" y="305"/>
                    <a:pt x="169" y="305"/>
                    <a:pt x="167" y="305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66" y="306"/>
                    <a:pt x="166" y="307"/>
                    <a:pt x="166" y="308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66" y="314"/>
                    <a:pt x="167" y="314"/>
                    <a:pt x="167" y="314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167" y="314"/>
                    <a:pt x="167" y="314"/>
                    <a:pt x="167" y="314"/>
                  </a:cubicBezTo>
                  <a:cubicBezTo>
                    <a:pt x="167" y="314"/>
                    <a:pt x="167" y="315"/>
                    <a:pt x="167" y="315"/>
                  </a:cubicBezTo>
                  <a:cubicBezTo>
                    <a:pt x="167" y="315"/>
                    <a:pt x="167" y="315"/>
                    <a:pt x="167" y="315"/>
                  </a:cubicBezTo>
                  <a:cubicBezTo>
                    <a:pt x="168" y="315"/>
                    <a:pt x="169" y="315"/>
                    <a:pt x="169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0" y="316"/>
                    <a:pt x="170" y="316"/>
                    <a:pt x="170" y="317"/>
                  </a:cubicBezTo>
                  <a:cubicBezTo>
                    <a:pt x="170" y="317"/>
                    <a:pt x="170" y="317"/>
                    <a:pt x="170" y="317"/>
                  </a:cubicBezTo>
                  <a:cubicBezTo>
                    <a:pt x="170" y="318"/>
                    <a:pt x="170" y="318"/>
                    <a:pt x="170" y="318"/>
                  </a:cubicBezTo>
                  <a:cubicBezTo>
                    <a:pt x="171" y="319"/>
                    <a:pt x="172" y="321"/>
                    <a:pt x="171" y="322"/>
                  </a:cubicBezTo>
                  <a:cubicBezTo>
                    <a:pt x="171" y="323"/>
                    <a:pt x="171" y="323"/>
                    <a:pt x="171" y="323"/>
                  </a:cubicBezTo>
                  <a:cubicBezTo>
                    <a:pt x="171" y="323"/>
                    <a:pt x="171" y="323"/>
                    <a:pt x="171" y="323"/>
                  </a:cubicBezTo>
                  <a:cubicBezTo>
                    <a:pt x="171" y="323"/>
                    <a:pt x="171" y="323"/>
                    <a:pt x="171" y="323"/>
                  </a:cubicBezTo>
                  <a:cubicBezTo>
                    <a:pt x="171" y="323"/>
                    <a:pt x="171" y="323"/>
                    <a:pt x="171" y="323"/>
                  </a:cubicBezTo>
                  <a:cubicBezTo>
                    <a:pt x="171" y="324"/>
                    <a:pt x="171" y="324"/>
                    <a:pt x="171" y="324"/>
                  </a:cubicBezTo>
                  <a:cubicBezTo>
                    <a:pt x="171" y="324"/>
                    <a:pt x="171" y="324"/>
                    <a:pt x="171" y="324"/>
                  </a:cubicBezTo>
                  <a:cubicBezTo>
                    <a:pt x="171" y="324"/>
                    <a:pt x="171" y="324"/>
                    <a:pt x="171" y="324"/>
                  </a:cubicBezTo>
                  <a:cubicBezTo>
                    <a:pt x="171" y="324"/>
                    <a:pt x="171" y="325"/>
                    <a:pt x="171" y="325"/>
                  </a:cubicBezTo>
                  <a:cubicBezTo>
                    <a:pt x="171" y="326"/>
                    <a:pt x="173" y="326"/>
                    <a:pt x="172" y="329"/>
                  </a:cubicBezTo>
                  <a:cubicBezTo>
                    <a:pt x="174" y="329"/>
                    <a:pt x="174" y="331"/>
                    <a:pt x="177" y="330"/>
                  </a:cubicBezTo>
                  <a:cubicBezTo>
                    <a:pt x="176" y="332"/>
                    <a:pt x="181" y="329"/>
                    <a:pt x="180" y="332"/>
                  </a:cubicBezTo>
                  <a:cubicBezTo>
                    <a:pt x="181" y="334"/>
                    <a:pt x="179" y="334"/>
                    <a:pt x="179" y="335"/>
                  </a:cubicBezTo>
                  <a:cubicBezTo>
                    <a:pt x="179" y="337"/>
                    <a:pt x="177" y="337"/>
                    <a:pt x="178" y="339"/>
                  </a:cubicBezTo>
                  <a:cubicBezTo>
                    <a:pt x="174" y="339"/>
                    <a:pt x="171" y="339"/>
                    <a:pt x="168" y="339"/>
                  </a:cubicBezTo>
                  <a:cubicBezTo>
                    <a:pt x="167" y="339"/>
                    <a:pt x="167" y="340"/>
                    <a:pt x="166" y="340"/>
                  </a:cubicBezTo>
                  <a:cubicBezTo>
                    <a:pt x="164" y="340"/>
                    <a:pt x="164" y="344"/>
                    <a:pt x="163" y="344"/>
                  </a:cubicBezTo>
                  <a:cubicBezTo>
                    <a:pt x="162" y="346"/>
                    <a:pt x="160" y="347"/>
                    <a:pt x="159" y="349"/>
                  </a:cubicBezTo>
                  <a:cubicBezTo>
                    <a:pt x="157" y="348"/>
                    <a:pt x="157" y="350"/>
                    <a:pt x="154" y="350"/>
                  </a:cubicBezTo>
                  <a:cubicBezTo>
                    <a:pt x="153" y="352"/>
                    <a:pt x="152" y="355"/>
                    <a:pt x="149" y="356"/>
                  </a:cubicBezTo>
                  <a:cubicBezTo>
                    <a:pt x="149" y="358"/>
                    <a:pt x="148" y="359"/>
                    <a:pt x="148" y="361"/>
                  </a:cubicBezTo>
                  <a:cubicBezTo>
                    <a:pt x="148" y="363"/>
                    <a:pt x="148" y="366"/>
                    <a:pt x="148" y="367"/>
                  </a:cubicBezTo>
                  <a:cubicBezTo>
                    <a:pt x="148" y="367"/>
                    <a:pt x="149" y="368"/>
                    <a:pt x="149" y="368"/>
                  </a:cubicBezTo>
                  <a:cubicBezTo>
                    <a:pt x="149" y="369"/>
                    <a:pt x="148" y="369"/>
                    <a:pt x="148" y="369"/>
                  </a:cubicBezTo>
                  <a:cubicBezTo>
                    <a:pt x="147" y="372"/>
                    <a:pt x="149" y="374"/>
                    <a:pt x="148" y="377"/>
                  </a:cubicBezTo>
                  <a:cubicBezTo>
                    <a:pt x="147" y="379"/>
                    <a:pt x="147" y="381"/>
                    <a:pt x="145" y="382"/>
                  </a:cubicBezTo>
                  <a:cubicBezTo>
                    <a:pt x="145" y="382"/>
                    <a:pt x="145" y="382"/>
                    <a:pt x="145" y="383"/>
                  </a:cubicBezTo>
                  <a:cubicBezTo>
                    <a:pt x="146" y="383"/>
                    <a:pt x="146" y="384"/>
                    <a:pt x="147" y="384"/>
                  </a:cubicBezTo>
                  <a:cubicBezTo>
                    <a:pt x="152" y="384"/>
                    <a:pt x="155" y="386"/>
                    <a:pt x="161" y="385"/>
                  </a:cubicBezTo>
                  <a:cubicBezTo>
                    <a:pt x="164" y="385"/>
                    <a:pt x="164" y="388"/>
                    <a:pt x="166" y="389"/>
                  </a:cubicBezTo>
                  <a:cubicBezTo>
                    <a:pt x="167" y="386"/>
                    <a:pt x="167" y="383"/>
                    <a:pt x="167" y="379"/>
                  </a:cubicBezTo>
                  <a:cubicBezTo>
                    <a:pt x="169" y="379"/>
                    <a:pt x="169" y="382"/>
                    <a:pt x="169" y="384"/>
                  </a:cubicBezTo>
                  <a:cubicBezTo>
                    <a:pt x="171" y="384"/>
                    <a:pt x="171" y="383"/>
                    <a:pt x="174" y="384"/>
                  </a:cubicBezTo>
                  <a:cubicBezTo>
                    <a:pt x="174" y="384"/>
                    <a:pt x="173" y="385"/>
                    <a:pt x="172" y="385"/>
                  </a:cubicBezTo>
                  <a:cubicBezTo>
                    <a:pt x="172" y="386"/>
                    <a:pt x="172" y="387"/>
                    <a:pt x="171" y="387"/>
                  </a:cubicBezTo>
                  <a:cubicBezTo>
                    <a:pt x="171" y="387"/>
                    <a:pt x="171" y="388"/>
                    <a:pt x="171" y="389"/>
                  </a:cubicBezTo>
                  <a:cubicBezTo>
                    <a:pt x="170" y="390"/>
                    <a:pt x="170" y="390"/>
                    <a:pt x="170" y="391"/>
                  </a:cubicBezTo>
                  <a:cubicBezTo>
                    <a:pt x="170" y="392"/>
                    <a:pt x="171" y="391"/>
                    <a:pt x="171" y="392"/>
                  </a:cubicBezTo>
                  <a:cubicBezTo>
                    <a:pt x="172" y="392"/>
                    <a:pt x="172" y="393"/>
                    <a:pt x="172" y="392"/>
                  </a:cubicBezTo>
                  <a:cubicBezTo>
                    <a:pt x="173" y="394"/>
                    <a:pt x="174" y="397"/>
                    <a:pt x="177" y="397"/>
                  </a:cubicBezTo>
                  <a:cubicBezTo>
                    <a:pt x="177" y="398"/>
                    <a:pt x="177" y="399"/>
                    <a:pt x="179" y="400"/>
                  </a:cubicBezTo>
                  <a:cubicBezTo>
                    <a:pt x="180" y="402"/>
                    <a:pt x="182" y="403"/>
                    <a:pt x="182" y="405"/>
                  </a:cubicBezTo>
                  <a:cubicBezTo>
                    <a:pt x="184" y="406"/>
                    <a:pt x="185" y="408"/>
                    <a:pt x="187" y="409"/>
                  </a:cubicBezTo>
                  <a:cubicBezTo>
                    <a:pt x="186" y="412"/>
                    <a:pt x="188" y="413"/>
                    <a:pt x="187" y="416"/>
                  </a:cubicBezTo>
                  <a:cubicBezTo>
                    <a:pt x="188" y="417"/>
                    <a:pt x="187" y="417"/>
                    <a:pt x="187" y="417"/>
                  </a:cubicBezTo>
                  <a:cubicBezTo>
                    <a:pt x="187" y="418"/>
                    <a:pt x="186" y="418"/>
                    <a:pt x="186" y="418"/>
                  </a:cubicBezTo>
                  <a:cubicBezTo>
                    <a:pt x="185" y="418"/>
                    <a:pt x="185" y="419"/>
                    <a:pt x="185" y="419"/>
                  </a:cubicBezTo>
                  <a:cubicBezTo>
                    <a:pt x="184" y="423"/>
                    <a:pt x="186" y="424"/>
                    <a:pt x="186" y="427"/>
                  </a:cubicBezTo>
                  <a:cubicBezTo>
                    <a:pt x="186" y="428"/>
                    <a:pt x="188" y="428"/>
                    <a:pt x="189" y="428"/>
                  </a:cubicBezTo>
                  <a:cubicBezTo>
                    <a:pt x="189" y="431"/>
                    <a:pt x="192" y="430"/>
                    <a:pt x="191" y="433"/>
                  </a:cubicBezTo>
                  <a:cubicBezTo>
                    <a:pt x="191" y="434"/>
                    <a:pt x="191" y="434"/>
                    <a:pt x="190" y="434"/>
                  </a:cubicBezTo>
                  <a:cubicBezTo>
                    <a:pt x="190" y="434"/>
                    <a:pt x="190" y="434"/>
                    <a:pt x="189" y="433"/>
                  </a:cubicBezTo>
                  <a:cubicBezTo>
                    <a:pt x="190" y="437"/>
                    <a:pt x="189" y="441"/>
                    <a:pt x="190" y="442"/>
                  </a:cubicBezTo>
                  <a:cubicBezTo>
                    <a:pt x="191" y="442"/>
                    <a:pt x="191" y="443"/>
                    <a:pt x="191" y="443"/>
                  </a:cubicBezTo>
                  <a:cubicBezTo>
                    <a:pt x="190" y="445"/>
                    <a:pt x="194" y="446"/>
                    <a:pt x="191" y="447"/>
                  </a:cubicBezTo>
                  <a:cubicBezTo>
                    <a:pt x="193" y="450"/>
                    <a:pt x="195" y="452"/>
                    <a:pt x="196" y="456"/>
                  </a:cubicBezTo>
                  <a:cubicBezTo>
                    <a:pt x="196" y="456"/>
                    <a:pt x="197" y="456"/>
                    <a:pt x="196" y="457"/>
                  </a:cubicBezTo>
                  <a:cubicBezTo>
                    <a:pt x="197" y="458"/>
                    <a:pt x="198" y="457"/>
                    <a:pt x="199" y="458"/>
                  </a:cubicBezTo>
                  <a:cubicBezTo>
                    <a:pt x="199" y="459"/>
                    <a:pt x="201" y="458"/>
                    <a:pt x="202" y="458"/>
                  </a:cubicBezTo>
                  <a:cubicBezTo>
                    <a:pt x="202" y="458"/>
                    <a:pt x="203" y="459"/>
                    <a:pt x="203" y="459"/>
                  </a:cubicBezTo>
                  <a:cubicBezTo>
                    <a:pt x="203" y="459"/>
                    <a:pt x="204" y="459"/>
                    <a:pt x="204" y="460"/>
                  </a:cubicBezTo>
                  <a:cubicBezTo>
                    <a:pt x="204" y="461"/>
                    <a:pt x="204" y="462"/>
                    <a:pt x="204" y="463"/>
                  </a:cubicBezTo>
                  <a:cubicBezTo>
                    <a:pt x="205" y="463"/>
                    <a:pt x="206" y="464"/>
                    <a:pt x="206" y="466"/>
                  </a:cubicBezTo>
                  <a:cubicBezTo>
                    <a:pt x="207" y="466"/>
                    <a:pt x="209" y="466"/>
                    <a:pt x="209" y="467"/>
                  </a:cubicBezTo>
                  <a:cubicBezTo>
                    <a:pt x="210" y="468"/>
                    <a:pt x="211" y="468"/>
                    <a:pt x="212" y="469"/>
                  </a:cubicBezTo>
                  <a:cubicBezTo>
                    <a:pt x="215" y="469"/>
                    <a:pt x="219" y="470"/>
                    <a:pt x="220" y="468"/>
                  </a:cubicBezTo>
                  <a:cubicBezTo>
                    <a:pt x="221" y="468"/>
                    <a:pt x="221" y="468"/>
                    <a:pt x="221" y="468"/>
                  </a:cubicBezTo>
                  <a:cubicBezTo>
                    <a:pt x="222" y="468"/>
                    <a:pt x="222" y="468"/>
                    <a:pt x="222" y="468"/>
                  </a:cubicBezTo>
                  <a:cubicBezTo>
                    <a:pt x="223" y="468"/>
                    <a:pt x="223" y="467"/>
                    <a:pt x="223" y="466"/>
                  </a:cubicBezTo>
                  <a:cubicBezTo>
                    <a:pt x="224" y="467"/>
                    <a:pt x="224" y="466"/>
                    <a:pt x="224" y="466"/>
                  </a:cubicBezTo>
                  <a:cubicBezTo>
                    <a:pt x="224" y="464"/>
                    <a:pt x="224" y="463"/>
                    <a:pt x="224" y="461"/>
                  </a:cubicBezTo>
                  <a:cubicBezTo>
                    <a:pt x="226" y="462"/>
                    <a:pt x="226" y="465"/>
                    <a:pt x="229" y="464"/>
                  </a:cubicBezTo>
                  <a:cubicBezTo>
                    <a:pt x="232" y="463"/>
                    <a:pt x="232" y="459"/>
                    <a:pt x="233" y="457"/>
                  </a:cubicBezTo>
                  <a:cubicBezTo>
                    <a:pt x="236" y="456"/>
                    <a:pt x="237" y="453"/>
                    <a:pt x="240" y="451"/>
                  </a:cubicBezTo>
                  <a:cubicBezTo>
                    <a:pt x="242" y="451"/>
                    <a:pt x="243" y="451"/>
                    <a:pt x="245" y="451"/>
                  </a:cubicBezTo>
                  <a:cubicBezTo>
                    <a:pt x="245" y="451"/>
                    <a:pt x="245" y="450"/>
                    <a:pt x="245" y="450"/>
                  </a:cubicBezTo>
                  <a:cubicBezTo>
                    <a:pt x="247" y="450"/>
                    <a:pt x="247" y="451"/>
                    <a:pt x="248" y="451"/>
                  </a:cubicBezTo>
                  <a:cubicBezTo>
                    <a:pt x="250" y="451"/>
                    <a:pt x="252" y="450"/>
                    <a:pt x="255" y="450"/>
                  </a:cubicBezTo>
                  <a:cubicBezTo>
                    <a:pt x="258" y="451"/>
                    <a:pt x="260" y="453"/>
                    <a:pt x="264" y="452"/>
                  </a:cubicBezTo>
                  <a:cubicBezTo>
                    <a:pt x="267" y="453"/>
                    <a:pt x="266" y="450"/>
                    <a:pt x="268" y="450"/>
                  </a:cubicBezTo>
                  <a:cubicBezTo>
                    <a:pt x="268" y="450"/>
                    <a:pt x="269" y="450"/>
                    <a:pt x="270" y="450"/>
                  </a:cubicBezTo>
                  <a:cubicBezTo>
                    <a:pt x="270" y="449"/>
                    <a:pt x="270" y="449"/>
                    <a:pt x="271" y="449"/>
                  </a:cubicBezTo>
                  <a:cubicBezTo>
                    <a:pt x="274" y="447"/>
                    <a:pt x="276" y="445"/>
                    <a:pt x="278" y="442"/>
                  </a:cubicBezTo>
                  <a:cubicBezTo>
                    <a:pt x="281" y="445"/>
                    <a:pt x="288" y="444"/>
                    <a:pt x="295" y="444"/>
                  </a:cubicBezTo>
                  <a:cubicBezTo>
                    <a:pt x="295" y="444"/>
                    <a:pt x="296" y="444"/>
                    <a:pt x="295" y="445"/>
                  </a:cubicBezTo>
                  <a:cubicBezTo>
                    <a:pt x="299" y="445"/>
                    <a:pt x="301" y="447"/>
                    <a:pt x="304" y="447"/>
                  </a:cubicBezTo>
                  <a:cubicBezTo>
                    <a:pt x="305" y="449"/>
                    <a:pt x="308" y="448"/>
                    <a:pt x="308" y="450"/>
                  </a:cubicBezTo>
                  <a:cubicBezTo>
                    <a:pt x="310" y="450"/>
                    <a:pt x="311" y="450"/>
                    <a:pt x="313" y="450"/>
                  </a:cubicBezTo>
                  <a:cubicBezTo>
                    <a:pt x="315" y="449"/>
                    <a:pt x="316" y="451"/>
                    <a:pt x="317" y="452"/>
                  </a:cubicBezTo>
                  <a:cubicBezTo>
                    <a:pt x="319" y="452"/>
                    <a:pt x="320" y="454"/>
                    <a:pt x="321" y="454"/>
                  </a:cubicBezTo>
                  <a:cubicBezTo>
                    <a:pt x="326" y="454"/>
                    <a:pt x="328" y="452"/>
                    <a:pt x="332" y="452"/>
                  </a:cubicBezTo>
                  <a:cubicBezTo>
                    <a:pt x="335" y="451"/>
                    <a:pt x="335" y="454"/>
                    <a:pt x="336" y="454"/>
                  </a:cubicBezTo>
                  <a:cubicBezTo>
                    <a:pt x="343" y="453"/>
                    <a:pt x="345" y="457"/>
                    <a:pt x="351" y="458"/>
                  </a:cubicBezTo>
                  <a:cubicBezTo>
                    <a:pt x="351" y="458"/>
                    <a:pt x="352" y="458"/>
                    <a:pt x="352" y="458"/>
                  </a:cubicBezTo>
                  <a:cubicBezTo>
                    <a:pt x="352" y="459"/>
                    <a:pt x="353" y="459"/>
                    <a:pt x="353" y="459"/>
                  </a:cubicBezTo>
                  <a:cubicBezTo>
                    <a:pt x="355" y="460"/>
                    <a:pt x="355" y="461"/>
                    <a:pt x="356" y="461"/>
                  </a:cubicBezTo>
                  <a:cubicBezTo>
                    <a:pt x="359" y="460"/>
                    <a:pt x="362" y="458"/>
                    <a:pt x="365" y="456"/>
                  </a:cubicBezTo>
                  <a:cubicBezTo>
                    <a:pt x="368" y="456"/>
                    <a:pt x="370" y="456"/>
                    <a:pt x="373" y="456"/>
                  </a:cubicBezTo>
                  <a:cubicBezTo>
                    <a:pt x="373" y="457"/>
                    <a:pt x="374" y="456"/>
                    <a:pt x="375" y="457"/>
                  </a:cubicBezTo>
                  <a:cubicBezTo>
                    <a:pt x="375" y="457"/>
                    <a:pt x="375" y="458"/>
                    <a:pt x="376" y="458"/>
                  </a:cubicBezTo>
                  <a:cubicBezTo>
                    <a:pt x="376" y="459"/>
                    <a:pt x="377" y="459"/>
                    <a:pt x="378" y="459"/>
                  </a:cubicBezTo>
                  <a:cubicBezTo>
                    <a:pt x="379" y="462"/>
                    <a:pt x="381" y="464"/>
                    <a:pt x="383" y="465"/>
                  </a:cubicBezTo>
                  <a:cubicBezTo>
                    <a:pt x="385" y="465"/>
                    <a:pt x="385" y="463"/>
                    <a:pt x="387" y="464"/>
                  </a:cubicBezTo>
                  <a:cubicBezTo>
                    <a:pt x="388" y="464"/>
                    <a:pt x="388" y="463"/>
                    <a:pt x="388" y="462"/>
                  </a:cubicBezTo>
                  <a:cubicBezTo>
                    <a:pt x="388" y="462"/>
                    <a:pt x="390" y="462"/>
                    <a:pt x="389" y="461"/>
                  </a:cubicBezTo>
                  <a:cubicBezTo>
                    <a:pt x="390" y="461"/>
                    <a:pt x="391" y="460"/>
                    <a:pt x="391" y="459"/>
                  </a:cubicBezTo>
                  <a:cubicBezTo>
                    <a:pt x="392" y="459"/>
                    <a:pt x="391" y="458"/>
                    <a:pt x="393" y="458"/>
                  </a:cubicBezTo>
                  <a:cubicBezTo>
                    <a:pt x="392" y="456"/>
                    <a:pt x="393" y="456"/>
                    <a:pt x="394" y="455"/>
                  </a:cubicBezTo>
                  <a:cubicBezTo>
                    <a:pt x="395" y="454"/>
                    <a:pt x="396" y="453"/>
                    <a:pt x="398" y="452"/>
                  </a:cubicBezTo>
                  <a:cubicBezTo>
                    <a:pt x="399" y="450"/>
                    <a:pt x="400" y="448"/>
                    <a:pt x="402" y="448"/>
                  </a:cubicBezTo>
                  <a:cubicBezTo>
                    <a:pt x="401" y="447"/>
                    <a:pt x="402" y="446"/>
                    <a:pt x="402" y="446"/>
                  </a:cubicBezTo>
                  <a:cubicBezTo>
                    <a:pt x="402" y="442"/>
                    <a:pt x="404" y="442"/>
                    <a:pt x="404" y="439"/>
                  </a:cubicBezTo>
                  <a:cubicBezTo>
                    <a:pt x="406" y="438"/>
                    <a:pt x="408" y="436"/>
                    <a:pt x="409" y="434"/>
                  </a:cubicBezTo>
                  <a:cubicBezTo>
                    <a:pt x="410" y="434"/>
                    <a:pt x="410" y="433"/>
                    <a:pt x="411" y="433"/>
                  </a:cubicBezTo>
                  <a:cubicBezTo>
                    <a:pt x="412" y="431"/>
                    <a:pt x="415" y="432"/>
                    <a:pt x="415" y="430"/>
                  </a:cubicBezTo>
                  <a:cubicBezTo>
                    <a:pt x="416" y="430"/>
                    <a:pt x="416" y="431"/>
                    <a:pt x="417" y="431"/>
                  </a:cubicBezTo>
                  <a:cubicBezTo>
                    <a:pt x="418" y="431"/>
                    <a:pt x="418" y="429"/>
                    <a:pt x="421" y="430"/>
                  </a:cubicBezTo>
                  <a:cubicBezTo>
                    <a:pt x="422" y="430"/>
                    <a:pt x="423" y="429"/>
                    <a:pt x="423" y="427"/>
                  </a:cubicBezTo>
                  <a:cubicBezTo>
                    <a:pt x="424" y="427"/>
                    <a:pt x="425" y="426"/>
                    <a:pt x="425" y="425"/>
                  </a:cubicBezTo>
                  <a:cubicBezTo>
                    <a:pt x="426" y="426"/>
                    <a:pt x="427" y="426"/>
                    <a:pt x="427" y="425"/>
                  </a:cubicBezTo>
                  <a:cubicBezTo>
                    <a:pt x="428" y="425"/>
                    <a:pt x="429" y="424"/>
                    <a:pt x="430" y="425"/>
                  </a:cubicBezTo>
                  <a:cubicBezTo>
                    <a:pt x="430" y="425"/>
                    <a:pt x="431" y="425"/>
                    <a:pt x="431" y="425"/>
                  </a:cubicBezTo>
                  <a:cubicBezTo>
                    <a:pt x="433" y="426"/>
                    <a:pt x="433" y="424"/>
                    <a:pt x="435" y="425"/>
                  </a:cubicBezTo>
                  <a:cubicBezTo>
                    <a:pt x="435" y="426"/>
                    <a:pt x="435" y="427"/>
                    <a:pt x="436" y="427"/>
                  </a:cubicBezTo>
                  <a:cubicBezTo>
                    <a:pt x="440" y="428"/>
                    <a:pt x="441" y="426"/>
                    <a:pt x="444" y="426"/>
                  </a:cubicBezTo>
                  <a:cubicBezTo>
                    <a:pt x="445" y="426"/>
                    <a:pt x="445" y="426"/>
                    <a:pt x="445" y="427"/>
                  </a:cubicBezTo>
                  <a:cubicBezTo>
                    <a:pt x="446" y="427"/>
                    <a:pt x="446" y="427"/>
                    <a:pt x="446" y="428"/>
                  </a:cubicBezTo>
                  <a:cubicBezTo>
                    <a:pt x="446" y="428"/>
                    <a:pt x="446" y="429"/>
                    <a:pt x="446" y="429"/>
                  </a:cubicBezTo>
                  <a:cubicBezTo>
                    <a:pt x="450" y="428"/>
                    <a:pt x="452" y="427"/>
                    <a:pt x="457" y="427"/>
                  </a:cubicBezTo>
                  <a:cubicBezTo>
                    <a:pt x="459" y="427"/>
                    <a:pt x="458" y="425"/>
                    <a:pt x="460" y="425"/>
                  </a:cubicBezTo>
                  <a:cubicBezTo>
                    <a:pt x="460" y="424"/>
                    <a:pt x="460" y="422"/>
                    <a:pt x="460" y="421"/>
                  </a:cubicBezTo>
                  <a:cubicBezTo>
                    <a:pt x="459" y="420"/>
                    <a:pt x="460" y="419"/>
                    <a:pt x="460" y="418"/>
                  </a:cubicBezTo>
                  <a:cubicBezTo>
                    <a:pt x="459" y="418"/>
                    <a:pt x="459" y="417"/>
                    <a:pt x="459" y="417"/>
                  </a:cubicBezTo>
                  <a:cubicBezTo>
                    <a:pt x="458" y="417"/>
                    <a:pt x="458" y="418"/>
                    <a:pt x="458" y="418"/>
                  </a:cubicBezTo>
                  <a:cubicBezTo>
                    <a:pt x="457" y="418"/>
                    <a:pt x="457" y="419"/>
                    <a:pt x="458" y="419"/>
                  </a:cubicBezTo>
                  <a:cubicBezTo>
                    <a:pt x="457" y="420"/>
                    <a:pt x="457" y="421"/>
                    <a:pt x="457" y="423"/>
                  </a:cubicBezTo>
                  <a:cubicBezTo>
                    <a:pt x="456" y="422"/>
                    <a:pt x="455" y="421"/>
                    <a:pt x="454" y="420"/>
                  </a:cubicBezTo>
                  <a:cubicBezTo>
                    <a:pt x="454" y="419"/>
                    <a:pt x="454" y="417"/>
                    <a:pt x="455" y="417"/>
                  </a:cubicBezTo>
                  <a:cubicBezTo>
                    <a:pt x="455" y="415"/>
                    <a:pt x="457" y="415"/>
                    <a:pt x="457" y="414"/>
                  </a:cubicBezTo>
                  <a:cubicBezTo>
                    <a:pt x="457" y="412"/>
                    <a:pt x="458" y="412"/>
                    <a:pt x="458" y="410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59" y="410"/>
                    <a:pt x="459" y="409"/>
                    <a:pt x="460" y="409"/>
                  </a:cubicBezTo>
                  <a:cubicBezTo>
                    <a:pt x="460" y="409"/>
                    <a:pt x="460" y="409"/>
                    <a:pt x="460" y="409"/>
                  </a:cubicBezTo>
                  <a:cubicBezTo>
                    <a:pt x="462" y="409"/>
                    <a:pt x="463" y="407"/>
                    <a:pt x="465" y="406"/>
                  </a:cubicBezTo>
                  <a:cubicBezTo>
                    <a:pt x="466" y="403"/>
                    <a:pt x="466" y="400"/>
                    <a:pt x="466" y="397"/>
                  </a:cubicBezTo>
                  <a:cubicBezTo>
                    <a:pt x="467" y="397"/>
                    <a:pt x="466" y="396"/>
                    <a:pt x="467" y="395"/>
                  </a:cubicBezTo>
                  <a:cubicBezTo>
                    <a:pt x="468" y="394"/>
                    <a:pt x="471" y="393"/>
                    <a:pt x="473" y="392"/>
                  </a:cubicBezTo>
                  <a:cubicBezTo>
                    <a:pt x="472" y="389"/>
                    <a:pt x="474" y="389"/>
                    <a:pt x="474" y="385"/>
                  </a:cubicBezTo>
                  <a:cubicBezTo>
                    <a:pt x="475" y="385"/>
                    <a:pt x="476" y="384"/>
                    <a:pt x="478" y="384"/>
                  </a:cubicBezTo>
                  <a:cubicBezTo>
                    <a:pt x="479" y="384"/>
                    <a:pt x="479" y="383"/>
                    <a:pt x="479" y="383"/>
                  </a:cubicBezTo>
                  <a:cubicBezTo>
                    <a:pt x="481" y="383"/>
                    <a:pt x="481" y="383"/>
                    <a:pt x="481" y="383"/>
                  </a:cubicBezTo>
                  <a:cubicBezTo>
                    <a:pt x="481" y="382"/>
                    <a:pt x="482" y="381"/>
                    <a:pt x="482" y="380"/>
                  </a:cubicBezTo>
                  <a:cubicBezTo>
                    <a:pt x="483" y="380"/>
                    <a:pt x="485" y="379"/>
                    <a:pt x="485" y="378"/>
                  </a:cubicBezTo>
                  <a:cubicBezTo>
                    <a:pt x="487" y="378"/>
                    <a:pt x="489" y="378"/>
                    <a:pt x="490" y="377"/>
                  </a:cubicBezTo>
                  <a:cubicBezTo>
                    <a:pt x="492" y="377"/>
                    <a:pt x="492" y="378"/>
                    <a:pt x="493" y="378"/>
                  </a:cubicBezTo>
                  <a:cubicBezTo>
                    <a:pt x="495" y="378"/>
                    <a:pt x="496" y="377"/>
                    <a:pt x="497" y="376"/>
                  </a:cubicBezTo>
                  <a:cubicBezTo>
                    <a:pt x="498" y="376"/>
                    <a:pt x="498" y="375"/>
                    <a:pt x="499" y="375"/>
                  </a:cubicBezTo>
                  <a:cubicBezTo>
                    <a:pt x="499" y="372"/>
                    <a:pt x="499" y="372"/>
                    <a:pt x="499" y="372"/>
                  </a:cubicBezTo>
                  <a:cubicBezTo>
                    <a:pt x="502" y="372"/>
                    <a:pt x="502" y="372"/>
                    <a:pt x="502" y="372"/>
                  </a:cubicBezTo>
                  <a:cubicBezTo>
                    <a:pt x="502" y="371"/>
                    <a:pt x="502" y="371"/>
                    <a:pt x="503" y="371"/>
                  </a:cubicBezTo>
                  <a:cubicBezTo>
                    <a:pt x="504" y="370"/>
                    <a:pt x="505" y="370"/>
                    <a:pt x="507" y="370"/>
                  </a:cubicBezTo>
                  <a:cubicBezTo>
                    <a:pt x="508" y="370"/>
                    <a:pt x="507" y="368"/>
                    <a:pt x="509" y="368"/>
                  </a:cubicBezTo>
                  <a:cubicBezTo>
                    <a:pt x="509" y="368"/>
                    <a:pt x="509" y="367"/>
                    <a:pt x="510" y="367"/>
                  </a:cubicBezTo>
                  <a:cubicBezTo>
                    <a:pt x="511" y="365"/>
                    <a:pt x="509" y="365"/>
                    <a:pt x="509" y="362"/>
                  </a:cubicBezTo>
                  <a:cubicBezTo>
                    <a:pt x="509" y="362"/>
                    <a:pt x="508" y="362"/>
                    <a:pt x="509" y="361"/>
                  </a:cubicBezTo>
                  <a:cubicBezTo>
                    <a:pt x="508" y="360"/>
                    <a:pt x="508" y="360"/>
                    <a:pt x="507" y="359"/>
                  </a:cubicBezTo>
                  <a:cubicBezTo>
                    <a:pt x="506" y="359"/>
                    <a:pt x="506" y="359"/>
                    <a:pt x="506" y="359"/>
                  </a:cubicBezTo>
                  <a:cubicBezTo>
                    <a:pt x="504" y="358"/>
                    <a:pt x="503" y="355"/>
                    <a:pt x="500" y="356"/>
                  </a:cubicBezTo>
                  <a:cubicBezTo>
                    <a:pt x="499" y="353"/>
                    <a:pt x="497" y="352"/>
                    <a:pt x="496" y="351"/>
                  </a:cubicBezTo>
                  <a:cubicBezTo>
                    <a:pt x="496" y="350"/>
                    <a:pt x="495" y="350"/>
                    <a:pt x="495" y="350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495" y="349"/>
                    <a:pt x="494" y="349"/>
                    <a:pt x="494" y="348"/>
                  </a:cubicBezTo>
                  <a:cubicBezTo>
                    <a:pt x="494" y="344"/>
                    <a:pt x="493" y="340"/>
                    <a:pt x="493" y="335"/>
                  </a:cubicBezTo>
                  <a:cubicBezTo>
                    <a:pt x="493" y="335"/>
                    <a:pt x="492" y="335"/>
                    <a:pt x="493" y="334"/>
                  </a:cubicBezTo>
                  <a:cubicBezTo>
                    <a:pt x="492" y="333"/>
                    <a:pt x="493" y="332"/>
                    <a:pt x="493" y="331"/>
                  </a:cubicBezTo>
                  <a:cubicBezTo>
                    <a:pt x="492" y="330"/>
                    <a:pt x="492" y="330"/>
                    <a:pt x="492" y="329"/>
                  </a:cubicBezTo>
                  <a:cubicBezTo>
                    <a:pt x="491" y="328"/>
                    <a:pt x="492" y="327"/>
                    <a:pt x="492" y="326"/>
                  </a:cubicBezTo>
                  <a:cubicBezTo>
                    <a:pt x="492" y="326"/>
                    <a:pt x="491" y="326"/>
                    <a:pt x="491" y="326"/>
                  </a:cubicBezTo>
                  <a:cubicBezTo>
                    <a:pt x="491" y="324"/>
                    <a:pt x="491" y="321"/>
                    <a:pt x="492" y="318"/>
                  </a:cubicBezTo>
                  <a:cubicBezTo>
                    <a:pt x="493" y="317"/>
                    <a:pt x="493" y="316"/>
                    <a:pt x="493" y="314"/>
                  </a:cubicBezTo>
                  <a:cubicBezTo>
                    <a:pt x="496" y="315"/>
                    <a:pt x="494" y="311"/>
                    <a:pt x="497" y="312"/>
                  </a:cubicBezTo>
                  <a:cubicBezTo>
                    <a:pt x="497" y="311"/>
                    <a:pt x="498" y="311"/>
                    <a:pt x="498" y="310"/>
                  </a:cubicBezTo>
                  <a:cubicBezTo>
                    <a:pt x="498" y="309"/>
                    <a:pt x="498" y="309"/>
                    <a:pt x="499" y="309"/>
                  </a:cubicBezTo>
                  <a:cubicBezTo>
                    <a:pt x="499" y="307"/>
                    <a:pt x="500" y="306"/>
                    <a:pt x="501" y="306"/>
                  </a:cubicBezTo>
                  <a:cubicBezTo>
                    <a:pt x="502" y="303"/>
                    <a:pt x="503" y="302"/>
                    <a:pt x="503" y="300"/>
                  </a:cubicBezTo>
                  <a:cubicBezTo>
                    <a:pt x="506" y="300"/>
                    <a:pt x="507" y="298"/>
                    <a:pt x="508" y="296"/>
                  </a:cubicBezTo>
                  <a:cubicBezTo>
                    <a:pt x="509" y="296"/>
                    <a:pt x="508" y="294"/>
                    <a:pt x="509" y="294"/>
                  </a:cubicBezTo>
                  <a:cubicBezTo>
                    <a:pt x="510" y="294"/>
                    <a:pt x="510" y="293"/>
                    <a:pt x="510" y="293"/>
                  </a:cubicBezTo>
                  <a:cubicBezTo>
                    <a:pt x="511" y="292"/>
                    <a:pt x="512" y="292"/>
                    <a:pt x="512" y="292"/>
                  </a:cubicBezTo>
                  <a:cubicBezTo>
                    <a:pt x="512" y="291"/>
                    <a:pt x="512" y="290"/>
                    <a:pt x="512" y="290"/>
                  </a:cubicBezTo>
                  <a:cubicBezTo>
                    <a:pt x="513" y="289"/>
                    <a:pt x="514" y="289"/>
                    <a:pt x="514" y="288"/>
                  </a:cubicBezTo>
                  <a:cubicBezTo>
                    <a:pt x="515" y="288"/>
                    <a:pt x="515" y="286"/>
                    <a:pt x="516" y="286"/>
                  </a:cubicBezTo>
                  <a:cubicBezTo>
                    <a:pt x="516" y="286"/>
                    <a:pt x="517" y="285"/>
                    <a:pt x="517" y="284"/>
                  </a:cubicBezTo>
                  <a:cubicBezTo>
                    <a:pt x="519" y="283"/>
                    <a:pt x="521" y="281"/>
                    <a:pt x="523" y="278"/>
                  </a:cubicBezTo>
                  <a:cubicBezTo>
                    <a:pt x="525" y="278"/>
                    <a:pt x="526" y="277"/>
                    <a:pt x="526" y="276"/>
                  </a:cubicBezTo>
                  <a:cubicBezTo>
                    <a:pt x="528" y="275"/>
                    <a:pt x="529" y="274"/>
                    <a:pt x="530" y="274"/>
                  </a:cubicBezTo>
                  <a:cubicBezTo>
                    <a:pt x="531" y="273"/>
                    <a:pt x="531" y="271"/>
                    <a:pt x="533" y="270"/>
                  </a:cubicBezTo>
                  <a:cubicBezTo>
                    <a:pt x="533" y="268"/>
                    <a:pt x="535" y="269"/>
                    <a:pt x="534" y="267"/>
                  </a:cubicBezTo>
                  <a:cubicBezTo>
                    <a:pt x="535" y="266"/>
                    <a:pt x="536" y="266"/>
                    <a:pt x="536" y="265"/>
                  </a:cubicBezTo>
                  <a:cubicBezTo>
                    <a:pt x="538" y="265"/>
                    <a:pt x="538" y="264"/>
                    <a:pt x="538" y="263"/>
                  </a:cubicBezTo>
                  <a:cubicBezTo>
                    <a:pt x="541" y="262"/>
                    <a:pt x="541" y="264"/>
                    <a:pt x="543" y="264"/>
                  </a:cubicBezTo>
                  <a:cubicBezTo>
                    <a:pt x="544" y="264"/>
                    <a:pt x="545" y="264"/>
                    <a:pt x="545" y="263"/>
                  </a:cubicBezTo>
                  <a:cubicBezTo>
                    <a:pt x="545" y="263"/>
                    <a:pt x="546" y="263"/>
                    <a:pt x="546" y="263"/>
                  </a:cubicBezTo>
                  <a:cubicBezTo>
                    <a:pt x="546" y="263"/>
                    <a:pt x="547" y="260"/>
                    <a:pt x="550" y="261"/>
                  </a:cubicBezTo>
                  <a:cubicBezTo>
                    <a:pt x="550" y="259"/>
                    <a:pt x="554" y="259"/>
                    <a:pt x="554" y="257"/>
                  </a:cubicBezTo>
                  <a:cubicBezTo>
                    <a:pt x="555" y="254"/>
                    <a:pt x="551" y="255"/>
                    <a:pt x="550" y="253"/>
                  </a:cubicBezTo>
                  <a:cubicBezTo>
                    <a:pt x="550" y="253"/>
                    <a:pt x="550" y="252"/>
                    <a:pt x="550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548" y="249"/>
                    <a:pt x="552" y="249"/>
                    <a:pt x="552" y="247"/>
                  </a:cubicBezTo>
                  <a:cubicBezTo>
                    <a:pt x="553" y="247"/>
                    <a:pt x="553" y="247"/>
                    <a:pt x="553" y="247"/>
                  </a:cubicBezTo>
                  <a:cubicBezTo>
                    <a:pt x="554" y="247"/>
                    <a:pt x="554" y="247"/>
                    <a:pt x="555" y="246"/>
                  </a:cubicBezTo>
                  <a:cubicBezTo>
                    <a:pt x="555" y="245"/>
                    <a:pt x="555" y="245"/>
                    <a:pt x="555" y="245"/>
                  </a:cubicBezTo>
                  <a:cubicBezTo>
                    <a:pt x="555" y="244"/>
                    <a:pt x="555" y="244"/>
                    <a:pt x="556" y="244"/>
                  </a:cubicBezTo>
                  <a:cubicBezTo>
                    <a:pt x="558" y="244"/>
                    <a:pt x="557" y="242"/>
                    <a:pt x="559" y="242"/>
                  </a:cubicBezTo>
                  <a:cubicBezTo>
                    <a:pt x="559" y="242"/>
                    <a:pt x="559" y="241"/>
                    <a:pt x="559" y="241"/>
                  </a:cubicBezTo>
                  <a:cubicBezTo>
                    <a:pt x="559" y="241"/>
                    <a:pt x="559" y="241"/>
                    <a:pt x="559" y="241"/>
                  </a:cubicBezTo>
                  <a:cubicBezTo>
                    <a:pt x="560" y="240"/>
                    <a:pt x="560" y="240"/>
                    <a:pt x="560" y="239"/>
                  </a:cubicBezTo>
                  <a:cubicBezTo>
                    <a:pt x="561" y="239"/>
                    <a:pt x="562" y="239"/>
                    <a:pt x="562" y="238"/>
                  </a:cubicBezTo>
                  <a:cubicBezTo>
                    <a:pt x="566" y="239"/>
                    <a:pt x="567" y="237"/>
                    <a:pt x="571" y="237"/>
                  </a:cubicBezTo>
                  <a:cubicBezTo>
                    <a:pt x="572" y="236"/>
                    <a:pt x="575" y="236"/>
                    <a:pt x="575" y="235"/>
                  </a:cubicBezTo>
                  <a:cubicBezTo>
                    <a:pt x="579" y="235"/>
                    <a:pt x="581" y="234"/>
                    <a:pt x="583" y="233"/>
                  </a:cubicBezTo>
                  <a:cubicBezTo>
                    <a:pt x="586" y="232"/>
                    <a:pt x="586" y="234"/>
                    <a:pt x="589" y="234"/>
                  </a:cubicBezTo>
                  <a:cubicBezTo>
                    <a:pt x="596" y="232"/>
                    <a:pt x="603" y="230"/>
                    <a:pt x="613" y="231"/>
                  </a:cubicBezTo>
                  <a:cubicBezTo>
                    <a:pt x="614" y="231"/>
                    <a:pt x="614" y="229"/>
                    <a:pt x="615" y="229"/>
                  </a:cubicBezTo>
                  <a:cubicBezTo>
                    <a:pt x="615" y="229"/>
                    <a:pt x="615" y="228"/>
                    <a:pt x="616" y="227"/>
                  </a:cubicBezTo>
                  <a:cubicBezTo>
                    <a:pt x="616" y="227"/>
                    <a:pt x="617" y="227"/>
                    <a:pt x="617" y="227"/>
                  </a:cubicBezTo>
                  <a:cubicBezTo>
                    <a:pt x="618" y="226"/>
                    <a:pt x="618" y="225"/>
                    <a:pt x="618" y="225"/>
                  </a:cubicBezTo>
                  <a:cubicBezTo>
                    <a:pt x="618" y="225"/>
                    <a:pt x="618" y="225"/>
                    <a:pt x="618" y="224"/>
                  </a:cubicBezTo>
                  <a:cubicBezTo>
                    <a:pt x="618" y="222"/>
                    <a:pt x="621" y="223"/>
                    <a:pt x="623" y="222"/>
                  </a:cubicBezTo>
                  <a:cubicBezTo>
                    <a:pt x="623" y="222"/>
                    <a:pt x="623" y="222"/>
                    <a:pt x="623" y="222"/>
                  </a:cubicBezTo>
                  <a:cubicBezTo>
                    <a:pt x="625" y="221"/>
                    <a:pt x="626" y="221"/>
                    <a:pt x="627" y="219"/>
                  </a:cubicBezTo>
                  <a:cubicBezTo>
                    <a:pt x="627" y="219"/>
                    <a:pt x="627" y="219"/>
                    <a:pt x="627" y="219"/>
                  </a:cubicBezTo>
                  <a:cubicBezTo>
                    <a:pt x="629" y="220"/>
                    <a:pt x="631" y="220"/>
                    <a:pt x="631" y="218"/>
                  </a:cubicBezTo>
                  <a:cubicBezTo>
                    <a:pt x="631" y="218"/>
                    <a:pt x="631" y="218"/>
                    <a:pt x="631" y="218"/>
                  </a:cubicBezTo>
                  <a:cubicBezTo>
                    <a:pt x="632" y="218"/>
                    <a:pt x="632" y="218"/>
                    <a:pt x="632" y="218"/>
                  </a:cubicBezTo>
                  <a:cubicBezTo>
                    <a:pt x="632" y="218"/>
                    <a:pt x="633" y="218"/>
                    <a:pt x="633" y="218"/>
                  </a:cubicBezTo>
                  <a:cubicBezTo>
                    <a:pt x="635" y="217"/>
                    <a:pt x="637" y="216"/>
                    <a:pt x="640" y="215"/>
                  </a:cubicBezTo>
                  <a:cubicBezTo>
                    <a:pt x="640" y="215"/>
                    <a:pt x="640" y="215"/>
                    <a:pt x="640" y="215"/>
                  </a:cubicBezTo>
                  <a:cubicBezTo>
                    <a:pt x="641" y="214"/>
                    <a:pt x="642" y="214"/>
                    <a:pt x="643" y="213"/>
                  </a:cubicBezTo>
                  <a:cubicBezTo>
                    <a:pt x="643" y="213"/>
                    <a:pt x="643" y="212"/>
                    <a:pt x="644" y="212"/>
                  </a:cubicBezTo>
                  <a:cubicBezTo>
                    <a:pt x="647" y="212"/>
                    <a:pt x="650" y="211"/>
                    <a:pt x="653" y="209"/>
                  </a:cubicBezTo>
                  <a:cubicBezTo>
                    <a:pt x="653" y="209"/>
                    <a:pt x="653" y="209"/>
                    <a:pt x="653" y="209"/>
                  </a:cubicBezTo>
                  <a:cubicBezTo>
                    <a:pt x="654" y="206"/>
                    <a:pt x="658" y="209"/>
                    <a:pt x="658" y="206"/>
                  </a:cubicBezTo>
                  <a:cubicBezTo>
                    <a:pt x="658" y="206"/>
                    <a:pt x="658" y="206"/>
                    <a:pt x="658" y="206"/>
                  </a:cubicBezTo>
                  <a:cubicBezTo>
                    <a:pt x="658" y="205"/>
                    <a:pt x="658" y="205"/>
                    <a:pt x="658" y="205"/>
                  </a:cubicBezTo>
                  <a:cubicBezTo>
                    <a:pt x="660" y="205"/>
                    <a:pt x="660" y="205"/>
                    <a:pt x="660" y="205"/>
                  </a:cubicBezTo>
                  <a:cubicBezTo>
                    <a:pt x="661" y="204"/>
                    <a:pt x="662" y="202"/>
                    <a:pt x="663" y="200"/>
                  </a:cubicBezTo>
                  <a:cubicBezTo>
                    <a:pt x="663" y="200"/>
                    <a:pt x="663" y="200"/>
                    <a:pt x="663" y="200"/>
                  </a:cubicBezTo>
                  <a:cubicBezTo>
                    <a:pt x="663" y="198"/>
                    <a:pt x="666" y="197"/>
                    <a:pt x="664" y="195"/>
                  </a:cubicBezTo>
                  <a:cubicBezTo>
                    <a:pt x="664" y="195"/>
                    <a:pt x="664" y="195"/>
                    <a:pt x="664" y="195"/>
                  </a:cubicBezTo>
                  <a:cubicBezTo>
                    <a:pt x="663" y="193"/>
                    <a:pt x="664" y="192"/>
                    <a:pt x="664" y="190"/>
                  </a:cubicBezTo>
                  <a:cubicBezTo>
                    <a:pt x="664" y="190"/>
                    <a:pt x="664" y="190"/>
                    <a:pt x="664" y="190"/>
                  </a:cubicBezTo>
                  <a:cubicBezTo>
                    <a:pt x="663" y="189"/>
                    <a:pt x="663" y="190"/>
                    <a:pt x="663" y="189"/>
                  </a:cubicBezTo>
                  <a:cubicBezTo>
                    <a:pt x="663" y="189"/>
                    <a:pt x="663" y="189"/>
                    <a:pt x="663" y="189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6"/>
                    <a:pt x="661" y="185"/>
                    <a:pt x="661" y="184"/>
                  </a:cubicBezTo>
                  <a:cubicBezTo>
                    <a:pt x="661" y="184"/>
                    <a:pt x="661" y="184"/>
                    <a:pt x="661" y="184"/>
                  </a:cubicBezTo>
                  <a:cubicBezTo>
                    <a:pt x="661" y="183"/>
                    <a:pt x="661" y="183"/>
                    <a:pt x="661" y="182"/>
                  </a:cubicBezTo>
                  <a:cubicBezTo>
                    <a:pt x="662" y="182"/>
                    <a:pt x="662" y="181"/>
                    <a:pt x="663" y="181"/>
                  </a:cubicBezTo>
                  <a:cubicBezTo>
                    <a:pt x="663" y="181"/>
                    <a:pt x="664" y="181"/>
                    <a:pt x="664" y="181"/>
                  </a:cubicBezTo>
                  <a:cubicBezTo>
                    <a:pt x="665" y="182"/>
                    <a:pt x="667" y="182"/>
                    <a:pt x="668" y="183"/>
                  </a:cubicBezTo>
                  <a:cubicBezTo>
                    <a:pt x="668" y="182"/>
                    <a:pt x="668" y="181"/>
                    <a:pt x="668" y="180"/>
                  </a:cubicBezTo>
                  <a:cubicBezTo>
                    <a:pt x="668" y="180"/>
                    <a:pt x="668" y="180"/>
                    <a:pt x="668" y="180"/>
                  </a:cubicBezTo>
                  <a:cubicBezTo>
                    <a:pt x="668" y="180"/>
                    <a:pt x="669" y="180"/>
                    <a:pt x="669" y="179"/>
                  </a:cubicBezTo>
                  <a:cubicBezTo>
                    <a:pt x="669" y="179"/>
                    <a:pt x="669" y="179"/>
                    <a:pt x="669" y="179"/>
                  </a:cubicBezTo>
                  <a:cubicBezTo>
                    <a:pt x="669" y="179"/>
                    <a:pt x="670" y="179"/>
                    <a:pt x="670" y="179"/>
                  </a:cubicBezTo>
                  <a:cubicBezTo>
                    <a:pt x="670" y="179"/>
                    <a:pt x="670" y="177"/>
                    <a:pt x="670" y="176"/>
                  </a:cubicBezTo>
                  <a:close/>
                  <a:moveTo>
                    <a:pt x="699" y="324"/>
                  </a:moveTo>
                  <a:cubicBezTo>
                    <a:pt x="698" y="324"/>
                    <a:pt x="699" y="322"/>
                    <a:pt x="699" y="321"/>
                  </a:cubicBezTo>
                  <a:cubicBezTo>
                    <a:pt x="698" y="320"/>
                    <a:pt x="697" y="321"/>
                    <a:pt x="697" y="319"/>
                  </a:cubicBezTo>
                  <a:cubicBezTo>
                    <a:pt x="697" y="319"/>
                    <a:pt x="697" y="318"/>
                    <a:pt x="697" y="318"/>
                  </a:cubicBezTo>
                  <a:cubicBezTo>
                    <a:pt x="697" y="317"/>
                    <a:pt x="695" y="318"/>
                    <a:pt x="695" y="318"/>
                  </a:cubicBezTo>
                  <a:cubicBezTo>
                    <a:pt x="695" y="317"/>
                    <a:pt x="695" y="316"/>
                    <a:pt x="695" y="316"/>
                  </a:cubicBezTo>
                  <a:cubicBezTo>
                    <a:pt x="694" y="315"/>
                    <a:pt x="693" y="315"/>
                    <a:pt x="693" y="314"/>
                  </a:cubicBezTo>
                  <a:cubicBezTo>
                    <a:pt x="687" y="315"/>
                    <a:pt x="684" y="312"/>
                    <a:pt x="678" y="313"/>
                  </a:cubicBezTo>
                  <a:cubicBezTo>
                    <a:pt x="678" y="314"/>
                    <a:pt x="678" y="314"/>
                    <a:pt x="677" y="314"/>
                  </a:cubicBezTo>
                  <a:cubicBezTo>
                    <a:pt x="677" y="314"/>
                    <a:pt x="676" y="316"/>
                    <a:pt x="676" y="317"/>
                  </a:cubicBezTo>
                  <a:cubicBezTo>
                    <a:pt x="676" y="317"/>
                    <a:pt x="677" y="316"/>
                    <a:pt x="677" y="317"/>
                  </a:cubicBezTo>
                  <a:cubicBezTo>
                    <a:pt x="677" y="317"/>
                    <a:pt x="677" y="317"/>
                    <a:pt x="677" y="318"/>
                  </a:cubicBezTo>
                  <a:cubicBezTo>
                    <a:pt x="677" y="318"/>
                    <a:pt x="678" y="317"/>
                    <a:pt x="678" y="318"/>
                  </a:cubicBezTo>
                  <a:cubicBezTo>
                    <a:pt x="678" y="319"/>
                    <a:pt x="678" y="320"/>
                    <a:pt x="678" y="321"/>
                  </a:cubicBezTo>
                  <a:cubicBezTo>
                    <a:pt x="681" y="321"/>
                    <a:pt x="683" y="323"/>
                    <a:pt x="686" y="323"/>
                  </a:cubicBezTo>
                  <a:cubicBezTo>
                    <a:pt x="686" y="324"/>
                    <a:pt x="688" y="325"/>
                    <a:pt x="690" y="325"/>
                  </a:cubicBezTo>
                  <a:cubicBezTo>
                    <a:pt x="690" y="326"/>
                    <a:pt x="692" y="327"/>
                    <a:pt x="693" y="328"/>
                  </a:cubicBezTo>
                  <a:cubicBezTo>
                    <a:pt x="694" y="330"/>
                    <a:pt x="696" y="331"/>
                    <a:pt x="698" y="331"/>
                  </a:cubicBezTo>
                  <a:cubicBezTo>
                    <a:pt x="698" y="329"/>
                    <a:pt x="700" y="327"/>
                    <a:pt x="699" y="324"/>
                  </a:cubicBezTo>
                  <a:close/>
                  <a:moveTo>
                    <a:pt x="341" y="498"/>
                  </a:moveTo>
                  <a:cubicBezTo>
                    <a:pt x="341" y="498"/>
                    <a:pt x="340" y="498"/>
                    <a:pt x="339" y="498"/>
                  </a:cubicBezTo>
                  <a:cubicBezTo>
                    <a:pt x="339" y="498"/>
                    <a:pt x="338" y="498"/>
                    <a:pt x="337" y="499"/>
                  </a:cubicBezTo>
                  <a:cubicBezTo>
                    <a:pt x="337" y="499"/>
                    <a:pt x="336" y="499"/>
                    <a:pt x="336" y="500"/>
                  </a:cubicBezTo>
                  <a:cubicBezTo>
                    <a:pt x="336" y="501"/>
                    <a:pt x="337" y="501"/>
                    <a:pt x="338" y="501"/>
                  </a:cubicBezTo>
                  <a:cubicBezTo>
                    <a:pt x="338" y="502"/>
                    <a:pt x="339" y="502"/>
                    <a:pt x="340" y="502"/>
                  </a:cubicBezTo>
                  <a:cubicBezTo>
                    <a:pt x="340" y="502"/>
                    <a:pt x="341" y="502"/>
                    <a:pt x="342" y="501"/>
                  </a:cubicBezTo>
                  <a:cubicBezTo>
                    <a:pt x="342" y="501"/>
                    <a:pt x="342" y="501"/>
                    <a:pt x="342" y="500"/>
                  </a:cubicBezTo>
                  <a:cubicBezTo>
                    <a:pt x="342" y="500"/>
                    <a:pt x="342" y="500"/>
                    <a:pt x="342" y="499"/>
                  </a:cubicBezTo>
                  <a:lnTo>
                    <a:pt x="341" y="498"/>
                  </a:lnTo>
                  <a:close/>
                  <a:moveTo>
                    <a:pt x="635" y="360"/>
                  </a:moveTo>
                  <a:cubicBezTo>
                    <a:pt x="635" y="364"/>
                    <a:pt x="634" y="361"/>
                    <a:pt x="633" y="361"/>
                  </a:cubicBezTo>
                  <a:cubicBezTo>
                    <a:pt x="633" y="363"/>
                    <a:pt x="632" y="365"/>
                    <a:pt x="633" y="365"/>
                  </a:cubicBezTo>
                  <a:cubicBezTo>
                    <a:pt x="634" y="365"/>
                    <a:pt x="634" y="365"/>
                    <a:pt x="634" y="366"/>
                  </a:cubicBezTo>
                  <a:cubicBezTo>
                    <a:pt x="635" y="366"/>
                    <a:pt x="635" y="366"/>
                    <a:pt x="635" y="366"/>
                  </a:cubicBezTo>
                  <a:cubicBezTo>
                    <a:pt x="636" y="365"/>
                    <a:pt x="637" y="361"/>
                    <a:pt x="635" y="360"/>
                  </a:cubicBezTo>
                  <a:close/>
                  <a:moveTo>
                    <a:pt x="568" y="378"/>
                  </a:moveTo>
                  <a:cubicBezTo>
                    <a:pt x="567" y="378"/>
                    <a:pt x="566" y="378"/>
                    <a:pt x="566" y="376"/>
                  </a:cubicBezTo>
                  <a:cubicBezTo>
                    <a:pt x="565" y="376"/>
                    <a:pt x="565" y="376"/>
                    <a:pt x="565" y="375"/>
                  </a:cubicBezTo>
                  <a:cubicBezTo>
                    <a:pt x="565" y="373"/>
                    <a:pt x="565" y="372"/>
                    <a:pt x="564" y="372"/>
                  </a:cubicBezTo>
                  <a:cubicBezTo>
                    <a:pt x="564" y="373"/>
                    <a:pt x="564" y="374"/>
                    <a:pt x="564" y="375"/>
                  </a:cubicBezTo>
                  <a:cubicBezTo>
                    <a:pt x="563" y="375"/>
                    <a:pt x="563" y="376"/>
                    <a:pt x="562" y="376"/>
                  </a:cubicBezTo>
                  <a:cubicBezTo>
                    <a:pt x="562" y="378"/>
                    <a:pt x="561" y="379"/>
                    <a:pt x="561" y="383"/>
                  </a:cubicBezTo>
                  <a:cubicBezTo>
                    <a:pt x="564" y="384"/>
                    <a:pt x="562" y="380"/>
                    <a:pt x="565" y="381"/>
                  </a:cubicBezTo>
                  <a:cubicBezTo>
                    <a:pt x="565" y="380"/>
                    <a:pt x="565" y="380"/>
                    <a:pt x="566" y="381"/>
                  </a:cubicBezTo>
                  <a:cubicBezTo>
                    <a:pt x="567" y="381"/>
                    <a:pt x="567" y="383"/>
                    <a:pt x="569" y="383"/>
                  </a:cubicBezTo>
                  <a:cubicBezTo>
                    <a:pt x="569" y="382"/>
                    <a:pt x="570" y="382"/>
                    <a:pt x="570" y="382"/>
                  </a:cubicBezTo>
                  <a:cubicBezTo>
                    <a:pt x="571" y="382"/>
                    <a:pt x="571" y="381"/>
                    <a:pt x="571" y="380"/>
                  </a:cubicBezTo>
                  <a:cubicBezTo>
                    <a:pt x="571" y="379"/>
                    <a:pt x="568" y="380"/>
                    <a:pt x="568" y="378"/>
                  </a:cubicBezTo>
                  <a:close/>
                  <a:moveTo>
                    <a:pt x="575" y="358"/>
                  </a:moveTo>
                  <a:cubicBezTo>
                    <a:pt x="575" y="355"/>
                    <a:pt x="573" y="355"/>
                    <a:pt x="573" y="353"/>
                  </a:cubicBezTo>
                  <a:cubicBezTo>
                    <a:pt x="571" y="353"/>
                    <a:pt x="568" y="353"/>
                    <a:pt x="567" y="354"/>
                  </a:cubicBezTo>
                  <a:cubicBezTo>
                    <a:pt x="564" y="354"/>
                    <a:pt x="564" y="356"/>
                    <a:pt x="561" y="356"/>
                  </a:cubicBezTo>
                  <a:cubicBezTo>
                    <a:pt x="561" y="358"/>
                    <a:pt x="558" y="358"/>
                    <a:pt x="558" y="360"/>
                  </a:cubicBezTo>
                  <a:cubicBezTo>
                    <a:pt x="558" y="362"/>
                    <a:pt x="556" y="361"/>
                    <a:pt x="556" y="362"/>
                  </a:cubicBezTo>
                  <a:cubicBezTo>
                    <a:pt x="555" y="362"/>
                    <a:pt x="555" y="364"/>
                    <a:pt x="555" y="366"/>
                  </a:cubicBezTo>
                  <a:cubicBezTo>
                    <a:pt x="556" y="366"/>
                    <a:pt x="556" y="366"/>
                    <a:pt x="556" y="367"/>
                  </a:cubicBezTo>
                  <a:cubicBezTo>
                    <a:pt x="557" y="367"/>
                    <a:pt x="559" y="367"/>
                    <a:pt x="560" y="367"/>
                  </a:cubicBezTo>
                  <a:cubicBezTo>
                    <a:pt x="560" y="368"/>
                    <a:pt x="560" y="369"/>
                    <a:pt x="560" y="369"/>
                  </a:cubicBezTo>
                  <a:cubicBezTo>
                    <a:pt x="561" y="369"/>
                    <a:pt x="562" y="369"/>
                    <a:pt x="562" y="370"/>
                  </a:cubicBezTo>
                  <a:cubicBezTo>
                    <a:pt x="565" y="371"/>
                    <a:pt x="564" y="367"/>
                    <a:pt x="567" y="367"/>
                  </a:cubicBezTo>
                  <a:cubicBezTo>
                    <a:pt x="569" y="367"/>
                    <a:pt x="569" y="365"/>
                    <a:pt x="570" y="364"/>
                  </a:cubicBezTo>
                  <a:cubicBezTo>
                    <a:pt x="573" y="364"/>
                    <a:pt x="573" y="362"/>
                    <a:pt x="575" y="362"/>
                  </a:cubicBezTo>
                  <a:cubicBezTo>
                    <a:pt x="576" y="360"/>
                    <a:pt x="574" y="360"/>
                    <a:pt x="575" y="358"/>
                  </a:cubicBezTo>
                  <a:close/>
                </a:path>
              </a:pathLst>
            </a:custGeom>
            <a:solidFill>
              <a:srgbClr val="FC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51" name="Google Shape;640;p19">
              <a:extLst>
                <a:ext uri="{FF2B5EF4-FFF2-40B4-BE49-F238E27FC236}">
                  <a16:creationId xmlns:a16="http://schemas.microsoft.com/office/drawing/2014/main" id="{08B7A1D6-3146-FC42-8940-C51892C0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3" y="6083300"/>
              <a:ext cx="1082675" cy="5064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900"/>
                <a:defRPr/>
              </a:pPr>
              <a:r>
                <a:rPr lang="en-US" altLang="en-US" sz="1900" b="1">
                  <a:solidFill>
                    <a:srgbClr val="FFFFFF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SPAIN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95" name="Google Shape;641;p19">
              <a:extLst>
                <a:ext uri="{FF2B5EF4-FFF2-40B4-BE49-F238E27FC236}">
                  <a16:creationId xmlns:a16="http://schemas.microsoft.com/office/drawing/2014/main" id="{A78DF70E-DDCF-0147-942C-03DAB10C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088" y="2593975"/>
              <a:ext cx="779462" cy="850900"/>
            </a:xfrm>
            <a:custGeom>
              <a:avLst/>
              <a:gdLst>
                <a:gd name="T0" fmla="*/ 420738 w 150"/>
                <a:gd name="T1" fmla="*/ 52125 h 163"/>
                <a:gd name="T2" fmla="*/ 394766 w 150"/>
                <a:gd name="T3" fmla="*/ 36487 h 163"/>
                <a:gd name="T4" fmla="*/ 586955 w 150"/>
                <a:gd name="T5" fmla="*/ 15637 h 163"/>
                <a:gd name="T6" fmla="*/ 379183 w 150"/>
                <a:gd name="T7" fmla="*/ 67762 h 163"/>
                <a:gd name="T8" fmla="*/ 342823 w 150"/>
                <a:gd name="T9" fmla="*/ 78187 h 163"/>
                <a:gd name="T10" fmla="*/ 649287 w 150"/>
                <a:gd name="T11" fmla="*/ 15637 h 163"/>
                <a:gd name="T12" fmla="*/ 124663 w 150"/>
                <a:gd name="T13" fmla="*/ 510820 h 163"/>
                <a:gd name="T14" fmla="*/ 161023 w 150"/>
                <a:gd name="T15" fmla="*/ 542095 h 163"/>
                <a:gd name="T16" fmla="*/ 223355 w 150"/>
                <a:gd name="T17" fmla="*/ 542095 h 163"/>
                <a:gd name="T18" fmla="*/ 197383 w 150"/>
                <a:gd name="T19" fmla="*/ 526458 h 163"/>
                <a:gd name="T20" fmla="*/ 176606 w 150"/>
                <a:gd name="T21" fmla="*/ 516033 h 163"/>
                <a:gd name="T22" fmla="*/ 348018 w 150"/>
                <a:gd name="T23" fmla="*/ 114674 h 163"/>
                <a:gd name="T24" fmla="*/ 93497 w 150"/>
                <a:gd name="T25" fmla="*/ 630707 h 163"/>
                <a:gd name="T26" fmla="*/ 0 w 150"/>
                <a:gd name="T27" fmla="*/ 635919 h 163"/>
                <a:gd name="T28" fmla="*/ 83109 w 150"/>
                <a:gd name="T29" fmla="*/ 667194 h 163"/>
                <a:gd name="T30" fmla="*/ 747978 w 150"/>
                <a:gd name="T31" fmla="*/ 88612 h 163"/>
                <a:gd name="T32" fmla="*/ 493458 w 150"/>
                <a:gd name="T33" fmla="*/ 67762 h 163"/>
                <a:gd name="T34" fmla="*/ 436321 w 150"/>
                <a:gd name="T35" fmla="*/ 145949 h 163"/>
                <a:gd name="T36" fmla="*/ 457098 w 150"/>
                <a:gd name="T37" fmla="*/ 239773 h 163"/>
                <a:gd name="T38" fmla="*/ 384378 w 150"/>
                <a:gd name="T39" fmla="*/ 328385 h 163"/>
                <a:gd name="T40" fmla="*/ 363601 w 150"/>
                <a:gd name="T41" fmla="*/ 317960 h 163"/>
                <a:gd name="T42" fmla="*/ 405155 w 150"/>
                <a:gd name="T43" fmla="*/ 255410 h 163"/>
                <a:gd name="T44" fmla="*/ 368795 w 150"/>
                <a:gd name="T45" fmla="*/ 156374 h 163"/>
                <a:gd name="T46" fmla="*/ 270103 w 150"/>
                <a:gd name="T47" fmla="*/ 281473 h 163"/>
                <a:gd name="T48" fmla="*/ 264909 w 150"/>
                <a:gd name="T49" fmla="*/ 317960 h 163"/>
                <a:gd name="T50" fmla="*/ 202577 w 150"/>
                <a:gd name="T51" fmla="*/ 396147 h 163"/>
                <a:gd name="T52" fmla="*/ 145440 w 150"/>
                <a:gd name="T53" fmla="*/ 453483 h 163"/>
                <a:gd name="T54" fmla="*/ 150635 w 150"/>
                <a:gd name="T55" fmla="*/ 489971 h 163"/>
                <a:gd name="T56" fmla="*/ 197383 w 150"/>
                <a:gd name="T57" fmla="*/ 516033 h 163"/>
                <a:gd name="T58" fmla="*/ 171412 w 150"/>
                <a:gd name="T59" fmla="*/ 557733 h 163"/>
                <a:gd name="T60" fmla="*/ 155829 w 150"/>
                <a:gd name="T61" fmla="*/ 557733 h 163"/>
                <a:gd name="T62" fmla="*/ 129857 w 150"/>
                <a:gd name="T63" fmla="*/ 562945 h 163"/>
                <a:gd name="T64" fmla="*/ 161023 w 150"/>
                <a:gd name="T65" fmla="*/ 604645 h 163"/>
                <a:gd name="T66" fmla="*/ 109080 w 150"/>
                <a:gd name="T67" fmla="*/ 568157 h 163"/>
                <a:gd name="T68" fmla="*/ 83109 w 150"/>
                <a:gd name="T69" fmla="*/ 568157 h 163"/>
                <a:gd name="T70" fmla="*/ 36360 w 150"/>
                <a:gd name="T71" fmla="*/ 552520 h 163"/>
                <a:gd name="T72" fmla="*/ 57137 w 150"/>
                <a:gd name="T73" fmla="*/ 599432 h 163"/>
                <a:gd name="T74" fmla="*/ 145440 w 150"/>
                <a:gd name="T75" fmla="*/ 620282 h 163"/>
                <a:gd name="T76" fmla="*/ 280492 w 150"/>
                <a:gd name="T77" fmla="*/ 599432 h 163"/>
                <a:gd name="T78" fmla="*/ 337629 w 150"/>
                <a:gd name="T79" fmla="*/ 651557 h 163"/>
                <a:gd name="T80" fmla="*/ 420738 w 150"/>
                <a:gd name="T81" fmla="*/ 693256 h 163"/>
                <a:gd name="T82" fmla="*/ 467486 w 150"/>
                <a:gd name="T83" fmla="*/ 745381 h 163"/>
                <a:gd name="T84" fmla="*/ 483069 w 150"/>
                <a:gd name="T85" fmla="*/ 849630 h 163"/>
                <a:gd name="T86" fmla="*/ 483069 w 150"/>
                <a:gd name="T87" fmla="*/ 802718 h 163"/>
                <a:gd name="T88" fmla="*/ 545401 w 150"/>
                <a:gd name="T89" fmla="*/ 677619 h 163"/>
                <a:gd name="T90" fmla="*/ 529818 w 150"/>
                <a:gd name="T91" fmla="*/ 604645 h 163"/>
                <a:gd name="T92" fmla="*/ 509041 w 150"/>
                <a:gd name="T93" fmla="*/ 536883 h 163"/>
                <a:gd name="T94" fmla="*/ 550595 w 150"/>
                <a:gd name="T95" fmla="*/ 505608 h 163"/>
                <a:gd name="T96" fmla="*/ 659675 w 150"/>
                <a:gd name="T97" fmla="*/ 495183 h 163"/>
                <a:gd name="T98" fmla="*/ 727201 w 150"/>
                <a:gd name="T99" fmla="*/ 411784 h 163"/>
                <a:gd name="T100" fmla="*/ 716812 w 150"/>
                <a:gd name="T101" fmla="*/ 349234 h 163"/>
                <a:gd name="T102" fmla="*/ 670064 w 150"/>
                <a:gd name="T103" fmla="*/ 323172 h 163"/>
                <a:gd name="T104" fmla="*/ 670064 w 150"/>
                <a:gd name="T105" fmla="*/ 312747 h 163"/>
                <a:gd name="T106" fmla="*/ 753173 w 150"/>
                <a:gd name="T107" fmla="*/ 234560 h 163"/>
                <a:gd name="T108" fmla="*/ 493458 w 150"/>
                <a:gd name="T109" fmla="*/ 557733 h 163"/>
                <a:gd name="T110" fmla="*/ 529818 w 150"/>
                <a:gd name="T111" fmla="*/ 281473 h 163"/>
                <a:gd name="T112" fmla="*/ 83109 w 150"/>
                <a:gd name="T113" fmla="*/ 562945 h 163"/>
                <a:gd name="T114" fmla="*/ 98692 w 150"/>
                <a:gd name="T115" fmla="*/ 552520 h 163"/>
                <a:gd name="T116" fmla="*/ 83109 w 150"/>
                <a:gd name="T117" fmla="*/ 521245 h 163"/>
                <a:gd name="T118" fmla="*/ 129857 w 150"/>
                <a:gd name="T119" fmla="*/ 557733 h 163"/>
                <a:gd name="T120" fmla="*/ 62332 w 150"/>
                <a:gd name="T121" fmla="*/ 505608 h 1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50" h="163" extrusionOk="0">
                  <a:moveTo>
                    <a:pt x="99" y="5"/>
                  </a:moveTo>
                  <a:cubicBezTo>
                    <a:pt x="100" y="6"/>
                    <a:pt x="100" y="6"/>
                    <a:pt x="101" y="6"/>
                  </a:cubicBezTo>
                  <a:cubicBezTo>
                    <a:pt x="104" y="7"/>
                    <a:pt x="106" y="7"/>
                    <a:pt x="106" y="4"/>
                  </a:cubicBezTo>
                  <a:cubicBezTo>
                    <a:pt x="102" y="4"/>
                    <a:pt x="100" y="3"/>
                    <a:pt x="97" y="3"/>
                  </a:cubicBezTo>
                  <a:cubicBezTo>
                    <a:pt x="98" y="5"/>
                    <a:pt x="92" y="2"/>
                    <a:pt x="94" y="5"/>
                  </a:cubicBezTo>
                  <a:cubicBezTo>
                    <a:pt x="95" y="6"/>
                    <a:pt x="97" y="5"/>
                    <a:pt x="99" y="5"/>
                  </a:cubicBezTo>
                  <a:close/>
                  <a:moveTo>
                    <a:pt x="81" y="10"/>
                  </a:moveTo>
                  <a:cubicBezTo>
                    <a:pt x="82" y="8"/>
                    <a:pt x="85" y="8"/>
                    <a:pt x="87" y="6"/>
                  </a:cubicBezTo>
                  <a:cubicBezTo>
                    <a:pt x="88" y="6"/>
                    <a:pt x="90" y="6"/>
                    <a:pt x="91" y="6"/>
                  </a:cubicBezTo>
                  <a:cubicBezTo>
                    <a:pt x="92" y="3"/>
                    <a:pt x="88" y="5"/>
                    <a:pt x="88" y="3"/>
                  </a:cubicBezTo>
                  <a:cubicBezTo>
                    <a:pt x="88" y="3"/>
                    <a:pt x="87" y="3"/>
                    <a:pt x="87" y="3"/>
                  </a:cubicBezTo>
                  <a:cubicBezTo>
                    <a:pt x="86" y="4"/>
                    <a:pt x="84" y="4"/>
                    <a:pt x="83" y="4"/>
                  </a:cubicBezTo>
                  <a:cubicBezTo>
                    <a:pt x="83" y="6"/>
                    <a:pt x="80" y="5"/>
                    <a:pt x="80" y="6"/>
                  </a:cubicBezTo>
                  <a:cubicBezTo>
                    <a:pt x="78" y="6"/>
                    <a:pt x="78" y="8"/>
                    <a:pt x="76" y="7"/>
                  </a:cubicBezTo>
                  <a:cubicBezTo>
                    <a:pt x="75" y="10"/>
                    <a:pt x="79" y="10"/>
                    <a:pt x="81" y="10"/>
                  </a:cubicBezTo>
                  <a:close/>
                  <a:moveTo>
                    <a:pt x="116" y="5"/>
                  </a:moveTo>
                  <a:cubicBezTo>
                    <a:pt x="116" y="5"/>
                    <a:pt x="116" y="4"/>
                    <a:pt x="117" y="5"/>
                  </a:cubicBezTo>
                  <a:cubicBezTo>
                    <a:pt x="118" y="4"/>
                    <a:pt x="118" y="4"/>
                    <a:pt x="119" y="4"/>
                  </a:cubicBezTo>
                  <a:cubicBezTo>
                    <a:pt x="119" y="3"/>
                    <a:pt x="119" y="3"/>
                    <a:pt x="120" y="3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17" y="1"/>
                    <a:pt x="116" y="3"/>
                    <a:pt x="113" y="3"/>
                  </a:cubicBezTo>
                  <a:cubicBezTo>
                    <a:pt x="110" y="2"/>
                    <a:pt x="110" y="4"/>
                    <a:pt x="111" y="6"/>
                  </a:cubicBezTo>
                  <a:cubicBezTo>
                    <a:pt x="113" y="7"/>
                    <a:pt x="114" y="5"/>
                    <a:pt x="116" y="5"/>
                  </a:cubicBezTo>
                  <a:close/>
                  <a:moveTo>
                    <a:pt x="65" y="17"/>
                  </a:moveTo>
                  <a:cubicBezTo>
                    <a:pt x="66" y="17"/>
                    <a:pt x="66" y="17"/>
                    <a:pt x="67" y="17"/>
                  </a:cubicBezTo>
                  <a:cubicBezTo>
                    <a:pt x="67" y="18"/>
                    <a:pt x="67" y="18"/>
                    <a:pt x="68" y="18"/>
                  </a:cubicBezTo>
                  <a:cubicBezTo>
                    <a:pt x="68" y="16"/>
                    <a:pt x="69" y="15"/>
                    <a:pt x="71" y="14"/>
                  </a:cubicBezTo>
                  <a:cubicBezTo>
                    <a:pt x="72" y="14"/>
                    <a:pt x="72" y="13"/>
                    <a:pt x="73" y="13"/>
                  </a:cubicBezTo>
                  <a:cubicBezTo>
                    <a:pt x="75" y="13"/>
                    <a:pt x="76" y="12"/>
                    <a:pt x="76" y="11"/>
                  </a:cubicBezTo>
                  <a:cubicBezTo>
                    <a:pt x="73" y="10"/>
                    <a:pt x="73" y="12"/>
                    <a:pt x="71" y="12"/>
                  </a:cubicBezTo>
                  <a:cubicBezTo>
                    <a:pt x="71" y="12"/>
                    <a:pt x="70" y="13"/>
                    <a:pt x="70" y="13"/>
                  </a:cubicBezTo>
                  <a:cubicBezTo>
                    <a:pt x="69" y="13"/>
                    <a:pt x="69" y="12"/>
                    <a:pt x="69" y="13"/>
                  </a:cubicBezTo>
                  <a:cubicBezTo>
                    <a:pt x="68" y="13"/>
                    <a:pt x="68" y="14"/>
                    <a:pt x="68" y="14"/>
                  </a:cubicBezTo>
                  <a:cubicBezTo>
                    <a:pt x="68" y="15"/>
                    <a:pt x="66" y="14"/>
                    <a:pt x="66" y="14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5" y="15"/>
                    <a:pt x="65" y="15"/>
                  </a:cubicBezTo>
                  <a:cubicBezTo>
                    <a:pt x="65" y="16"/>
                    <a:pt x="65" y="17"/>
                    <a:pt x="65" y="17"/>
                  </a:cubicBezTo>
                  <a:close/>
                  <a:moveTo>
                    <a:pt x="125" y="3"/>
                  </a:moveTo>
                  <a:cubicBezTo>
                    <a:pt x="125" y="2"/>
                    <a:pt x="125" y="1"/>
                    <a:pt x="123" y="1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1"/>
                    <a:pt x="121" y="2"/>
                    <a:pt x="121" y="3"/>
                  </a:cubicBezTo>
                  <a:cubicBezTo>
                    <a:pt x="123" y="3"/>
                    <a:pt x="124" y="3"/>
                    <a:pt x="125" y="3"/>
                  </a:cubicBezTo>
                  <a:close/>
                  <a:moveTo>
                    <a:pt x="129" y="1"/>
                  </a:moveTo>
                  <a:cubicBezTo>
                    <a:pt x="128" y="1"/>
                    <a:pt x="127" y="1"/>
                    <a:pt x="127" y="1"/>
                  </a:cubicBezTo>
                  <a:cubicBezTo>
                    <a:pt x="127" y="2"/>
                    <a:pt x="127" y="2"/>
                    <a:pt x="127" y="3"/>
                  </a:cubicBezTo>
                  <a:cubicBezTo>
                    <a:pt x="128" y="3"/>
                    <a:pt x="128" y="2"/>
                    <a:pt x="129" y="1"/>
                  </a:cubicBezTo>
                  <a:close/>
                  <a:moveTo>
                    <a:pt x="22" y="96"/>
                  </a:moveTo>
                  <a:cubicBezTo>
                    <a:pt x="22" y="97"/>
                    <a:pt x="23" y="97"/>
                    <a:pt x="23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5" y="98"/>
                    <a:pt x="26" y="98"/>
                    <a:pt x="27" y="98"/>
                  </a:cubicBezTo>
                  <a:cubicBezTo>
                    <a:pt x="27" y="99"/>
                    <a:pt x="27" y="100"/>
                    <a:pt x="28" y="101"/>
                  </a:cubicBezTo>
                  <a:cubicBezTo>
                    <a:pt x="28" y="101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30" y="103"/>
                  </a:cubicBezTo>
                  <a:cubicBezTo>
                    <a:pt x="30" y="103"/>
                    <a:pt x="30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5"/>
                    <a:pt x="32" y="105"/>
                    <a:pt x="32" y="105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6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5" y="106"/>
                    <a:pt x="37" y="105"/>
                    <a:pt x="38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40" y="103"/>
                    <a:pt x="42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3" y="104"/>
                    <a:pt x="44" y="104"/>
                  </a:cubicBezTo>
                  <a:cubicBezTo>
                    <a:pt x="43" y="104"/>
                    <a:pt x="43" y="104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1" y="104"/>
                    <a:pt x="40" y="102"/>
                    <a:pt x="38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2"/>
                    <a:pt x="38" y="102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6" y="100"/>
                    <a:pt x="36" y="100"/>
                    <a:pt x="35" y="100"/>
                  </a:cubicBezTo>
                  <a:cubicBezTo>
                    <a:pt x="35" y="100"/>
                    <a:pt x="35" y="100"/>
                    <a:pt x="35" y="99"/>
                  </a:cubicBezTo>
                  <a:cubicBezTo>
                    <a:pt x="35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2" y="98"/>
                  </a:cubicBezTo>
                  <a:cubicBezTo>
                    <a:pt x="31" y="97"/>
                    <a:pt x="30" y="96"/>
                    <a:pt x="29" y="96"/>
                  </a:cubicBezTo>
                  <a:cubicBezTo>
                    <a:pt x="28" y="94"/>
                    <a:pt x="27" y="93"/>
                    <a:pt x="25" y="93"/>
                  </a:cubicBezTo>
                  <a:cubicBezTo>
                    <a:pt x="22" y="93"/>
                    <a:pt x="20" y="93"/>
                    <a:pt x="19" y="96"/>
                  </a:cubicBezTo>
                  <a:cubicBezTo>
                    <a:pt x="19" y="97"/>
                    <a:pt x="20" y="96"/>
                    <a:pt x="22" y="96"/>
                  </a:cubicBezTo>
                  <a:close/>
                  <a:moveTo>
                    <a:pt x="67" y="22"/>
                  </a:moveTo>
                  <a:cubicBezTo>
                    <a:pt x="67" y="21"/>
                    <a:pt x="68" y="18"/>
                    <a:pt x="65" y="18"/>
                  </a:cubicBezTo>
                  <a:cubicBezTo>
                    <a:pt x="63" y="22"/>
                    <a:pt x="59" y="22"/>
                    <a:pt x="59" y="28"/>
                  </a:cubicBezTo>
                  <a:cubicBezTo>
                    <a:pt x="63" y="28"/>
                    <a:pt x="67" y="26"/>
                    <a:pt x="67" y="22"/>
                  </a:cubicBezTo>
                  <a:close/>
                  <a:moveTo>
                    <a:pt x="27" y="123"/>
                  </a:moveTo>
                  <a:cubicBezTo>
                    <a:pt x="26" y="122"/>
                    <a:pt x="27" y="120"/>
                    <a:pt x="25" y="121"/>
                  </a:cubicBezTo>
                  <a:cubicBezTo>
                    <a:pt x="23" y="120"/>
                    <a:pt x="23" y="121"/>
                    <a:pt x="22" y="121"/>
                  </a:cubicBezTo>
                  <a:cubicBezTo>
                    <a:pt x="20" y="121"/>
                    <a:pt x="20" y="121"/>
                    <a:pt x="18" y="121"/>
                  </a:cubicBezTo>
                  <a:cubicBezTo>
                    <a:pt x="17" y="120"/>
                    <a:pt x="16" y="121"/>
                    <a:pt x="14" y="121"/>
                  </a:cubicBezTo>
                  <a:cubicBezTo>
                    <a:pt x="14" y="119"/>
                    <a:pt x="12" y="119"/>
                    <a:pt x="11" y="119"/>
                  </a:cubicBezTo>
                  <a:cubicBezTo>
                    <a:pt x="9" y="118"/>
                    <a:pt x="9" y="117"/>
                    <a:pt x="7" y="117"/>
                  </a:cubicBezTo>
                  <a:cubicBezTo>
                    <a:pt x="6" y="117"/>
                    <a:pt x="4" y="117"/>
                    <a:pt x="3" y="117"/>
                  </a:cubicBezTo>
                  <a:cubicBezTo>
                    <a:pt x="2" y="118"/>
                    <a:pt x="0" y="117"/>
                    <a:pt x="0" y="119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3"/>
                    <a:pt x="3" y="123"/>
                    <a:pt x="3" y="124"/>
                  </a:cubicBezTo>
                  <a:cubicBezTo>
                    <a:pt x="4" y="124"/>
                    <a:pt x="4" y="126"/>
                    <a:pt x="5" y="126"/>
                  </a:cubicBezTo>
                  <a:cubicBezTo>
                    <a:pt x="5" y="125"/>
                    <a:pt x="5" y="124"/>
                    <a:pt x="6" y="124"/>
                  </a:cubicBezTo>
                  <a:cubicBezTo>
                    <a:pt x="9" y="124"/>
                    <a:pt x="11" y="124"/>
                    <a:pt x="13" y="124"/>
                  </a:cubicBezTo>
                  <a:cubicBezTo>
                    <a:pt x="14" y="125"/>
                    <a:pt x="14" y="125"/>
                    <a:pt x="15" y="125"/>
                  </a:cubicBezTo>
                  <a:cubicBezTo>
                    <a:pt x="15" y="126"/>
                    <a:pt x="16" y="127"/>
                    <a:pt x="16" y="128"/>
                  </a:cubicBezTo>
                  <a:cubicBezTo>
                    <a:pt x="19" y="127"/>
                    <a:pt x="18" y="129"/>
                    <a:pt x="21" y="129"/>
                  </a:cubicBezTo>
                  <a:cubicBezTo>
                    <a:pt x="24" y="128"/>
                    <a:pt x="25" y="125"/>
                    <a:pt x="29" y="125"/>
                  </a:cubicBezTo>
                  <a:cubicBezTo>
                    <a:pt x="29" y="125"/>
                    <a:pt x="29" y="124"/>
                    <a:pt x="29" y="124"/>
                  </a:cubicBezTo>
                  <a:cubicBezTo>
                    <a:pt x="29" y="123"/>
                    <a:pt x="27" y="124"/>
                    <a:pt x="27" y="123"/>
                  </a:cubicBezTo>
                  <a:close/>
                  <a:moveTo>
                    <a:pt x="149" y="22"/>
                  </a:moveTo>
                  <a:cubicBezTo>
                    <a:pt x="148" y="21"/>
                    <a:pt x="148" y="21"/>
                    <a:pt x="147" y="20"/>
                  </a:cubicBezTo>
                  <a:cubicBezTo>
                    <a:pt x="145" y="20"/>
                    <a:pt x="144" y="18"/>
                    <a:pt x="144" y="17"/>
                  </a:cubicBezTo>
                  <a:cubicBezTo>
                    <a:pt x="141" y="17"/>
                    <a:pt x="140" y="15"/>
                    <a:pt x="139" y="13"/>
                  </a:cubicBezTo>
                  <a:cubicBezTo>
                    <a:pt x="139" y="12"/>
                    <a:pt x="137" y="11"/>
                    <a:pt x="137" y="8"/>
                  </a:cubicBezTo>
                  <a:cubicBezTo>
                    <a:pt x="136" y="8"/>
                    <a:pt x="135" y="8"/>
                    <a:pt x="135" y="6"/>
                  </a:cubicBezTo>
                  <a:cubicBezTo>
                    <a:pt x="131" y="8"/>
                    <a:pt x="126" y="7"/>
                    <a:pt x="121" y="7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18" y="8"/>
                    <a:pt x="115" y="8"/>
                    <a:pt x="112" y="8"/>
                  </a:cubicBezTo>
                  <a:cubicBezTo>
                    <a:pt x="105" y="8"/>
                    <a:pt x="101" y="11"/>
                    <a:pt x="95" y="13"/>
                  </a:cubicBezTo>
                  <a:cubicBezTo>
                    <a:pt x="94" y="14"/>
                    <a:pt x="93" y="13"/>
                    <a:pt x="93" y="14"/>
                  </a:cubicBezTo>
                  <a:cubicBezTo>
                    <a:pt x="91" y="14"/>
                    <a:pt x="91" y="15"/>
                    <a:pt x="89" y="15"/>
                  </a:cubicBezTo>
                  <a:cubicBezTo>
                    <a:pt x="87" y="16"/>
                    <a:pt x="88" y="18"/>
                    <a:pt x="85" y="18"/>
                  </a:cubicBezTo>
                  <a:cubicBezTo>
                    <a:pt x="85" y="21"/>
                    <a:pt x="83" y="21"/>
                    <a:pt x="83" y="23"/>
                  </a:cubicBezTo>
                  <a:cubicBezTo>
                    <a:pt x="82" y="24"/>
                    <a:pt x="80" y="24"/>
                    <a:pt x="79" y="26"/>
                  </a:cubicBezTo>
                  <a:cubicBezTo>
                    <a:pt x="80" y="27"/>
                    <a:pt x="81" y="27"/>
                    <a:pt x="82" y="27"/>
                  </a:cubicBezTo>
                  <a:cubicBezTo>
                    <a:pt x="83" y="27"/>
                    <a:pt x="83" y="28"/>
                    <a:pt x="84" y="28"/>
                  </a:cubicBezTo>
                  <a:cubicBezTo>
                    <a:pt x="84" y="30"/>
                    <a:pt x="84" y="33"/>
                    <a:pt x="83" y="34"/>
                  </a:cubicBezTo>
                  <a:cubicBezTo>
                    <a:pt x="81" y="34"/>
                    <a:pt x="82" y="37"/>
                    <a:pt x="80" y="38"/>
                  </a:cubicBezTo>
                  <a:cubicBezTo>
                    <a:pt x="81" y="39"/>
                    <a:pt x="84" y="38"/>
                    <a:pt x="84" y="40"/>
                  </a:cubicBezTo>
                  <a:cubicBezTo>
                    <a:pt x="87" y="40"/>
                    <a:pt x="91" y="40"/>
                    <a:pt x="93" y="41"/>
                  </a:cubicBezTo>
                  <a:cubicBezTo>
                    <a:pt x="93" y="42"/>
                    <a:pt x="92" y="42"/>
                    <a:pt x="91" y="42"/>
                  </a:cubicBezTo>
                  <a:cubicBezTo>
                    <a:pt x="90" y="42"/>
                    <a:pt x="90" y="43"/>
                    <a:pt x="89" y="43"/>
                  </a:cubicBezTo>
                  <a:cubicBezTo>
                    <a:pt x="89" y="45"/>
                    <a:pt x="89" y="46"/>
                    <a:pt x="88" y="46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8" y="53"/>
                    <a:pt x="89" y="53"/>
                    <a:pt x="88" y="54"/>
                  </a:cubicBezTo>
                  <a:cubicBezTo>
                    <a:pt x="88" y="55"/>
                    <a:pt x="87" y="54"/>
                    <a:pt x="86" y="55"/>
                  </a:cubicBezTo>
                  <a:cubicBezTo>
                    <a:pt x="85" y="55"/>
                    <a:pt x="85" y="56"/>
                    <a:pt x="85" y="56"/>
                  </a:cubicBezTo>
                  <a:cubicBezTo>
                    <a:pt x="84" y="57"/>
                    <a:pt x="82" y="58"/>
                    <a:pt x="82" y="59"/>
                  </a:cubicBezTo>
                  <a:cubicBezTo>
                    <a:pt x="79" y="59"/>
                    <a:pt x="78" y="62"/>
                    <a:pt x="75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1" y="64"/>
                    <a:pt x="70" y="68"/>
                    <a:pt x="67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7" y="65"/>
                    <a:pt x="70" y="65"/>
                    <a:pt x="69" y="62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57"/>
                    <a:pt x="69" y="57"/>
                    <a:pt x="69" y="56"/>
                  </a:cubicBezTo>
                  <a:cubicBezTo>
                    <a:pt x="69" y="55"/>
                    <a:pt x="68" y="53"/>
                    <a:pt x="70" y="53"/>
                  </a:cubicBezTo>
                  <a:cubicBezTo>
                    <a:pt x="70" y="52"/>
                    <a:pt x="70" y="52"/>
                    <a:pt x="71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1"/>
                    <a:pt x="76" y="51"/>
                    <a:pt x="76" y="49"/>
                  </a:cubicBezTo>
                  <a:cubicBezTo>
                    <a:pt x="76" y="48"/>
                    <a:pt x="77" y="49"/>
                    <a:pt x="78" y="49"/>
                  </a:cubicBezTo>
                  <a:cubicBezTo>
                    <a:pt x="79" y="44"/>
                    <a:pt x="75" y="44"/>
                    <a:pt x="72" y="43"/>
                  </a:cubicBezTo>
                  <a:cubicBezTo>
                    <a:pt x="72" y="40"/>
                    <a:pt x="74" y="40"/>
                    <a:pt x="74" y="38"/>
                  </a:cubicBezTo>
                  <a:cubicBezTo>
                    <a:pt x="76" y="35"/>
                    <a:pt x="70" y="35"/>
                    <a:pt x="73" y="33"/>
                  </a:cubicBezTo>
                  <a:cubicBezTo>
                    <a:pt x="73" y="33"/>
                    <a:pt x="73" y="32"/>
                    <a:pt x="74" y="32"/>
                  </a:cubicBezTo>
                  <a:cubicBezTo>
                    <a:pt x="76" y="31"/>
                    <a:pt x="77" y="30"/>
                    <a:pt x="78" y="27"/>
                  </a:cubicBezTo>
                  <a:cubicBezTo>
                    <a:pt x="76" y="27"/>
                    <a:pt x="74" y="27"/>
                    <a:pt x="74" y="29"/>
                  </a:cubicBezTo>
                  <a:cubicBezTo>
                    <a:pt x="73" y="29"/>
                    <a:pt x="72" y="29"/>
                    <a:pt x="71" y="30"/>
                  </a:cubicBezTo>
                  <a:cubicBezTo>
                    <a:pt x="70" y="30"/>
                    <a:pt x="70" y="33"/>
                    <a:pt x="68" y="32"/>
                  </a:cubicBezTo>
                  <a:cubicBezTo>
                    <a:pt x="68" y="33"/>
                    <a:pt x="67" y="34"/>
                    <a:pt x="65" y="34"/>
                  </a:cubicBezTo>
                  <a:cubicBezTo>
                    <a:pt x="61" y="35"/>
                    <a:pt x="62" y="31"/>
                    <a:pt x="60" y="30"/>
                  </a:cubicBezTo>
                  <a:cubicBezTo>
                    <a:pt x="57" y="30"/>
                    <a:pt x="59" y="35"/>
                    <a:pt x="56" y="35"/>
                  </a:cubicBezTo>
                  <a:cubicBezTo>
                    <a:pt x="57" y="38"/>
                    <a:pt x="55" y="39"/>
                    <a:pt x="55" y="42"/>
                  </a:cubicBezTo>
                  <a:cubicBezTo>
                    <a:pt x="54" y="42"/>
                    <a:pt x="55" y="45"/>
                    <a:pt x="53" y="46"/>
                  </a:cubicBezTo>
                  <a:cubicBezTo>
                    <a:pt x="53" y="49"/>
                    <a:pt x="51" y="50"/>
                    <a:pt x="52" y="54"/>
                  </a:cubicBezTo>
                  <a:cubicBezTo>
                    <a:pt x="52" y="54"/>
                    <a:pt x="52" y="55"/>
                    <a:pt x="51" y="55"/>
                  </a:cubicBezTo>
                  <a:cubicBezTo>
                    <a:pt x="50" y="56"/>
                    <a:pt x="50" y="57"/>
                    <a:pt x="50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60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8" y="62"/>
                    <a:pt x="48" y="63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6"/>
                    <a:pt x="46" y="66"/>
                    <a:pt x="46" y="67"/>
                  </a:cubicBezTo>
                  <a:cubicBezTo>
                    <a:pt x="46" y="68"/>
                    <a:pt x="46" y="68"/>
                    <a:pt x="46" y="69"/>
                  </a:cubicBezTo>
                  <a:cubicBezTo>
                    <a:pt x="46" y="69"/>
                    <a:pt x="45" y="70"/>
                    <a:pt x="45" y="70"/>
                  </a:cubicBezTo>
                  <a:cubicBezTo>
                    <a:pt x="44" y="71"/>
                    <a:pt x="43" y="72"/>
                    <a:pt x="42" y="74"/>
                  </a:cubicBezTo>
                  <a:cubicBezTo>
                    <a:pt x="41" y="74"/>
                    <a:pt x="41" y="76"/>
                    <a:pt x="39" y="76"/>
                  </a:cubicBezTo>
                  <a:cubicBezTo>
                    <a:pt x="39" y="77"/>
                    <a:pt x="38" y="77"/>
                    <a:pt x="38" y="78"/>
                  </a:cubicBezTo>
                  <a:cubicBezTo>
                    <a:pt x="37" y="78"/>
                    <a:pt x="37" y="79"/>
                    <a:pt x="37" y="79"/>
                  </a:cubicBezTo>
                  <a:cubicBezTo>
                    <a:pt x="36" y="79"/>
                    <a:pt x="36" y="80"/>
                    <a:pt x="36" y="80"/>
                  </a:cubicBezTo>
                  <a:cubicBezTo>
                    <a:pt x="33" y="81"/>
                    <a:pt x="32" y="83"/>
                    <a:pt x="31" y="85"/>
                  </a:cubicBezTo>
                  <a:cubicBezTo>
                    <a:pt x="31" y="85"/>
                    <a:pt x="30" y="85"/>
                    <a:pt x="30" y="85"/>
                  </a:cubicBezTo>
                  <a:cubicBezTo>
                    <a:pt x="30" y="86"/>
                    <a:pt x="30" y="86"/>
                    <a:pt x="29" y="86"/>
                  </a:cubicBezTo>
                  <a:cubicBezTo>
                    <a:pt x="29" y="86"/>
                    <a:pt x="29" y="87"/>
                    <a:pt x="28" y="87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7" y="89"/>
                    <a:pt x="27" y="90"/>
                    <a:pt x="27" y="90"/>
                  </a:cubicBezTo>
                  <a:cubicBezTo>
                    <a:pt x="27" y="91"/>
                    <a:pt x="27" y="92"/>
                    <a:pt x="28" y="93"/>
                  </a:cubicBezTo>
                  <a:cubicBezTo>
                    <a:pt x="28" y="93"/>
                    <a:pt x="29" y="93"/>
                    <a:pt x="29" y="93"/>
                  </a:cubicBezTo>
                  <a:cubicBezTo>
                    <a:pt x="29" y="93"/>
                    <a:pt x="29" y="94"/>
                    <a:pt x="29" y="94"/>
                  </a:cubicBezTo>
                  <a:cubicBezTo>
                    <a:pt x="29" y="94"/>
                    <a:pt x="29" y="94"/>
                    <a:pt x="30" y="94"/>
                  </a:cubicBezTo>
                  <a:cubicBezTo>
                    <a:pt x="30" y="94"/>
                    <a:pt x="29" y="95"/>
                    <a:pt x="30" y="95"/>
                  </a:cubicBezTo>
                  <a:cubicBezTo>
                    <a:pt x="31" y="96"/>
                    <a:pt x="33" y="95"/>
                    <a:pt x="33" y="97"/>
                  </a:cubicBezTo>
                  <a:cubicBezTo>
                    <a:pt x="34" y="97"/>
                    <a:pt x="34" y="97"/>
                    <a:pt x="35" y="97"/>
                  </a:cubicBezTo>
                  <a:cubicBezTo>
                    <a:pt x="35" y="97"/>
                    <a:pt x="36" y="97"/>
                    <a:pt x="36" y="97"/>
                  </a:cubicBezTo>
                  <a:cubicBezTo>
                    <a:pt x="36" y="97"/>
                    <a:pt x="36" y="98"/>
                    <a:pt x="36" y="98"/>
                  </a:cubicBezTo>
                  <a:cubicBezTo>
                    <a:pt x="37" y="98"/>
                    <a:pt x="37" y="99"/>
                    <a:pt x="38" y="99"/>
                  </a:cubicBezTo>
                  <a:cubicBezTo>
                    <a:pt x="37" y="101"/>
                    <a:pt x="40" y="100"/>
                    <a:pt x="40" y="102"/>
                  </a:cubicBezTo>
                  <a:cubicBezTo>
                    <a:pt x="43" y="102"/>
                    <a:pt x="44" y="103"/>
                    <a:pt x="46" y="103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8" y="104"/>
                    <a:pt x="38" y="106"/>
                    <a:pt x="35" y="106"/>
                  </a:cubicBezTo>
                  <a:cubicBezTo>
                    <a:pt x="34" y="106"/>
                    <a:pt x="33" y="106"/>
                    <a:pt x="33" y="107"/>
                  </a:cubicBezTo>
                  <a:cubicBezTo>
                    <a:pt x="33" y="107"/>
                    <a:pt x="33" y="108"/>
                    <a:pt x="33" y="108"/>
                  </a:cubicBezTo>
                  <a:cubicBezTo>
                    <a:pt x="33" y="108"/>
                    <a:pt x="33" y="107"/>
                    <a:pt x="32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2" y="107"/>
                    <a:pt x="32" y="106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6"/>
                    <a:pt x="31" y="106"/>
                    <a:pt x="30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2" y="108"/>
                    <a:pt x="30" y="109"/>
                    <a:pt x="31" y="110"/>
                  </a:cubicBezTo>
                  <a:cubicBezTo>
                    <a:pt x="31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29" y="110"/>
                  </a:cubicBezTo>
                  <a:cubicBezTo>
                    <a:pt x="28" y="110"/>
                    <a:pt x="27" y="109"/>
                    <a:pt x="26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5" y="108"/>
                    <a:pt x="24" y="108"/>
                    <a:pt x="24" y="109"/>
                  </a:cubicBezTo>
                  <a:cubicBezTo>
                    <a:pt x="24" y="109"/>
                    <a:pt x="24" y="110"/>
                    <a:pt x="24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7" y="110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8" y="113"/>
                    <a:pt x="29" y="114"/>
                    <a:pt x="30" y="114"/>
                  </a:cubicBezTo>
                  <a:cubicBezTo>
                    <a:pt x="30" y="115"/>
                    <a:pt x="31" y="116"/>
                    <a:pt x="31" y="116"/>
                  </a:cubicBezTo>
                  <a:cubicBezTo>
                    <a:pt x="30" y="119"/>
                    <a:pt x="27" y="116"/>
                    <a:pt x="27" y="114"/>
                  </a:cubicBezTo>
                  <a:cubicBezTo>
                    <a:pt x="27" y="114"/>
                    <a:pt x="27" y="113"/>
                    <a:pt x="26" y="113"/>
                  </a:cubicBezTo>
                  <a:cubicBezTo>
                    <a:pt x="25" y="113"/>
                    <a:pt x="25" y="113"/>
                    <a:pt x="24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1"/>
                    <a:pt x="23" y="110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0" y="108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19" y="108"/>
                    <a:pt x="18" y="108"/>
                    <a:pt x="18" y="108"/>
                  </a:cubicBezTo>
                  <a:cubicBezTo>
                    <a:pt x="18" y="108"/>
                    <a:pt x="17" y="109"/>
                    <a:pt x="16" y="109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4" y="110"/>
                    <a:pt x="13" y="108"/>
                    <a:pt x="12" y="108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0" y="108"/>
                    <a:pt x="10" y="106"/>
                    <a:pt x="9" y="105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106"/>
                    <a:pt x="8" y="106"/>
                    <a:pt x="8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7" y="105"/>
                    <a:pt x="7" y="105"/>
                    <a:pt x="7" y="106"/>
                  </a:cubicBezTo>
                  <a:cubicBezTo>
                    <a:pt x="7" y="106"/>
                    <a:pt x="7" y="106"/>
                    <a:pt x="6" y="106"/>
                  </a:cubicBezTo>
                  <a:cubicBezTo>
                    <a:pt x="5" y="107"/>
                    <a:pt x="4" y="108"/>
                    <a:pt x="4" y="109"/>
                  </a:cubicBezTo>
                  <a:cubicBezTo>
                    <a:pt x="3" y="110"/>
                    <a:pt x="4" y="111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6"/>
                    <a:pt x="8" y="112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5"/>
                    <a:pt x="10" y="115"/>
                    <a:pt x="11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4" y="114"/>
                    <a:pt x="14" y="117"/>
                    <a:pt x="15" y="116"/>
                  </a:cubicBezTo>
                  <a:cubicBezTo>
                    <a:pt x="15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8"/>
                  </a:cubicBezTo>
                  <a:cubicBezTo>
                    <a:pt x="17" y="119"/>
                    <a:pt x="19" y="118"/>
                    <a:pt x="19" y="120"/>
                  </a:cubicBezTo>
                  <a:cubicBezTo>
                    <a:pt x="21" y="119"/>
                    <a:pt x="21" y="117"/>
                    <a:pt x="22" y="117"/>
                  </a:cubicBezTo>
                  <a:cubicBezTo>
                    <a:pt x="25" y="117"/>
                    <a:pt x="25" y="119"/>
                    <a:pt x="28" y="119"/>
                  </a:cubicBezTo>
                  <a:cubicBezTo>
                    <a:pt x="30" y="119"/>
                    <a:pt x="29" y="122"/>
                    <a:pt x="32" y="121"/>
                  </a:cubicBezTo>
                  <a:cubicBezTo>
                    <a:pt x="33" y="121"/>
                    <a:pt x="34" y="121"/>
                    <a:pt x="34" y="121"/>
                  </a:cubicBezTo>
                  <a:cubicBezTo>
                    <a:pt x="35" y="120"/>
                    <a:pt x="37" y="121"/>
                    <a:pt x="37" y="120"/>
                  </a:cubicBezTo>
                  <a:cubicBezTo>
                    <a:pt x="37" y="120"/>
                    <a:pt x="38" y="119"/>
                    <a:pt x="38" y="119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50" y="117"/>
                    <a:pt x="51" y="115"/>
                    <a:pt x="54" y="115"/>
                  </a:cubicBezTo>
                  <a:cubicBezTo>
                    <a:pt x="54" y="116"/>
                    <a:pt x="56" y="116"/>
                    <a:pt x="56" y="117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9" y="122"/>
                    <a:pt x="58" y="120"/>
                    <a:pt x="60" y="120"/>
                  </a:cubicBezTo>
                  <a:cubicBezTo>
                    <a:pt x="59" y="117"/>
                    <a:pt x="62" y="118"/>
                    <a:pt x="63" y="117"/>
                  </a:cubicBezTo>
                  <a:cubicBezTo>
                    <a:pt x="63" y="118"/>
                    <a:pt x="65" y="118"/>
                    <a:pt x="65" y="119"/>
                  </a:cubicBezTo>
                  <a:cubicBezTo>
                    <a:pt x="65" y="120"/>
                    <a:pt x="66" y="120"/>
                    <a:pt x="66" y="121"/>
                  </a:cubicBezTo>
                  <a:cubicBezTo>
                    <a:pt x="65" y="122"/>
                    <a:pt x="65" y="123"/>
                    <a:pt x="65" y="125"/>
                  </a:cubicBezTo>
                  <a:cubicBezTo>
                    <a:pt x="66" y="125"/>
                    <a:pt x="66" y="126"/>
                    <a:pt x="66" y="128"/>
                  </a:cubicBezTo>
                  <a:cubicBezTo>
                    <a:pt x="68" y="128"/>
                    <a:pt x="68" y="130"/>
                    <a:pt x="69" y="131"/>
                  </a:cubicBezTo>
                  <a:cubicBezTo>
                    <a:pt x="69" y="131"/>
                    <a:pt x="71" y="131"/>
                    <a:pt x="71" y="132"/>
                  </a:cubicBezTo>
                  <a:cubicBezTo>
                    <a:pt x="74" y="132"/>
                    <a:pt x="73" y="128"/>
                    <a:pt x="77" y="129"/>
                  </a:cubicBezTo>
                  <a:cubicBezTo>
                    <a:pt x="78" y="129"/>
                    <a:pt x="78" y="131"/>
                    <a:pt x="79" y="130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1" y="132"/>
                    <a:pt x="80" y="133"/>
                    <a:pt x="81" y="133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2" y="135"/>
                    <a:pt x="83" y="135"/>
                    <a:pt x="83" y="137"/>
                  </a:cubicBezTo>
                  <a:cubicBezTo>
                    <a:pt x="85" y="137"/>
                    <a:pt x="85" y="137"/>
                    <a:pt x="86" y="138"/>
                  </a:cubicBezTo>
                  <a:cubicBezTo>
                    <a:pt x="87" y="138"/>
                    <a:pt x="88" y="139"/>
                    <a:pt x="88" y="139"/>
                  </a:cubicBezTo>
                  <a:cubicBezTo>
                    <a:pt x="88" y="140"/>
                    <a:pt x="89" y="140"/>
                    <a:pt x="89" y="140"/>
                  </a:cubicBezTo>
                  <a:cubicBezTo>
                    <a:pt x="90" y="140"/>
                    <a:pt x="90" y="141"/>
                    <a:pt x="90" y="142"/>
                  </a:cubicBezTo>
                  <a:cubicBezTo>
                    <a:pt x="90" y="142"/>
                    <a:pt x="90" y="143"/>
                    <a:pt x="90" y="143"/>
                  </a:cubicBezTo>
                  <a:cubicBezTo>
                    <a:pt x="90" y="144"/>
                    <a:pt x="90" y="143"/>
                    <a:pt x="89" y="144"/>
                  </a:cubicBezTo>
                  <a:cubicBezTo>
                    <a:pt x="88" y="146"/>
                    <a:pt x="88" y="148"/>
                    <a:pt x="86" y="148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4" y="153"/>
                    <a:pt x="82" y="154"/>
                    <a:pt x="82" y="157"/>
                  </a:cubicBezTo>
                  <a:cubicBezTo>
                    <a:pt x="81" y="157"/>
                    <a:pt x="81" y="159"/>
                    <a:pt x="81" y="161"/>
                  </a:cubicBezTo>
                  <a:cubicBezTo>
                    <a:pt x="83" y="161"/>
                    <a:pt x="83" y="162"/>
                    <a:pt x="84" y="163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4" y="162"/>
                    <a:pt x="93" y="161"/>
                    <a:pt x="94" y="161"/>
                  </a:cubicBezTo>
                  <a:cubicBezTo>
                    <a:pt x="94" y="160"/>
                    <a:pt x="94" y="160"/>
                    <a:pt x="95" y="160"/>
                  </a:cubicBezTo>
                  <a:cubicBezTo>
                    <a:pt x="95" y="159"/>
                    <a:pt x="97" y="160"/>
                    <a:pt x="96" y="159"/>
                  </a:cubicBezTo>
                  <a:cubicBezTo>
                    <a:pt x="97" y="157"/>
                    <a:pt x="96" y="156"/>
                    <a:pt x="96" y="155"/>
                  </a:cubicBezTo>
                  <a:cubicBezTo>
                    <a:pt x="95" y="155"/>
                    <a:pt x="95" y="154"/>
                    <a:pt x="95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2" y="152"/>
                    <a:pt x="91" y="150"/>
                    <a:pt x="91" y="146"/>
                  </a:cubicBezTo>
                  <a:cubicBezTo>
                    <a:pt x="93" y="146"/>
                    <a:pt x="95" y="144"/>
                    <a:pt x="97" y="144"/>
                  </a:cubicBezTo>
                  <a:cubicBezTo>
                    <a:pt x="97" y="143"/>
                    <a:pt x="98" y="143"/>
                    <a:pt x="99" y="143"/>
                  </a:cubicBezTo>
                  <a:cubicBezTo>
                    <a:pt x="99" y="141"/>
                    <a:pt x="101" y="141"/>
                    <a:pt x="103" y="141"/>
                  </a:cubicBezTo>
                  <a:cubicBezTo>
                    <a:pt x="103" y="140"/>
                    <a:pt x="102" y="139"/>
                    <a:pt x="102" y="139"/>
                  </a:cubicBezTo>
                  <a:cubicBezTo>
                    <a:pt x="101" y="139"/>
                    <a:pt x="100" y="139"/>
                    <a:pt x="100" y="138"/>
                  </a:cubicBezTo>
                  <a:cubicBezTo>
                    <a:pt x="100" y="134"/>
                    <a:pt x="104" y="133"/>
                    <a:pt x="105" y="130"/>
                  </a:cubicBezTo>
                  <a:cubicBezTo>
                    <a:pt x="105" y="126"/>
                    <a:pt x="105" y="126"/>
                    <a:pt x="105" y="126"/>
                  </a:cubicBezTo>
                  <a:cubicBezTo>
                    <a:pt x="105" y="124"/>
                    <a:pt x="105" y="124"/>
                    <a:pt x="104" y="123"/>
                  </a:cubicBezTo>
                  <a:cubicBezTo>
                    <a:pt x="103" y="123"/>
                    <a:pt x="104" y="122"/>
                    <a:pt x="104" y="121"/>
                  </a:cubicBezTo>
                  <a:cubicBezTo>
                    <a:pt x="103" y="120"/>
                    <a:pt x="103" y="121"/>
                    <a:pt x="103" y="121"/>
                  </a:cubicBezTo>
                  <a:cubicBezTo>
                    <a:pt x="103" y="120"/>
                    <a:pt x="103" y="119"/>
                    <a:pt x="103" y="119"/>
                  </a:cubicBezTo>
                  <a:cubicBezTo>
                    <a:pt x="103" y="119"/>
                    <a:pt x="102" y="119"/>
                    <a:pt x="102" y="119"/>
                  </a:cubicBezTo>
                  <a:cubicBezTo>
                    <a:pt x="101" y="118"/>
                    <a:pt x="102" y="117"/>
                    <a:pt x="102" y="116"/>
                  </a:cubicBezTo>
                  <a:cubicBezTo>
                    <a:pt x="102" y="116"/>
                    <a:pt x="101" y="116"/>
                    <a:pt x="101" y="116"/>
                  </a:cubicBezTo>
                  <a:cubicBezTo>
                    <a:pt x="101" y="116"/>
                    <a:pt x="101" y="115"/>
                    <a:pt x="100" y="115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0"/>
                    <a:pt x="99" y="109"/>
                    <a:pt x="98" y="108"/>
                  </a:cubicBezTo>
                  <a:cubicBezTo>
                    <a:pt x="98" y="106"/>
                    <a:pt x="98" y="105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7" y="103"/>
                    <a:pt x="98" y="103"/>
                    <a:pt x="98" y="103"/>
                  </a:cubicBezTo>
                  <a:cubicBezTo>
                    <a:pt x="99" y="102"/>
                    <a:pt x="99" y="102"/>
                    <a:pt x="100" y="102"/>
                  </a:cubicBezTo>
                  <a:cubicBezTo>
                    <a:pt x="101" y="101"/>
                    <a:pt x="103" y="101"/>
                    <a:pt x="103" y="100"/>
                  </a:cubicBezTo>
                  <a:cubicBezTo>
                    <a:pt x="103" y="100"/>
                    <a:pt x="103" y="99"/>
                    <a:pt x="103" y="99"/>
                  </a:cubicBezTo>
                  <a:cubicBezTo>
                    <a:pt x="104" y="99"/>
                    <a:pt x="104" y="98"/>
                    <a:pt x="105" y="97"/>
                  </a:cubicBezTo>
                  <a:cubicBezTo>
                    <a:pt x="105" y="97"/>
                    <a:pt x="105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7" y="97"/>
                    <a:pt x="109" y="98"/>
                    <a:pt x="110" y="98"/>
                  </a:cubicBezTo>
                  <a:cubicBezTo>
                    <a:pt x="111" y="98"/>
                    <a:pt x="112" y="98"/>
                    <a:pt x="112" y="98"/>
                  </a:cubicBezTo>
                  <a:cubicBezTo>
                    <a:pt x="113" y="98"/>
                    <a:pt x="112" y="99"/>
                    <a:pt x="112" y="99"/>
                  </a:cubicBezTo>
                  <a:cubicBezTo>
                    <a:pt x="113" y="99"/>
                    <a:pt x="114" y="99"/>
                    <a:pt x="114" y="99"/>
                  </a:cubicBezTo>
                  <a:cubicBezTo>
                    <a:pt x="119" y="100"/>
                    <a:pt x="125" y="98"/>
                    <a:pt x="127" y="95"/>
                  </a:cubicBezTo>
                  <a:cubicBezTo>
                    <a:pt x="125" y="94"/>
                    <a:pt x="124" y="93"/>
                    <a:pt x="124" y="90"/>
                  </a:cubicBezTo>
                  <a:cubicBezTo>
                    <a:pt x="124" y="88"/>
                    <a:pt x="127" y="88"/>
                    <a:pt x="127" y="87"/>
                  </a:cubicBezTo>
                  <a:cubicBezTo>
                    <a:pt x="130" y="85"/>
                    <a:pt x="133" y="84"/>
                    <a:pt x="134" y="81"/>
                  </a:cubicBezTo>
                  <a:cubicBezTo>
                    <a:pt x="135" y="81"/>
                    <a:pt x="136" y="81"/>
                    <a:pt x="137" y="79"/>
                  </a:cubicBezTo>
                  <a:cubicBezTo>
                    <a:pt x="137" y="79"/>
                    <a:pt x="137" y="78"/>
                    <a:pt x="137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2" y="77"/>
                    <a:pt x="141" y="74"/>
                    <a:pt x="141" y="71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41" y="68"/>
                    <a:pt x="139" y="68"/>
                    <a:pt x="138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37" y="66"/>
                    <a:pt x="137" y="65"/>
                    <a:pt x="136" y="65"/>
                  </a:cubicBezTo>
                  <a:cubicBezTo>
                    <a:pt x="136" y="65"/>
                    <a:pt x="136" y="65"/>
                    <a:pt x="135" y="65"/>
                  </a:cubicBezTo>
                  <a:cubicBezTo>
                    <a:pt x="135" y="65"/>
                    <a:pt x="134" y="65"/>
                    <a:pt x="133" y="64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1" y="66"/>
                    <a:pt x="131" y="63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9" y="61"/>
                    <a:pt x="129" y="61"/>
                    <a:pt x="12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29" y="59"/>
                    <a:pt x="129" y="58"/>
                    <a:pt x="129" y="58"/>
                  </a:cubicBezTo>
                  <a:cubicBezTo>
                    <a:pt x="132" y="60"/>
                    <a:pt x="137" y="59"/>
                    <a:pt x="140" y="59"/>
                  </a:cubicBezTo>
                  <a:cubicBezTo>
                    <a:pt x="143" y="59"/>
                    <a:pt x="141" y="56"/>
                    <a:pt x="143" y="55"/>
                  </a:cubicBezTo>
                  <a:cubicBezTo>
                    <a:pt x="142" y="50"/>
                    <a:pt x="145" y="49"/>
                    <a:pt x="145" y="45"/>
                  </a:cubicBezTo>
                  <a:cubicBezTo>
                    <a:pt x="146" y="44"/>
                    <a:pt x="146" y="42"/>
                    <a:pt x="147" y="41"/>
                  </a:cubicBezTo>
                  <a:cubicBezTo>
                    <a:pt x="149" y="41"/>
                    <a:pt x="148" y="39"/>
                    <a:pt x="150" y="38"/>
                  </a:cubicBezTo>
                  <a:cubicBezTo>
                    <a:pt x="150" y="33"/>
                    <a:pt x="150" y="28"/>
                    <a:pt x="150" y="23"/>
                  </a:cubicBezTo>
                  <a:cubicBezTo>
                    <a:pt x="150" y="23"/>
                    <a:pt x="149" y="22"/>
                    <a:pt x="149" y="22"/>
                  </a:cubicBezTo>
                  <a:close/>
                  <a:moveTo>
                    <a:pt x="95" y="107"/>
                  </a:moveTo>
                  <a:cubicBezTo>
                    <a:pt x="95" y="108"/>
                    <a:pt x="95" y="109"/>
                    <a:pt x="95" y="110"/>
                  </a:cubicBezTo>
                  <a:cubicBezTo>
                    <a:pt x="95" y="109"/>
                    <a:pt x="95" y="108"/>
                    <a:pt x="95" y="107"/>
                  </a:cubicBezTo>
                  <a:close/>
                  <a:moveTo>
                    <a:pt x="103" y="55"/>
                  </a:moveTo>
                  <a:cubicBezTo>
                    <a:pt x="101" y="55"/>
                    <a:pt x="101" y="56"/>
                    <a:pt x="100" y="56"/>
                  </a:cubicBezTo>
                  <a:cubicBezTo>
                    <a:pt x="99" y="57"/>
                    <a:pt x="97" y="56"/>
                    <a:pt x="96" y="57"/>
                  </a:cubicBezTo>
                  <a:cubicBezTo>
                    <a:pt x="95" y="57"/>
                    <a:pt x="95" y="58"/>
                    <a:pt x="93" y="58"/>
                  </a:cubicBezTo>
                  <a:cubicBezTo>
                    <a:pt x="92" y="57"/>
                    <a:pt x="90" y="58"/>
                    <a:pt x="90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5"/>
                    <a:pt x="99" y="55"/>
                    <a:pt x="102" y="54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3"/>
                    <a:pt x="103" y="54"/>
                    <a:pt x="104" y="55"/>
                  </a:cubicBezTo>
                  <a:cubicBezTo>
                    <a:pt x="103" y="55"/>
                    <a:pt x="103" y="55"/>
                    <a:pt x="103" y="55"/>
                  </a:cubicBezTo>
                  <a:close/>
                  <a:moveTo>
                    <a:pt x="10" y="106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12" y="108"/>
                    <a:pt x="14" y="108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8" y="109"/>
                    <a:pt x="18" y="107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6"/>
                    <a:pt x="20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6"/>
                    <a:pt x="17" y="103"/>
                    <a:pt x="14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4"/>
                    <a:pt x="14" y="103"/>
                  </a:cubicBezTo>
                  <a:cubicBezTo>
                    <a:pt x="11" y="102"/>
                    <a:pt x="10" y="103"/>
                    <a:pt x="10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6"/>
                    <a:pt x="10" y="106"/>
                    <a:pt x="10" y="106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7" y="102"/>
                  </a:cubicBezTo>
                  <a:cubicBezTo>
                    <a:pt x="18" y="102"/>
                    <a:pt x="18" y="102"/>
                    <a:pt x="18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19" y="105"/>
                    <a:pt x="22" y="105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4" y="108"/>
                    <a:pt x="24" y="108"/>
                    <a:pt x="25" y="107"/>
                  </a:cubicBezTo>
                  <a:cubicBezTo>
                    <a:pt x="25" y="107"/>
                    <a:pt x="25" y="107"/>
                    <a:pt x="25" y="106"/>
                  </a:cubicBezTo>
                  <a:cubicBezTo>
                    <a:pt x="27" y="106"/>
                    <a:pt x="28" y="105"/>
                    <a:pt x="28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8" y="103"/>
                    <a:pt x="28" y="102"/>
                    <a:pt x="27" y="102"/>
                  </a:cubicBezTo>
                  <a:cubicBezTo>
                    <a:pt x="26" y="101"/>
                    <a:pt x="24" y="100"/>
                    <a:pt x="24" y="99"/>
                  </a:cubicBezTo>
                  <a:cubicBezTo>
                    <a:pt x="19" y="99"/>
                    <a:pt x="19" y="95"/>
                    <a:pt x="14" y="96"/>
                  </a:cubicBezTo>
                  <a:cubicBezTo>
                    <a:pt x="13" y="96"/>
                    <a:pt x="13" y="97"/>
                    <a:pt x="12" y="97"/>
                  </a:cubicBezTo>
                  <a:cubicBezTo>
                    <a:pt x="12" y="97"/>
                    <a:pt x="12" y="98"/>
                    <a:pt x="11" y="98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101"/>
                    <a:pt x="14" y="100"/>
                    <a:pt x="16" y="10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53" name="Google Shape;642;p19">
              <a:extLst>
                <a:ext uri="{FF2B5EF4-FFF2-40B4-BE49-F238E27FC236}">
                  <a16:creationId xmlns:a16="http://schemas.microsoft.com/office/drawing/2014/main" id="{2CE25C74-9414-B240-A609-3C8F6AF45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0175" y="2936875"/>
              <a:ext cx="803275" cy="1746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700"/>
                <a:defRPr/>
              </a:pPr>
              <a:r>
                <a:rPr lang="en-US" altLang="en-US" sz="7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NETHERLANDS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97" name="Google Shape;643;p19">
              <a:extLst>
                <a:ext uri="{FF2B5EF4-FFF2-40B4-BE49-F238E27FC236}">
                  <a16:creationId xmlns:a16="http://schemas.microsoft.com/office/drawing/2014/main" id="{CD4B1D88-CD3A-D14A-A9E5-F8A0A29AC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6288" y="4619625"/>
              <a:ext cx="2678112" cy="3201988"/>
            </a:xfrm>
            <a:custGeom>
              <a:avLst/>
              <a:gdLst>
                <a:gd name="T0" fmla="*/ 566891 w 515"/>
                <a:gd name="T1" fmla="*/ 1838070 h 615"/>
                <a:gd name="T2" fmla="*/ 301648 w 515"/>
                <a:gd name="T3" fmla="*/ 1895347 h 615"/>
                <a:gd name="T4" fmla="*/ 332853 w 515"/>
                <a:gd name="T5" fmla="*/ 2082799 h 615"/>
                <a:gd name="T6" fmla="*/ 306849 w 515"/>
                <a:gd name="T7" fmla="*/ 2306700 h 615"/>
                <a:gd name="T8" fmla="*/ 374460 w 515"/>
                <a:gd name="T9" fmla="*/ 2494152 h 615"/>
                <a:gd name="T10" fmla="*/ 592895 w 515"/>
                <a:gd name="T11" fmla="*/ 2374391 h 615"/>
                <a:gd name="T12" fmla="*/ 650104 w 515"/>
                <a:gd name="T13" fmla="*/ 2041143 h 615"/>
                <a:gd name="T14" fmla="*/ 566891 w 515"/>
                <a:gd name="T15" fmla="*/ 1786000 h 615"/>
                <a:gd name="T16" fmla="*/ 629301 w 515"/>
                <a:gd name="T17" fmla="*/ 1905761 h 615"/>
                <a:gd name="T18" fmla="*/ 769724 w 515"/>
                <a:gd name="T19" fmla="*/ 1306957 h 615"/>
                <a:gd name="T20" fmla="*/ 915347 w 515"/>
                <a:gd name="T21" fmla="*/ 1463167 h 615"/>
                <a:gd name="T22" fmla="*/ 1388623 w 515"/>
                <a:gd name="T23" fmla="*/ 1900554 h 615"/>
                <a:gd name="T24" fmla="*/ 1664267 w 515"/>
                <a:gd name="T25" fmla="*/ 2004694 h 615"/>
                <a:gd name="T26" fmla="*/ 2485999 w 515"/>
                <a:gd name="T27" fmla="*/ 1921382 h 615"/>
                <a:gd name="T28" fmla="*/ 2246761 w 515"/>
                <a:gd name="T29" fmla="*/ 1806828 h 615"/>
                <a:gd name="T30" fmla="*/ 2106338 w 515"/>
                <a:gd name="T31" fmla="*/ 1629790 h 615"/>
                <a:gd name="T32" fmla="*/ 1731878 w 515"/>
                <a:gd name="T33" fmla="*/ 1499616 h 615"/>
                <a:gd name="T34" fmla="*/ 1586255 w 515"/>
                <a:gd name="T35" fmla="*/ 1291336 h 615"/>
                <a:gd name="T36" fmla="*/ 1523845 w 515"/>
                <a:gd name="T37" fmla="*/ 1109091 h 615"/>
                <a:gd name="T38" fmla="*/ 1362619 w 515"/>
                <a:gd name="T39" fmla="*/ 984123 h 615"/>
                <a:gd name="T40" fmla="*/ 1243000 w 515"/>
                <a:gd name="T41" fmla="*/ 723773 h 615"/>
                <a:gd name="T42" fmla="*/ 1305410 w 515"/>
                <a:gd name="T43" fmla="*/ 515493 h 615"/>
                <a:gd name="T44" fmla="*/ 1492640 w 515"/>
                <a:gd name="T45" fmla="*/ 437388 h 615"/>
                <a:gd name="T46" fmla="*/ 1461435 w 515"/>
                <a:gd name="T47" fmla="*/ 229108 h 615"/>
                <a:gd name="T48" fmla="*/ 1414627 w 515"/>
                <a:gd name="T49" fmla="*/ 177038 h 615"/>
                <a:gd name="T50" fmla="*/ 1118180 w 515"/>
                <a:gd name="T51" fmla="*/ 31242 h 615"/>
                <a:gd name="T52" fmla="*/ 811330 w 515"/>
                <a:gd name="T53" fmla="*/ 151003 h 615"/>
                <a:gd name="T54" fmla="*/ 728117 w 515"/>
                <a:gd name="T55" fmla="*/ 177038 h 615"/>
                <a:gd name="T56" fmla="*/ 728117 w 515"/>
                <a:gd name="T57" fmla="*/ 234315 h 615"/>
                <a:gd name="T58" fmla="*/ 639703 w 515"/>
                <a:gd name="T59" fmla="*/ 213487 h 615"/>
                <a:gd name="T60" fmla="*/ 577293 w 515"/>
                <a:gd name="T61" fmla="*/ 177038 h 615"/>
                <a:gd name="T62" fmla="*/ 494079 w 515"/>
                <a:gd name="T63" fmla="*/ 338455 h 615"/>
                <a:gd name="T64" fmla="*/ 338054 w 515"/>
                <a:gd name="T65" fmla="*/ 223901 h 615"/>
                <a:gd name="T66" fmla="*/ 176828 w 515"/>
                <a:gd name="T67" fmla="*/ 312420 h 615"/>
                <a:gd name="T68" fmla="*/ 109218 w 515"/>
                <a:gd name="T69" fmla="*/ 510286 h 615"/>
                <a:gd name="T70" fmla="*/ 72812 w 515"/>
                <a:gd name="T71" fmla="*/ 859155 h 615"/>
                <a:gd name="T72" fmla="*/ 369259 w 515"/>
                <a:gd name="T73" fmla="*/ 885190 h 615"/>
                <a:gd name="T74" fmla="*/ 702113 w 515"/>
                <a:gd name="T75" fmla="*/ 942467 h 615"/>
                <a:gd name="T76" fmla="*/ 826933 w 515"/>
                <a:gd name="T77" fmla="*/ 1239266 h 615"/>
                <a:gd name="T78" fmla="*/ 998560 w 515"/>
                <a:gd name="T79" fmla="*/ 1452753 h 615"/>
                <a:gd name="T80" fmla="*/ 1227397 w 515"/>
                <a:gd name="T81" fmla="*/ 1655825 h 615"/>
                <a:gd name="T82" fmla="*/ 1549849 w 515"/>
                <a:gd name="T83" fmla="*/ 1817242 h 615"/>
                <a:gd name="T84" fmla="*/ 1669468 w 515"/>
                <a:gd name="T85" fmla="*/ 1931796 h 615"/>
                <a:gd name="T86" fmla="*/ 1804690 w 515"/>
                <a:gd name="T87" fmla="*/ 1989073 h 615"/>
                <a:gd name="T88" fmla="*/ 1939911 w 515"/>
                <a:gd name="T89" fmla="*/ 2181732 h 615"/>
                <a:gd name="T90" fmla="*/ 2095936 w 515"/>
                <a:gd name="T91" fmla="*/ 2353563 h 615"/>
                <a:gd name="T92" fmla="*/ 2059531 w 515"/>
                <a:gd name="T93" fmla="*/ 2582671 h 615"/>
                <a:gd name="T94" fmla="*/ 2038727 w 515"/>
                <a:gd name="T95" fmla="*/ 2806572 h 615"/>
                <a:gd name="T96" fmla="*/ 2241560 w 515"/>
                <a:gd name="T97" fmla="*/ 2655569 h 615"/>
                <a:gd name="T98" fmla="*/ 2355978 w 515"/>
                <a:gd name="T99" fmla="*/ 2337942 h 615"/>
                <a:gd name="T100" fmla="*/ 2262363 w 515"/>
                <a:gd name="T101" fmla="*/ 2093213 h 615"/>
                <a:gd name="T102" fmla="*/ 2439192 w 515"/>
                <a:gd name="T103" fmla="*/ 2072385 h 615"/>
                <a:gd name="T104" fmla="*/ 2657627 w 515"/>
                <a:gd name="T105" fmla="*/ 2186939 h 615"/>
                <a:gd name="T106" fmla="*/ 1882702 w 515"/>
                <a:gd name="T107" fmla="*/ 2582671 h 615"/>
                <a:gd name="T108" fmla="*/ 1721476 w 515"/>
                <a:gd name="T109" fmla="*/ 2624327 h 615"/>
                <a:gd name="T110" fmla="*/ 1851497 w 515"/>
                <a:gd name="T111" fmla="*/ 2723260 h 615"/>
                <a:gd name="T112" fmla="*/ 1596656 w 515"/>
                <a:gd name="T113" fmla="*/ 2785744 h 615"/>
                <a:gd name="T114" fmla="*/ 1352217 w 515"/>
                <a:gd name="T115" fmla="*/ 2764916 h 615"/>
                <a:gd name="T116" fmla="*/ 1544648 w 515"/>
                <a:gd name="T117" fmla="*/ 3040887 h 615"/>
                <a:gd name="T118" fmla="*/ 1877501 w 515"/>
                <a:gd name="T119" fmla="*/ 3181476 h 615"/>
                <a:gd name="T120" fmla="*/ 1934711 w 515"/>
                <a:gd name="T121" fmla="*/ 3009645 h 615"/>
                <a:gd name="T122" fmla="*/ 2002321 w 515"/>
                <a:gd name="T123" fmla="*/ 2744088 h 6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15" h="615" extrusionOk="0">
                  <a:moveTo>
                    <a:pt x="126" y="387"/>
                  </a:moveTo>
                  <a:cubicBezTo>
                    <a:pt x="126" y="386"/>
                    <a:pt x="126" y="386"/>
                    <a:pt x="126" y="386"/>
                  </a:cubicBezTo>
                  <a:cubicBezTo>
                    <a:pt x="125" y="384"/>
                    <a:pt x="123" y="382"/>
                    <a:pt x="123" y="380"/>
                  </a:cubicBezTo>
                  <a:cubicBezTo>
                    <a:pt x="122" y="378"/>
                    <a:pt x="123" y="378"/>
                    <a:pt x="123" y="376"/>
                  </a:cubicBezTo>
                  <a:cubicBezTo>
                    <a:pt x="122" y="377"/>
                    <a:pt x="123" y="375"/>
                    <a:pt x="123" y="375"/>
                  </a:cubicBezTo>
                  <a:cubicBezTo>
                    <a:pt x="123" y="374"/>
                    <a:pt x="122" y="374"/>
                    <a:pt x="122" y="374"/>
                  </a:cubicBezTo>
                  <a:cubicBezTo>
                    <a:pt x="122" y="374"/>
                    <a:pt x="122" y="374"/>
                    <a:pt x="122" y="374"/>
                  </a:cubicBezTo>
                  <a:cubicBezTo>
                    <a:pt x="121" y="373"/>
                    <a:pt x="121" y="372"/>
                    <a:pt x="121" y="370"/>
                  </a:cubicBezTo>
                  <a:cubicBezTo>
                    <a:pt x="121" y="370"/>
                    <a:pt x="121" y="369"/>
                    <a:pt x="121" y="369"/>
                  </a:cubicBezTo>
                  <a:cubicBezTo>
                    <a:pt x="121" y="369"/>
                    <a:pt x="121" y="369"/>
                    <a:pt x="121" y="368"/>
                  </a:cubicBezTo>
                  <a:cubicBezTo>
                    <a:pt x="120" y="368"/>
                    <a:pt x="119" y="367"/>
                    <a:pt x="118" y="367"/>
                  </a:cubicBezTo>
                  <a:cubicBezTo>
                    <a:pt x="118" y="366"/>
                    <a:pt x="117" y="366"/>
                    <a:pt x="116" y="366"/>
                  </a:cubicBezTo>
                  <a:cubicBezTo>
                    <a:pt x="116" y="365"/>
                    <a:pt x="116" y="364"/>
                    <a:pt x="116" y="364"/>
                  </a:cubicBezTo>
                  <a:cubicBezTo>
                    <a:pt x="115" y="364"/>
                    <a:pt x="114" y="364"/>
                    <a:pt x="113" y="364"/>
                  </a:cubicBezTo>
                  <a:cubicBezTo>
                    <a:pt x="113" y="363"/>
                    <a:pt x="114" y="362"/>
                    <a:pt x="115" y="361"/>
                  </a:cubicBezTo>
                  <a:cubicBezTo>
                    <a:pt x="116" y="359"/>
                    <a:pt x="118" y="361"/>
                    <a:pt x="118" y="359"/>
                  </a:cubicBezTo>
                  <a:cubicBezTo>
                    <a:pt x="116" y="358"/>
                    <a:pt x="113" y="358"/>
                    <a:pt x="113" y="356"/>
                  </a:cubicBezTo>
                  <a:cubicBezTo>
                    <a:pt x="112" y="353"/>
                    <a:pt x="115" y="354"/>
                    <a:pt x="115" y="351"/>
                  </a:cubicBezTo>
                  <a:cubicBezTo>
                    <a:pt x="113" y="351"/>
                    <a:pt x="112" y="351"/>
                    <a:pt x="111" y="351"/>
                  </a:cubicBezTo>
                  <a:cubicBezTo>
                    <a:pt x="110" y="352"/>
                    <a:pt x="110" y="353"/>
                    <a:pt x="109" y="353"/>
                  </a:cubicBezTo>
                  <a:cubicBezTo>
                    <a:pt x="110" y="351"/>
                    <a:pt x="109" y="350"/>
                    <a:pt x="108" y="349"/>
                  </a:cubicBezTo>
                  <a:cubicBezTo>
                    <a:pt x="108" y="348"/>
                    <a:pt x="107" y="348"/>
                    <a:pt x="106" y="348"/>
                  </a:cubicBezTo>
                  <a:cubicBezTo>
                    <a:pt x="104" y="348"/>
                    <a:pt x="104" y="347"/>
                    <a:pt x="104" y="346"/>
                  </a:cubicBezTo>
                  <a:cubicBezTo>
                    <a:pt x="103" y="346"/>
                    <a:pt x="103" y="345"/>
                    <a:pt x="103" y="344"/>
                  </a:cubicBezTo>
                  <a:cubicBezTo>
                    <a:pt x="101" y="344"/>
                    <a:pt x="100" y="343"/>
                    <a:pt x="97" y="343"/>
                  </a:cubicBezTo>
                  <a:cubicBezTo>
                    <a:pt x="96" y="344"/>
                    <a:pt x="96" y="345"/>
                    <a:pt x="96" y="346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6" y="350"/>
                    <a:pt x="94" y="350"/>
                    <a:pt x="91" y="350"/>
                  </a:cubicBezTo>
                  <a:cubicBezTo>
                    <a:pt x="91" y="350"/>
                    <a:pt x="91" y="350"/>
                    <a:pt x="91" y="351"/>
                  </a:cubicBezTo>
                  <a:cubicBezTo>
                    <a:pt x="91" y="351"/>
                    <a:pt x="90" y="351"/>
                    <a:pt x="90" y="351"/>
                  </a:cubicBezTo>
                  <a:cubicBezTo>
                    <a:pt x="88" y="351"/>
                    <a:pt x="87" y="353"/>
                    <a:pt x="87" y="355"/>
                  </a:cubicBezTo>
                  <a:cubicBezTo>
                    <a:pt x="86" y="355"/>
                    <a:pt x="86" y="355"/>
                    <a:pt x="86" y="355"/>
                  </a:cubicBezTo>
                  <a:cubicBezTo>
                    <a:pt x="85" y="356"/>
                    <a:pt x="84" y="356"/>
                    <a:pt x="83" y="357"/>
                  </a:cubicBezTo>
                  <a:cubicBezTo>
                    <a:pt x="82" y="358"/>
                    <a:pt x="83" y="361"/>
                    <a:pt x="81" y="361"/>
                  </a:cubicBezTo>
                  <a:cubicBezTo>
                    <a:pt x="79" y="362"/>
                    <a:pt x="77" y="362"/>
                    <a:pt x="74" y="362"/>
                  </a:cubicBezTo>
                  <a:cubicBezTo>
                    <a:pt x="73" y="364"/>
                    <a:pt x="73" y="365"/>
                    <a:pt x="72" y="366"/>
                  </a:cubicBezTo>
                  <a:cubicBezTo>
                    <a:pt x="70" y="366"/>
                    <a:pt x="68" y="367"/>
                    <a:pt x="66" y="367"/>
                  </a:cubicBezTo>
                  <a:cubicBezTo>
                    <a:pt x="65" y="367"/>
                    <a:pt x="64" y="366"/>
                    <a:pt x="63" y="366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1" y="365"/>
                    <a:pt x="59" y="366"/>
                    <a:pt x="58" y="364"/>
                  </a:cubicBezTo>
                  <a:cubicBezTo>
                    <a:pt x="58" y="364"/>
                    <a:pt x="58" y="364"/>
                    <a:pt x="58" y="364"/>
                  </a:cubicBezTo>
                  <a:cubicBezTo>
                    <a:pt x="58" y="363"/>
                    <a:pt x="58" y="362"/>
                    <a:pt x="57" y="362"/>
                  </a:cubicBezTo>
                  <a:cubicBezTo>
                    <a:pt x="56" y="361"/>
                    <a:pt x="56" y="361"/>
                    <a:pt x="56" y="359"/>
                  </a:cubicBezTo>
                  <a:cubicBezTo>
                    <a:pt x="56" y="359"/>
                    <a:pt x="55" y="359"/>
                    <a:pt x="54" y="359"/>
                  </a:cubicBezTo>
                  <a:cubicBezTo>
                    <a:pt x="54" y="360"/>
                    <a:pt x="53" y="360"/>
                    <a:pt x="53" y="361"/>
                  </a:cubicBezTo>
                  <a:cubicBezTo>
                    <a:pt x="53" y="363"/>
                    <a:pt x="54" y="363"/>
                    <a:pt x="54" y="364"/>
                  </a:cubicBezTo>
                  <a:cubicBezTo>
                    <a:pt x="53" y="364"/>
                    <a:pt x="53" y="365"/>
                    <a:pt x="53" y="366"/>
                  </a:cubicBezTo>
                  <a:cubicBezTo>
                    <a:pt x="53" y="367"/>
                    <a:pt x="51" y="368"/>
                    <a:pt x="51" y="370"/>
                  </a:cubicBezTo>
                  <a:cubicBezTo>
                    <a:pt x="50" y="373"/>
                    <a:pt x="52" y="376"/>
                    <a:pt x="52" y="377"/>
                  </a:cubicBezTo>
                  <a:cubicBezTo>
                    <a:pt x="52" y="377"/>
                    <a:pt x="52" y="378"/>
                    <a:pt x="52" y="378"/>
                  </a:cubicBezTo>
                  <a:cubicBezTo>
                    <a:pt x="52" y="379"/>
                    <a:pt x="51" y="382"/>
                    <a:pt x="54" y="382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5" y="384"/>
                    <a:pt x="58" y="384"/>
                    <a:pt x="59" y="385"/>
                  </a:cubicBezTo>
                  <a:cubicBezTo>
                    <a:pt x="59" y="385"/>
                    <a:pt x="59" y="386"/>
                    <a:pt x="59" y="386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8"/>
                    <a:pt x="60" y="388"/>
                    <a:pt x="60" y="389"/>
                  </a:cubicBezTo>
                  <a:cubicBezTo>
                    <a:pt x="61" y="391"/>
                    <a:pt x="60" y="394"/>
                    <a:pt x="60" y="397"/>
                  </a:cubicBezTo>
                  <a:cubicBezTo>
                    <a:pt x="61" y="398"/>
                    <a:pt x="64" y="398"/>
                    <a:pt x="64" y="400"/>
                  </a:cubicBezTo>
                  <a:cubicBezTo>
                    <a:pt x="64" y="402"/>
                    <a:pt x="63" y="403"/>
                    <a:pt x="63" y="405"/>
                  </a:cubicBezTo>
                  <a:cubicBezTo>
                    <a:pt x="63" y="407"/>
                    <a:pt x="63" y="410"/>
                    <a:pt x="63" y="411"/>
                  </a:cubicBezTo>
                  <a:cubicBezTo>
                    <a:pt x="63" y="411"/>
                    <a:pt x="61" y="411"/>
                    <a:pt x="61" y="411"/>
                  </a:cubicBezTo>
                  <a:cubicBezTo>
                    <a:pt x="61" y="411"/>
                    <a:pt x="61" y="413"/>
                    <a:pt x="61" y="413"/>
                  </a:cubicBezTo>
                  <a:cubicBezTo>
                    <a:pt x="61" y="414"/>
                    <a:pt x="61" y="414"/>
                    <a:pt x="62" y="415"/>
                  </a:cubicBezTo>
                  <a:cubicBezTo>
                    <a:pt x="63" y="415"/>
                    <a:pt x="63" y="415"/>
                    <a:pt x="63" y="416"/>
                  </a:cubicBezTo>
                  <a:cubicBezTo>
                    <a:pt x="62" y="417"/>
                    <a:pt x="61" y="418"/>
                    <a:pt x="60" y="418"/>
                  </a:cubicBezTo>
                  <a:cubicBezTo>
                    <a:pt x="60" y="420"/>
                    <a:pt x="60" y="421"/>
                    <a:pt x="60" y="423"/>
                  </a:cubicBezTo>
                  <a:cubicBezTo>
                    <a:pt x="61" y="424"/>
                    <a:pt x="62" y="424"/>
                    <a:pt x="64" y="423"/>
                  </a:cubicBezTo>
                  <a:cubicBezTo>
                    <a:pt x="64" y="421"/>
                    <a:pt x="65" y="423"/>
                    <a:pt x="66" y="423"/>
                  </a:cubicBezTo>
                  <a:cubicBezTo>
                    <a:pt x="67" y="426"/>
                    <a:pt x="64" y="426"/>
                    <a:pt x="65" y="429"/>
                  </a:cubicBezTo>
                  <a:cubicBezTo>
                    <a:pt x="66" y="429"/>
                    <a:pt x="65" y="431"/>
                    <a:pt x="66" y="432"/>
                  </a:cubicBezTo>
                  <a:cubicBezTo>
                    <a:pt x="67" y="431"/>
                    <a:pt x="67" y="432"/>
                    <a:pt x="66" y="433"/>
                  </a:cubicBezTo>
                  <a:cubicBezTo>
                    <a:pt x="64" y="433"/>
                    <a:pt x="65" y="431"/>
                    <a:pt x="64" y="430"/>
                  </a:cubicBezTo>
                  <a:cubicBezTo>
                    <a:pt x="62" y="430"/>
                    <a:pt x="63" y="427"/>
                    <a:pt x="62" y="427"/>
                  </a:cubicBezTo>
                  <a:cubicBezTo>
                    <a:pt x="60" y="430"/>
                    <a:pt x="63" y="433"/>
                    <a:pt x="62" y="437"/>
                  </a:cubicBezTo>
                  <a:cubicBezTo>
                    <a:pt x="62" y="437"/>
                    <a:pt x="61" y="438"/>
                    <a:pt x="61" y="438"/>
                  </a:cubicBezTo>
                  <a:cubicBezTo>
                    <a:pt x="61" y="439"/>
                    <a:pt x="61" y="439"/>
                    <a:pt x="61" y="439"/>
                  </a:cubicBezTo>
                  <a:cubicBezTo>
                    <a:pt x="61" y="440"/>
                    <a:pt x="60" y="441"/>
                    <a:pt x="59" y="443"/>
                  </a:cubicBezTo>
                  <a:cubicBezTo>
                    <a:pt x="59" y="443"/>
                    <a:pt x="59" y="443"/>
                    <a:pt x="59" y="443"/>
                  </a:cubicBezTo>
                  <a:cubicBezTo>
                    <a:pt x="58" y="444"/>
                    <a:pt x="58" y="445"/>
                    <a:pt x="57" y="445"/>
                  </a:cubicBezTo>
                  <a:cubicBezTo>
                    <a:pt x="57" y="447"/>
                    <a:pt x="59" y="447"/>
                    <a:pt x="58" y="449"/>
                  </a:cubicBezTo>
                  <a:cubicBezTo>
                    <a:pt x="58" y="449"/>
                    <a:pt x="58" y="449"/>
                    <a:pt x="57" y="449"/>
                  </a:cubicBezTo>
                  <a:cubicBezTo>
                    <a:pt x="57" y="450"/>
                    <a:pt x="57" y="450"/>
                    <a:pt x="57" y="450"/>
                  </a:cubicBezTo>
                  <a:cubicBezTo>
                    <a:pt x="57" y="450"/>
                    <a:pt x="57" y="450"/>
                    <a:pt x="57" y="450"/>
                  </a:cubicBezTo>
                  <a:cubicBezTo>
                    <a:pt x="56" y="452"/>
                    <a:pt x="58" y="453"/>
                    <a:pt x="58" y="455"/>
                  </a:cubicBezTo>
                  <a:cubicBezTo>
                    <a:pt x="58" y="455"/>
                    <a:pt x="58" y="455"/>
                    <a:pt x="59" y="455"/>
                  </a:cubicBezTo>
                  <a:cubicBezTo>
                    <a:pt x="59" y="456"/>
                    <a:pt x="59" y="456"/>
                    <a:pt x="59" y="457"/>
                  </a:cubicBezTo>
                  <a:cubicBezTo>
                    <a:pt x="58" y="457"/>
                    <a:pt x="57" y="459"/>
                    <a:pt x="57" y="461"/>
                  </a:cubicBezTo>
                  <a:cubicBezTo>
                    <a:pt x="58" y="461"/>
                    <a:pt x="57" y="463"/>
                    <a:pt x="57" y="464"/>
                  </a:cubicBezTo>
                  <a:cubicBezTo>
                    <a:pt x="58" y="464"/>
                    <a:pt x="58" y="465"/>
                    <a:pt x="58" y="466"/>
                  </a:cubicBezTo>
                  <a:cubicBezTo>
                    <a:pt x="60" y="466"/>
                    <a:pt x="61" y="466"/>
                    <a:pt x="62" y="467"/>
                  </a:cubicBezTo>
                  <a:cubicBezTo>
                    <a:pt x="63" y="470"/>
                    <a:pt x="65" y="471"/>
                    <a:pt x="66" y="473"/>
                  </a:cubicBezTo>
                  <a:cubicBezTo>
                    <a:pt x="65" y="475"/>
                    <a:pt x="66" y="475"/>
                    <a:pt x="66" y="476"/>
                  </a:cubicBezTo>
                  <a:cubicBezTo>
                    <a:pt x="66" y="478"/>
                    <a:pt x="66" y="479"/>
                    <a:pt x="66" y="481"/>
                  </a:cubicBezTo>
                  <a:cubicBezTo>
                    <a:pt x="67" y="481"/>
                    <a:pt x="68" y="481"/>
                    <a:pt x="68" y="482"/>
                  </a:cubicBezTo>
                  <a:cubicBezTo>
                    <a:pt x="68" y="482"/>
                    <a:pt x="69" y="483"/>
                    <a:pt x="69" y="483"/>
                  </a:cubicBezTo>
                  <a:cubicBezTo>
                    <a:pt x="69" y="483"/>
                    <a:pt x="69" y="482"/>
                    <a:pt x="69" y="482"/>
                  </a:cubicBezTo>
                  <a:cubicBezTo>
                    <a:pt x="71" y="482"/>
                    <a:pt x="71" y="481"/>
                    <a:pt x="72" y="479"/>
                  </a:cubicBezTo>
                  <a:cubicBezTo>
                    <a:pt x="72" y="479"/>
                    <a:pt x="72" y="479"/>
                    <a:pt x="72" y="479"/>
                  </a:cubicBezTo>
                  <a:cubicBezTo>
                    <a:pt x="72" y="479"/>
                    <a:pt x="72" y="479"/>
                    <a:pt x="73" y="479"/>
                  </a:cubicBezTo>
                  <a:cubicBezTo>
                    <a:pt x="74" y="479"/>
                    <a:pt x="74" y="480"/>
                    <a:pt x="75" y="481"/>
                  </a:cubicBezTo>
                  <a:cubicBezTo>
                    <a:pt x="76" y="481"/>
                    <a:pt x="78" y="480"/>
                    <a:pt x="78" y="482"/>
                  </a:cubicBezTo>
                  <a:cubicBezTo>
                    <a:pt x="81" y="482"/>
                    <a:pt x="80" y="478"/>
                    <a:pt x="83" y="479"/>
                  </a:cubicBezTo>
                  <a:cubicBezTo>
                    <a:pt x="85" y="477"/>
                    <a:pt x="85" y="475"/>
                    <a:pt x="88" y="475"/>
                  </a:cubicBezTo>
                  <a:cubicBezTo>
                    <a:pt x="87" y="473"/>
                    <a:pt x="89" y="472"/>
                    <a:pt x="89" y="470"/>
                  </a:cubicBezTo>
                  <a:cubicBezTo>
                    <a:pt x="89" y="468"/>
                    <a:pt x="86" y="469"/>
                    <a:pt x="87" y="466"/>
                  </a:cubicBezTo>
                  <a:cubicBezTo>
                    <a:pt x="88" y="467"/>
                    <a:pt x="88" y="466"/>
                    <a:pt x="88" y="466"/>
                  </a:cubicBezTo>
                  <a:cubicBezTo>
                    <a:pt x="88" y="465"/>
                    <a:pt x="88" y="465"/>
                    <a:pt x="88" y="465"/>
                  </a:cubicBezTo>
                  <a:cubicBezTo>
                    <a:pt x="89" y="463"/>
                    <a:pt x="92" y="464"/>
                    <a:pt x="93" y="464"/>
                  </a:cubicBezTo>
                  <a:cubicBezTo>
                    <a:pt x="93" y="464"/>
                    <a:pt x="93" y="464"/>
                    <a:pt x="94" y="464"/>
                  </a:cubicBezTo>
                  <a:cubicBezTo>
                    <a:pt x="94" y="464"/>
                    <a:pt x="94" y="464"/>
                    <a:pt x="94" y="464"/>
                  </a:cubicBezTo>
                  <a:cubicBezTo>
                    <a:pt x="94" y="463"/>
                    <a:pt x="95" y="462"/>
                    <a:pt x="97" y="462"/>
                  </a:cubicBezTo>
                  <a:cubicBezTo>
                    <a:pt x="97" y="463"/>
                    <a:pt x="99" y="463"/>
                    <a:pt x="100" y="463"/>
                  </a:cubicBezTo>
                  <a:cubicBezTo>
                    <a:pt x="102" y="465"/>
                    <a:pt x="103" y="468"/>
                    <a:pt x="108" y="467"/>
                  </a:cubicBezTo>
                  <a:cubicBezTo>
                    <a:pt x="108" y="469"/>
                    <a:pt x="108" y="470"/>
                    <a:pt x="109" y="470"/>
                  </a:cubicBezTo>
                  <a:cubicBezTo>
                    <a:pt x="110" y="468"/>
                    <a:pt x="111" y="467"/>
                    <a:pt x="113" y="466"/>
                  </a:cubicBezTo>
                  <a:cubicBezTo>
                    <a:pt x="113" y="464"/>
                    <a:pt x="113" y="462"/>
                    <a:pt x="113" y="459"/>
                  </a:cubicBezTo>
                  <a:cubicBezTo>
                    <a:pt x="114" y="458"/>
                    <a:pt x="116" y="459"/>
                    <a:pt x="115" y="457"/>
                  </a:cubicBezTo>
                  <a:cubicBezTo>
                    <a:pt x="115" y="456"/>
                    <a:pt x="114" y="456"/>
                    <a:pt x="114" y="456"/>
                  </a:cubicBezTo>
                  <a:cubicBezTo>
                    <a:pt x="114" y="455"/>
                    <a:pt x="114" y="455"/>
                    <a:pt x="114" y="454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6" y="453"/>
                    <a:pt x="117" y="451"/>
                    <a:pt x="116" y="449"/>
                  </a:cubicBezTo>
                  <a:cubicBezTo>
                    <a:pt x="116" y="450"/>
                    <a:pt x="116" y="450"/>
                    <a:pt x="116" y="449"/>
                  </a:cubicBezTo>
                  <a:cubicBezTo>
                    <a:pt x="117" y="449"/>
                    <a:pt x="116" y="448"/>
                    <a:pt x="116" y="448"/>
                  </a:cubicBezTo>
                  <a:cubicBezTo>
                    <a:pt x="117" y="445"/>
                    <a:pt x="115" y="446"/>
                    <a:pt x="115" y="444"/>
                  </a:cubicBezTo>
                  <a:cubicBezTo>
                    <a:pt x="115" y="444"/>
                    <a:pt x="116" y="444"/>
                    <a:pt x="116" y="444"/>
                  </a:cubicBezTo>
                  <a:cubicBezTo>
                    <a:pt x="116" y="444"/>
                    <a:pt x="116" y="444"/>
                    <a:pt x="116" y="443"/>
                  </a:cubicBezTo>
                  <a:cubicBezTo>
                    <a:pt x="117" y="442"/>
                    <a:pt x="117" y="441"/>
                    <a:pt x="116" y="440"/>
                  </a:cubicBezTo>
                  <a:cubicBezTo>
                    <a:pt x="116" y="440"/>
                    <a:pt x="116" y="440"/>
                    <a:pt x="116" y="440"/>
                  </a:cubicBezTo>
                  <a:cubicBezTo>
                    <a:pt x="116" y="439"/>
                    <a:pt x="116" y="438"/>
                    <a:pt x="116" y="437"/>
                  </a:cubicBezTo>
                  <a:cubicBezTo>
                    <a:pt x="117" y="435"/>
                    <a:pt x="118" y="435"/>
                    <a:pt x="118" y="433"/>
                  </a:cubicBezTo>
                  <a:cubicBezTo>
                    <a:pt x="117" y="426"/>
                    <a:pt x="120" y="422"/>
                    <a:pt x="118" y="417"/>
                  </a:cubicBezTo>
                  <a:cubicBezTo>
                    <a:pt x="119" y="416"/>
                    <a:pt x="121" y="415"/>
                    <a:pt x="120" y="412"/>
                  </a:cubicBezTo>
                  <a:cubicBezTo>
                    <a:pt x="119" y="410"/>
                    <a:pt x="117" y="409"/>
                    <a:pt x="116" y="407"/>
                  </a:cubicBezTo>
                  <a:cubicBezTo>
                    <a:pt x="116" y="405"/>
                    <a:pt x="116" y="404"/>
                    <a:pt x="116" y="402"/>
                  </a:cubicBezTo>
                  <a:cubicBezTo>
                    <a:pt x="117" y="400"/>
                    <a:pt x="119" y="399"/>
                    <a:pt x="120" y="397"/>
                  </a:cubicBezTo>
                  <a:cubicBezTo>
                    <a:pt x="122" y="397"/>
                    <a:pt x="121" y="394"/>
                    <a:pt x="123" y="395"/>
                  </a:cubicBezTo>
                  <a:cubicBezTo>
                    <a:pt x="123" y="394"/>
                    <a:pt x="124" y="393"/>
                    <a:pt x="124" y="392"/>
                  </a:cubicBezTo>
                  <a:cubicBezTo>
                    <a:pt x="125" y="392"/>
                    <a:pt x="125" y="392"/>
                    <a:pt x="125" y="392"/>
                  </a:cubicBezTo>
                  <a:cubicBezTo>
                    <a:pt x="125" y="390"/>
                    <a:pt x="127" y="389"/>
                    <a:pt x="126" y="387"/>
                  </a:cubicBezTo>
                  <a:cubicBezTo>
                    <a:pt x="126" y="387"/>
                    <a:pt x="126" y="387"/>
                    <a:pt x="126" y="387"/>
                  </a:cubicBezTo>
                  <a:close/>
                  <a:moveTo>
                    <a:pt x="105" y="343"/>
                  </a:moveTo>
                  <a:cubicBezTo>
                    <a:pt x="104" y="344"/>
                    <a:pt x="104" y="345"/>
                    <a:pt x="104" y="346"/>
                  </a:cubicBezTo>
                  <a:cubicBezTo>
                    <a:pt x="104" y="346"/>
                    <a:pt x="105" y="346"/>
                    <a:pt x="106" y="346"/>
                  </a:cubicBezTo>
                  <a:cubicBezTo>
                    <a:pt x="106" y="345"/>
                    <a:pt x="106" y="343"/>
                    <a:pt x="105" y="343"/>
                  </a:cubicBezTo>
                  <a:close/>
                  <a:moveTo>
                    <a:pt x="107" y="347"/>
                  </a:moveTo>
                  <a:cubicBezTo>
                    <a:pt x="107" y="347"/>
                    <a:pt x="107" y="347"/>
                    <a:pt x="107" y="347"/>
                  </a:cubicBezTo>
                  <a:cubicBezTo>
                    <a:pt x="108" y="347"/>
                    <a:pt x="108" y="348"/>
                    <a:pt x="109" y="348"/>
                  </a:cubicBezTo>
                  <a:cubicBezTo>
                    <a:pt x="109" y="349"/>
                    <a:pt x="109" y="349"/>
                    <a:pt x="109" y="349"/>
                  </a:cubicBezTo>
                  <a:cubicBezTo>
                    <a:pt x="109" y="350"/>
                    <a:pt x="111" y="349"/>
                    <a:pt x="112" y="349"/>
                  </a:cubicBezTo>
                  <a:cubicBezTo>
                    <a:pt x="112" y="349"/>
                    <a:pt x="110" y="348"/>
                    <a:pt x="112" y="347"/>
                  </a:cubicBezTo>
                  <a:cubicBezTo>
                    <a:pt x="112" y="347"/>
                    <a:pt x="112" y="346"/>
                    <a:pt x="112" y="346"/>
                  </a:cubicBezTo>
                  <a:cubicBezTo>
                    <a:pt x="112" y="346"/>
                    <a:pt x="112" y="345"/>
                    <a:pt x="112" y="344"/>
                  </a:cubicBezTo>
                  <a:cubicBezTo>
                    <a:pt x="111" y="344"/>
                    <a:pt x="110" y="344"/>
                    <a:pt x="110" y="345"/>
                  </a:cubicBezTo>
                  <a:cubicBezTo>
                    <a:pt x="110" y="345"/>
                    <a:pt x="110" y="345"/>
                    <a:pt x="110" y="346"/>
                  </a:cubicBezTo>
                  <a:cubicBezTo>
                    <a:pt x="110" y="346"/>
                    <a:pt x="110" y="346"/>
                    <a:pt x="110" y="346"/>
                  </a:cubicBezTo>
                  <a:cubicBezTo>
                    <a:pt x="110" y="346"/>
                    <a:pt x="109" y="346"/>
                    <a:pt x="109" y="346"/>
                  </a:cubicBezTo>
                  <a:cubicBezTo>
                    <a:pt x="109" y="346"/>
                    <a:pt x="109" y="346"/>
                    <a:pt x="109" y="346"/>
                  </a:cubicBezTo>
                  <a:cubicBezTo>
                    <a:pt x="109" y="345"/>
                    <a:pt x="109" y="344"/>
                    <a:pt x="109" y="343"/>
                  </a:cubicBezTo>
                  <a:cubicBezTo>
                    <a:pt x="106" y="343"/>
                    <a:pt x="108" y="346"/>
                    <a:pt x="106" y="346"/>
                  </a:cubicBezTo>
                  <a:cubicBezTo>
                    <a:pt x="106" y="347"/>
                    <a:pt x="106" y="347"/>
                    <a:pt x="107" y="347"/>
                  </a:cubicBezTo>
                  <a:close/>
                  <a:moveTo>
                    <a:pt x="57" y="350"/>
                  </a:moveTo>
                  <a:cubicBezTo>
                    <a:pt x="57" y="350"/>
                    <a:pt x="57" y="351"/>
                    <a:pt x="57" y="352"/>
                  </a:cubicBezTo>
                  <a:cubicBezTo>
                    <a:pt x="58" y="354"/>
                    <a:pt x="53" y="355"/>
                    <a:pt x="56" y="357"/>
                  </a:cubicBezTo>
                  <a:cubicBezTo>
                    <a:pt x="56" y="356"/>
                    <a:pt x="56" y="356"/>
                    <a:pt x="57" y="356"/>
                  </a:cubicBezTo>
                  <a:cubicBezTo>
                    <a:pt x="58" y="355"/>
                    <a:pt x="58" y="354"/>
                    <a:pt x="58" y="354"/>
                  </a:cubicBezTo>
                  <a:cubicBezTo>
                    <a:pt x="60" y="354"/>
                    <a:pt x="60" y="354"/>
                    <a:pt x="61" y="353"/>
                  </a:cubicBezTo>
                  <a:cubicBezTo>
                    <a:pt x="61" y="351"/>
                    <a:pt x="62" y="351"/>
                    <a:pt x="62" y="350"/>
                  </a:cubicBezTo>
                  <a:cubicBezTo>
                    <a:pt x="60" y="350"/>
                    <a:pt x="59" y="350"/>
                    <a:pt x="57" y="350"/>
                  </a:cubicBezTo>
                  <a:close/>
                  <a:moveTo>
                    <a:pt x="122" y="364"/>
                  </a:moveTo>
                  <a:cubicBezTo>
                    <a:pt x="124" y="364"/>
                    <a:pt x="121" y="360"/>
                    <a:pt x="122" y="364"/>
                  </a:cubicBezTo>
                  <a:close/>
                  <a:moveTo>
                    <a:pt x="118" y="365"/>
                  </a:moveTo>
                  <a:cubicBezTo>
                    <a:pt x="119" y="366"/>
                    <a:pt x="120" y="365"/>
                    <a:pt x="121" y="365"/>
                  </a:cubicBezTo>
                  <a:cubicBezTo>
                    <a:pt x="121" y="364"/>
                    <a:pt x="122" y="365"/>
                    <a:pt x="122" y="364"/>
                  </a:cubicBezTo>
                  <a:cubicBezTo>
                    <a:pt x="120" y="364"/>
                    <a:pt x="118" y="363"/>
                    <a:pt x="118" y="365"/>
                  </a:cubicBezTo>
                  <a:close/>
                  <a:moveTo>
                    <a:pt x="121" y="366"/>
                  </a:moveTo>
                  <a:cubicBezTo>
                    <a:pt x="121" y="366"/>
                    <a:pt x="121" y="366"/>
                    <a:pt x="121" y="366"/>
                  </a:cubicBezTo>
                  <a:cubicBezTo>
                    <a:pt x="121" y="366"/>
                    <a:pt x="121" y="366"/>
                    <a:pt x="121" y="366"/>
                  </a:cubicBezTo>
                  <a:cubicBezTo>
                    <a:pt x="121" y="366"/>
                    <a:pt x="121" y="366"/>
                    <a:pt x="121" y="366"/>
                  </a:cubicBezTo>
                  <a:cubicBezTo>
                    <a:pt x="121" y="366"/>
                    <a:pt x="121" y="366"/>
                    <a:pt x="121" y="366"/>
                  </a:cubicBezTo>
                  <a:cubicBezTo>
                    <a:pt x="120" y="368"/>
                    <a:pt x="123" y="366"/>
                    <a:pt x="123" y="368"/>
                  </a:cubicBezTo>
                  <a:cubicBezTo>
                    <a:pt x="123" y="367"/>
                    <a:pt x="124" y="365"/>
                    <a:pt x="121" y="366"/>
                  </a:cubicBezTo>
                  <a:close/>
                  <a:moveTo>
                    <a:pt x="49" y="465"/>
                  </a:moveTo>
                  <a:cubicBezTo>
                    <a:pt x="51" y="466"/>
                    <a:pt x="51" y="469"/>
                    <a:pt x="54" y="468"/>
                  </a:cubicBezTo>
                  <a:cubicBezTo>
                    <a:pt x="54" y="466"/>
                    <a:pt x="55" y="464"/>
                    <a:pt x="55" y="461"/>
                  </a:cubicBezTo>
                  <a:cubicBezTo>
                    <a:pt x="51" y="461"/>
                    <a:pt x="51" y="463"/>
                    <a:pt x="49" y="465"/>
                  </a:cubicBezTo>
                  <a:close/>
                  <a:moveTo>
                    <a:pt x="62" y="469"/>
                  </a:moveTo>
                  <a:cubicBezTo>
                    <a:pt x="60" y="468"/>
                    <a:pt x="60" y="467"/>
                    <a:pt x="57" y="467"/>
                  </a:cubicBezTo>
                  <a:cubicBezTo>
                    <a:pt x="56" y="469"/>
                    <a:pt x="55" y="469"/>
                    <a:pt x="56" y="471"/>
                  </a:cubicBezTo>
                  <a:cubicBezTo>
                    <a:pt x="57" y="473"/>
                    <a:pt x="56" y="477"/>
                    <a:pt x="60" y="476"/>
                  </a:cubicBezTo>
                  <a:cubicBezTo>
                    <a:pt x="61" y="476"/>
                    <a:pt x="61" y="474"/>
                    <a:pt x="61" y="473"/>
                  </a:cubicBezTo>
                  <a:cubicBezTo>
                    <a:pt x="61" y="471"/>
                    <a:pt x="62" y="471"/>
                    <a:pt x="62" y="469"/>
                  </a:cubicBezTo>
                  <a:close/>
                  <a:moveTo>
                    <a:pt x="128" y="243"/>
                  </a:moveTo>
                  <a:cubicBezTo>
                    <a:pt x="131" y="242"/>
                    <a:pt x="130" y="241"/>
                    <a:pt x="130" y="239"/>
                  </a:cubicBezTo>
                  <a:cubicBezTo>
                    <a:pt x="131" y="239"/>
                    <a:pt x="131" y="238"/>
                    <a:pt x="132" y="237"/>
                  </a:cubicBezTo>
                  <a:cubicBezTo>
                    <a:pt x="128" y="236"/>
                    <a:pt x="128" y="239"/>
                    <a:pt x="128" y="243"/>
                  </a:cubicBezTo>
                  <a:close/>
                  <a:moveTo>
                    <a:pt x="156" y="250"/>
                  </a:moveTo>
                  <a:cubicBezTo>
                    <a:pt x="153" y="249"/>
                    <a:pt x="153" y="252"/>
                    <a:pt x="151" y="252"/>
                  </a:cubicBezTo>
                  <a:cubicBezTo>
                    <a:pt x="150" y="252"/>
                    <a:pt x="149" y="251"/>
                    <a:pt x="148" y="251"/>
                  </a:cubicBezTo>
                  <a:cubicBezTo>
                    <a:pt x="148" y="253"/>
                    <a:pt x="147" y="253"/>
                    <a:pt x="147" y="253"/>
                  </a:cubicBezTo>
                  <a:cubicBezTo>
                    <a:pt x="147" y="251"/>
                    <a:pt x="143" y="253"/>
                    <a:pt x="141" y="252"/>
                  </a:cubicBezTo>
                  <a:cubicBezTo>
                    <a:pt x="140" y="254"/>
                    <a:pt x="139" y="256"/>
                    <a:pt x="141" y="258"/>
                  </a:cubicBezTo>
                  <a:cubicBezTo>
                    <a:pt x="142" y="258"/>
                    <a:pt x="142" y="258"/>
                    <a:pt x="142" y="259"/>
                  </a:cubicBezTo>
                  <a:cubicBezTo>
                    <a:pt x="143" y="259"/>
                    <a:pt x="145" y="259"/>
                    <a:pt x="145" y="260"/>
                  </a:cubicBezTo>
                  <a:cubicBezTo>
                    <a:pt x="148" y="261"/>
                    <a:pt x="147" y="258"/>
                    <a:pt x="149" y="259"/>
                  </a:cubicBezTo>
                  <a:cubicBezTo>
                    <a:pt x="150" y="259"/>
                    <a:pt x="152" y="259"/>
                    <a:pt x="152" y="260"/>
                  </a:cubicBezTo>
                  <a:cubicBezTo>
                    <a:pt x="153" y="261"/>
                    <a:pt x="153" y="261"/>
                    <a:pt x="155" y="261"/>
                  </a:cubicBezTo>
                  <a:cubicBezTo>
                    <a:pt x="156" y="260"/>
                    <a:pt x="156" y="257"/>
                    <a:pt x="156" y="255"/>
                  </a:cubicBezTo>
                  <a:cubicBezTo>
                    <a:pt x="156" y="253"/>
                    <a:pt x="158" y="253"/>
                    <a:pt x="157" y="251"/>
                  </a:cubicBezTo>
                  <a:cubicBezTo>
                    <a:pt x="157" y="251"/>
                    <a:pt x="156" y="251"/>
                    <a:pt x="156" y="250"/>
                  </a:cubicBezTo>
                  <a:close/>
                  <a:moveTo>
                    <a:pt x="140" y="264"/>
                  </a:moveTo>
                  <a:cubicBezTo>
                    <a:pt x="140" y="266"/>
                    <a:pt x="139" y="268"/>
                    <a:pt x="141" y="268"/>
                  </a:cubicBezTo>
                  <a:cubicBezTo>
                    <a:pt x="142" y="265"/>
                    <a:pt x="141" y="264"/>
                    <a:pt x="140" y="264"/>
                  </a:cubicBezTo>
                  <a:close/>
                  <a:moveTo>
                    <a:pt x="148" y="280"/>
                  </a:moveTo>
                  <a:cubicBezTo>
                    <a:pt x="148" y="280"/>
                    <a:pt x="149" y="280"/>
                    <a:pt x="148" y="281"/>
                  </a:cubicBezTo>
                  <a:cubicBezTo>
                    <a:pt x="149" y="281"/>
                    <a:pt x="148" y="283"/>
                    <a:pt x="148" y="283"/>
                  </a:cubicBezTo>
                  <a:cubicBezTo>
                    <a:pt x="151" y="284"/>
                    <a:pt x="151" y="281"/>
                    <a:pt x="150" y="279"/>
                  </a:cubicBezTo>
                  <a:cubicBezTo>
                    <a:pt x="149" y="279"/>
                    <a:pt x="148" y="279"/>
                    <a:pt x="148" y="280"/>
                  </a:cubicBezTo>
                  <a:close/>
                  <a:moveTo>
                    <a:pt x="176" y="281"/>
                  </a:moveTo>
                  <a:cubicBezTo>
                    <a:pt x="176" y="281"/>
                    <a:pt x="175" y="280"/>
                    <a:pt x="176" y="280"/>
                  </a:cubicBezTo>
                  <a:cubicBezTo>
                    <a:pt x="176" y="280"/>
                    <a:pt x="176" y="279"/>
                    <a:pt x="176" y="279"/>
                  </a:cubicBezTo>
                  <a:cubicBezTo>
                    <a:pt x="174" y="279"/>
                    <a:pt x="172" y="279"/>
                    <a:pt x="172" y="281"/>
                  </a:cubicBezTo>
                  <a:cubicBezTo>
                    <a:pt x="173" y="281"/>
                    <a:pt x="173" y="283"/>
                    <a:pt x="175" y="284"/>
                  </a:cubicBezTo>
                  <a:cubicBezTo>
                    <a:pt x="175" y="283"/>
                    <a:pt x="175" y="283"/>
                    <a:pt x="176" y="283"/>
                  </a:cubicBezTo>
                  <a:cubicBezTo>
                    <a:pt x="177" y="282"/>
                    <a:pt x="177" y="281"/>
                    <a:pt x="176" y="281"/>
                  </a:cubicBezTo>
                  <a:close/>
                  <a:moveTo>
                    <a:pt x="181" y="285"/>
                  </a:moveTo>
                  <a:cubicBezTo>
                    <a:pt x="181" y="286"/>
                    <a:pt x="181" y="287"/>
                    <a:pt x="181" y="288"/>
                  </a:cubicBezTo>
                  <a:cubicBezTo>
                    <a:pt x="182" y="288"/>
                    <a:pt x="183" y="288"/>
                    <a:pt x="183" y="288"/>
                  </a:cubicBezTo>
                  <a:cubicBezTo>
                    <a:pt x="183" y="287"/>
                    <a:pt x="184" y="287"/>
                    <a:pt x="184" y="285"/>
                  </a:cubicBezTo>
                  <a:cubicBezTo>
                    <a:pt x="183" y="285"/>
                    <a:pt x="182" y="285"/>
                    <a:pt x="181" y="285"/>
                  </a:cubicBezTo>
                  <a:close/>
                  <a:moveTo>
                    <a:pt x="271" y="364"/>
                  </a:moveTo>
                  <a:cubicBezTo>
                    <a:pt x="270" y="363"/>
                    <a:pt x="268" y="362"/>
                    <a:pt x="268" y="364"/>
                  </a:cubicBezTo>
                  <a:cubicBezTo>
                    <a:pt x="268" y="364"/>
                    <a:pt x="268" y="364"/>
                    <a:pt x="268" y="365"/>
                  </a:cubicBezTo>
                  <a:cubicBezTo>
                    <a:pt x="269" y="365"/>
                    <a:pt x="271" y="365"/>
                    <a:pt x="271" y="364"/>
                  </a:cubicBezTo>
                  <a:close/>
                  <a:moveTo>
                    <a:pt x="261" y="367"/>
                  </a:moveTo>
                  <a:cubicBezTo>
                    <a:pt x="261" y="366"/>
                    <a:pt x="261" y="365"/>
                    <a:pt x="261" y="364"/>
                  </a:cubicBezTo>
                  <a:cubicBezTo>
                    <a:pt x="257" y="363"/>
                    <a:pt x="257" y="368"/>
                    <a:pt x="261" y="367"/>
                  </a:cubicBezTo>
                  <a:close/>
                  <a:moveTo>
                    <a:pt x="268" y="365"/>
                  </a:moveTo>
                  <a:cubicBezTo>
                    <a:pt x="268" y="365"/>
                    <a:pt x="267" y="365"/>
                    <a:pt x="267" y="365"/>
                  </a:cubicBezTo>
                  <a:cubicBezTo>
                    <a:pt x="266" y="365"/>
                    <a:pt x="266" y="365"/>
                    <a:pt x="266" y="366"/>
                  </a:cubicBezTo>
                  <a:cubicBezTo>
                    <a:pt x="267" y="366"/>
                    <a:pt x="268" y="365"/>
                    <a:pt x="268" y="365"/>
                  </a:cubicBezTo>
                  <a:close/>
                  <a:moveTo>
                    <a:pt x="266" y="366"/>
                  </a:moveTo>
                  <a:cubicBezTo>
                    <a:pt x="265" y="366"/>
                    <a:pt x="264" y="365"/>
                    <a:pt x="264" y="367"/>
                  </a:cubicBezTo>
                  <a:cubicBezTo>
                    <a:pt x="263" y="367"/>
                    <a:pt x="262" y="367"/>
                    <a:pt x="262" y="368"/>
                  </a:cubicBezTo>
                  <a:cubicBezTo>
                    <a:pt x="263" y="368"/>
                    <a:pt x="262" y="369"/>
                    <a:pt x="263" y="370"/>
                  </a:cubicBezTo>
                  <a:cubicBezTo>
                    <a:pt x="265" y="370"/>
                    <a:pt x="266" y="368"/>
                    <a:pt x="266" y="366"/>
                  </a:cubicBezTo>
                  <a:close/>
                  <a:moveTo>
                    <a:pt x="305" y="375"/>
                  </a:moveTo>
                  <a:cubicBezTo>
                    <a:pt x="304" y="376"/>
                    <a:pt x="304" y="377"/>
                    <a:pt x="304" y="376"/>
                  </a:cubicBezTo>
                  <a:cubicBezTo>
                    <a:pt x="304" y="377"/>
                    <a:pt x="303" y="377"/>
                    <a:pt x="303" y="376"/>
                  </a:cubicBezTo>
                  <a:cubicBezTo>
                    <a:pt x="302" y="376"/>
                    <a:pt x="302" y="376"/>
                    <a:pt x="302" y="376"/>
                  </a:cubicBezTo>
                  <a:cubicBezTo>
                    <a:pt x="301" y="379"/>
                    <a:pt x="304" y="378"/>
                    <a:pt x="304" y="380"/>
                  </a:cubicBezTo>
                  <a:cubicBezTo>
                    <a:pt x="306" y="380"/>
                    <a:pt x="306" y="377"/>
                    <a:pt x="309" y="378"/>
                  </a:cubicBezTo>
                  <a:cubicBezTo>
                    <a:pt x="310" y="378"/>
                    <a:pt x="309" y="377"/>
                    <a:pt x="309" y="376"/>
                  </a:cubicBezTo>
                  <a:cubicBezTo>
                    <a:pt x="308" y="376"/>
                    <a:pt x="305" y="373"/>
                    <a:pt x="305" y="375"/>
                  </a:cubicBezTo>
                  <a:close/>
                  <a:moveTo>
                    <a:pt x="317" y="388"/>
                  </a:moveTo>
                  <a:cubicBezTo>
                    <a:pt x="318" y="388"/>
                    <a:pt x="320" y="388"/>
                    <a:pt x="321" y="389"/>
                  </a:cubicBezTo>
                  <a:cubicBezTo>
                    <a:pt x="320" y="389"/>
                    <a:pt x="319" y="390"/>
                    <a:pt x="321" y="391"/>
                  </a:cubicBezTo>
                  <a:cubicBezTo>
                    <a:pt x="321" y="389"/>
                    <a:pt x="323" y="389"/>
                    <a:pt x="322" y="386"/>
                  </a:cubicBezTo>
                  <a:cubicBezTo>
                    <a:pt x="321" y="386"/>
                    <a:pt x="320" y="386"/>
                    <a:pt x="320" y="385"/>
                  </a:cubicBezTo>
                  <a:cubicBezTo>
                    <a:pt x="320" y="387"/>
                    <a:pt x="316" y="385"/>
                    <a:pt x="317" y="388"/>
                  </a:cubicBezTo>
                  <a:close/>
                  <a:moveTo>
                    <a:pt x="514" y="401"/>
                  </a:moveTo>
                  <a:cubicBezTo>
                    <a:pt x="513" y="401"/>
                    <a:pt x="513" y="401"/>
                    <a:pt x="513" y="401"/>
                  </a:cubicBezTo>
                  <a:cubicBezTo>
                    <a:pt x="513" y="401"/>
                    <a:pt x="513" y="400"/>
                    <a:pt x="512" y="400"/>
                  </a:cubicBezTo>
                  <a:cubicBezTo>
                    <a:pt x="512" y="398"/>
                    <a:pt x="512" y="396"/>
                    <a:pt x="511" y="395"/>
                  </a:cubicBezTo>
                  <a:cubicBezTo>
                    <a:pt x="511" y="393"/>
                    <a:pt x="508" y="393"/>
                    <a:pt x="509" y="391"/>
                  </a:cubicBezTo>
                  <a:cubicBezTo>
                    <a:pt x="507" y="390"/>
                    <a:pt x="506" y="388"/>
                    <a:pt x="504" y="388"/>
                  </a:cubicBezTo>
                  <a:cubicBezTo>
                    <a:pt x="504" y="386"/>
                    <a:pt x="502" y="386"/>
                    <a:pt x="501" y="385"/>
                  </a:cubicBezTo>
                  <a:cubicBezTo>
                    <a:pt x="501" y="384"/>
                    <a:pt x="499" y="385"/>
                    <a:pt x="499" y="383"/>
                  </a:cubicBezTo>
                  <a:cubicBezTo>
                    <a:pt x="499" y="383"/>
                    <a:pt x="499" y="383"/>
                    <a:pt x="499" y="383"/>
                  </a:cubicBezTo>
                  <a:cubicBezTo>
                    <a:pt x="498" y="383"/>
                    <a:pt x="498" y="383"/>
                    <a:pt x="498" y="383"/>
                  </a:cubicBezTo>
                  <a:cubicBezTo>
                    <a:pt x="498" y="382"/>
                    <a:pt x="497" y="382"/>
                    <a:pt x="496" y="381"/>
                  </a:cubicBezTo>
                  <a:cubicBezTo>
                    <a:pt x="496" y="381"/>
                    <a:pt x="496" y="381"/>
                    <a:pt x="496" y="381"/>
                  </a:cubicBezTo>
                  <a:cubicBezTo>
                    <a:pt x="494" y="381"/>
                    <a:pt x="493" y="379"/>
                    <a:pt x="492" y="378"/>
                  </a:cubicBezTo>
                  <a:cubicBezTo>
                    <a:pt x="492" y="378"/>
                    <a:pt x="492" y="378"/>
                    <a:pt x="492" y="378"/>
                  </a:cubicBezTo>
                  <a:cubicBezTo>
                    <a:pt x="491" y="377"/>
                    <a:pt x="491" y="376"/>
                    <a:pt x="491" y="374"/>
                  </a:cubicBezTo>
                  <a:cubicBezTo>
                    <a:pt x="489" y="374"/>
                    <a:pt x="489" y="373"/>
                    <a:pt x="488" y="372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3" y="370"/>
                    <a:pt x="480" y="371"/>
                    <a:pt x="480" y="369"/>
                  </a:cubicBezTo>
                  <a:cubicBezTo>
                    <a:pt x="478" y="369"/>
                    <a:pt x="478" y="369"/>
                    <a:pt x="478" y="369"/>
                  </a:cubicBezTo>
                  <a:cubicBezTo>
                    <a:pt x="478" y="369"/>
                    <a:pt x="478" y="369"/>
                    <a:pt x="478" y="369"/>
                  </a:cubicBezTo>
                  <a:cubicBezTo>
                    <a:pt x="476" y="368"/>
                    <a:pt x="474" y="368"/>
                    <a:pt x="473" y="368"/>
                  </a:cubicBezTo>
                  <a:cubicBezTo>
                    <a:pt x="473" y="367"/>
                    <a:pt x="472" y="367"/>
                    <a:pt x="472" y="367"/>
                  </a:cubicBezTo>
                  <a:cubicBezTo>
                    <a:pt x="472" y="367"/>
                    <a:pt x="472" y="367"/>
                    <a:pt x="472" y="367"/>
                  </a:cubicBezTo>
                  <a:cubicBezTo>
                    <a:pt x="471" y="366"/>
                    <a:pt x="469" y="366"/>
                    <a:pt x="468" y="366"/>
                  </a:cubicBezTo>
                  <a:cubicBezTo>
                    <a:pt x="467" y="365"/>
                    <a:pt x="467" y="365"/>
                    <a:pt x="467" y="365"/>
                  </a:cubicBezTo>
                  <a:cubicBezTo>
                    <a:pt x="467" y="365"/>
                    <a:pt x="466" y="365"/>
                    <a:pt x="465" y="365"/>
                  </a:cubicBezTo>
                  <a:cubicBezTo>
                    <a:pt x="465" y="363"/>
                    <a:pt x="462" y="363"/>
                    <a:pt x="462" y="361"/>
                  </a:cubicBezTo>
                  <a:cubicBezTo>
                    <a:pt x="460" y="361"/>
                    <a:pt x="459" y="360"/>
                    <a:pt x="459" y="359"/>
                  </a:cubicBezTo>
                  <a:cubicBezTo>
                    <a:pt x="459" y="359"/>
                    <a:pt x="458" y="358"/>
                    <a:pt x="458" y="358"/>
                  </a:cubicBezTo>
                  <a:cubicBezTo>
                    <a:pt x="457" y="357"/>
                    <a:pt x="455" y="357"/>
                    <a:pt x="454" y="356"/>
                  </a:cubicBezTo>
                  <a:cubicBezTo>
                    <a:pt x="454" y="356"/>
                    <a:pt x="454" y="356"/>
                    <a:pt x="454" y="355"/>
                  </a:cubicBezTo>
                  <a:cubicBezTo>
                    <a:pt x="453" y="355"/>
                    <a:pt x="452" y="354"/>
                    <a:pt x="451" y="354"/>
                  </a:cubicBezTo>
                  <a:cubicBezTo>
                    <a:pt x="451" y="354"/>
                    <a:pt x="451" y="354"/>
                    <a:pt x="451" y="354"/>
                  </a:cubicBezTo>
                  <a:cubicBezTo>
                    <a:pt x="449" y="353"/>
                    <a:pt x="448" y="352"/>
                    <a:pt x="447" y="352"/>
                  </a:cubicBezTo>
                  <a:cubicBezTo>
                    <a:pt x="447" y="352"/>
                    <a:pt x="447" y="352"/>
                    <a:pt x="447" y="352"/>
                  </a:cubicBezTo>
                  <a:cubicBezTo>
                    <a:pt x="446" y="352"/>
                    <a:pt x="446" y="351"/>
                    <a:pt x="445" y="351"/>
                  </a:cubicBezTo>
                  <a:cubicBezTo>
                    <a:pt x="445" y="350"/>
                    <a:pt x="442" y="351"/>
                    <a:pt x="442" y="349"/>
                  </a:cubicBezTo>
                  <a:cubicBezTo>
                    <a:pt x="439" y="349"/>
                    <a:pt x="438" y="347"/>
                    <a:pt x="435" y="348"/>
                  </a:cubicBezTo>
                  <a:cubicBezTo>
                    <a:pt x="433" y="348"/>
                    <a:pt x="433" y="347"/>
                    <a:pt x="432" y="347"/>
                  </a:cubicBezTo>
                  <a:cubicBezTo>
                    <a:pt x="432" y="346"/>
                    <a:pt x="430" y="346"/>
                    <a:pt x="430" y="345"/>
                  </a:cubicBezTo>
                  <a:cubicBezTo>
                    <a:pt x="427" y="345"/>
                    <a:pt x="425" y="343"/>
                    <a:pt x="421" y="343"/>
                  </a:cubicBezTo>
                  <a:cubicBezTo>
                    <a:pt x="421" y="342"/>
                    <a:pt x="418" y="343"/>
                    <a:pt x="419" y="341"/>
                  </a:cubicBezTo>
                  <a:cubicBezTo>
                    <a:pt x="417" y="341"/>
                    <a:pt x="416" y="340"/>
                    <a:pt x="416" y="339"/>
                  </a:cubicBezTo>
                  <a:cubicBezTo>
                    <a:pt x="410" y="339"/>
                    <a:pt x="408" y="335"/>
                    <a:pt x="403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0" y="334"/>
                    <a:pt x="400" y="334"/>
                    <a:pt x="400" y="334"/>
                  </a:cubicBezTo>
                  <a:cubicBezTo>
                    <a:pt x="399" y="333"/>
                    <a:pt x="398" y="333"/>
                    <a:pt x="396" y="333"/>
                  </a:cubicBezTo>
                  <a:cubicBezTo>
                    <a:pt x="395" y="330"/>
                    <a:pt x="394" y="328"/>
                    <a:pt x="393" y="326"/>
                  </a:cubicBezTo>
                  <a:cubicBezTo>
                    <a:pt x="393" y="324"/>
                    <a:pt x="395" y="323"/>
                    <a:pt x="396" y="321"/>
                  </a:cubicBezTo>
                  <a:cubicBezTo>
                    <a:pt x="396" y="322"/>
                    <a:pt x="396" y="320"/>
                    <a:pt x="396" y="320"/>
                  </a:cubicBezTo>
                  <a:cubicBezTo>
                    <a:pt x="397" y="320"/>
                    <a:pt x="398" y="320"/>
                    <a:pt x="398" y="320"/>
                  </a:cubicBezTo>
                  <a:cubicBezTo>
                    <a:pt x="398" y="320"/>
                    <a:pt x="398" y="319"/>
                    <a:pt x="399" y="319"/>
                  </a:cubicBezTo>
                  <a:cubicBezTo>
                    <a:pt x="399" y="319"/>
                    <a:pt x="399" y="320"/>
                    <a:pt x="399" y="320"/>
                  </a:cubicBezTo>
                  <a:cubicBezTo>
                    <a:pt x="399" y="320"/>
                    <a:pt x="399" y="320"/>
                    <a:pt x="400" y="320"/>
                  </a:cubicBezTo>
                  <a:cubicBezTo>
                    <a:pt x="400" y="319"/>
                    <a:pt x="401" y="318"/>
                    <a:pt x="402" y="317"/>
                  </a:cubicBezTo>
                  <a:cubicBezTo>
                    <a:pt x="402" y="317"/>
                    <a:pt x="402" y="317"/>
                    <a:pt x="403" y="317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5" y="316"/>
                    <a:pt x="406" y="316"/>
                    <a:pt x="405" y="313"/>
                  </a:cubicBezTo>
                  <a:cubicBezTo>
                    <a:pt x="405" y="313"/>
                    <a:pt x="405" y="313"/>
                    <a:pt x="405" y="313"/>
                  </a:cubicBezTo>
                  <a:cubicBezTo>
                    <a:pt x="405" y="309"/>
                    <a:pt x="403" y="307"/>
                    <a:pt x="402" y="304"/>
                  </a:cubicBezTo>
                  <a:cubicBezTo>
                    <a:pt x="401" y="304"/>
                    <a:pt x="400" y="304"/>
                    <a:pt x="400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1" y="304"/>
                    <a:pt x="387" y="305"/>
                    <a:pt x="383" y="305"/>
                  </a:cubicBezTo>
                  <a:cubicBezTo>
                    <a:pt x="382" y="305"/>
                    <a:pt x="381" y="306"/>
                    <a:pt x="380" y="306"/>
                  </a:cubicBezTo>
                  <a:cubicBezTo>
                    <a:pt x="376" y="306"/>
                    <a:pt x="372" y="306"/>
                    <a:pt x="368" y="306"/>
                  </a:cubicBezTo>
                  <a:cubicBezTo>
                    <a:pt x="367" y="306"/>
                    <a:pt x="366" y="306"/>
                    <a:pt x="365" y="306"/>
                  </a:cubicBezTo>
                  <a:cubicBezTo>
                    <a:pt x="365" y="306"/>
                    <a:pt x="365" y="305"/>
                    <a:pt x="364" y="305"/>
                  </a:cubicBezTo>
                  <a:cubicBezTo>
                    <a:pt x="363" y="305"/>
                    <a:pt x="362" y="306"/>
                    <a:pt x="361" y="306"/>
                  </a:cubicBezTo>
                  <a:cubicBezTo>
                    <a:pt x="359" y="305"/>
                    <a:pt x="358" y="303"/>
                    <a:pt x="355" y="303"/>
                  </a:cubicBezTo>
                  <a:cubicBezTo>
                    <a:pt x="355" y="302"/>
                    <a:pt x="352" y="302"/>
                    <a:pt x="352" y="300"/>
                  </a:cubicBezTo>
                  <a:cubicBezTo>
                    <a:pt x="349" y="300"/>
                    <a:pt x="347" y="300"/>
                    <a:pt x="346" y="299"/>
                  </a:cubicBezTo>
                  <a:cubicBezTo>
                    <a:pt x="345" y="299"/>
                    <a:pt x="345" y="299"/>
                    <a:pt x="345" y="298"/>
                  </a:cubicBezTo>
                  <a:cubicBezTo>
                    <a:pt x="344" y="298"/>
                    <a:pt x="344" y="298"/>
                    <a:pt x="344" y="298"/>
                  </a:cubicBezTo>
                  <a:cubicBezTo>
                    <a:pt x="344" y="296"/>
                    <a:pt x="341" y="297"/>
                    <a:pt x="342" y="294"/>
                  </a:cubicBezTo>
                  <a:cubicBezTo>
                    <a:pt x="341" y="294"/>
                    <a:pt x="341" y="294"/>
                    <a:pt x="341" y="293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0" y="291"/>
                    <a:pt x="338" y="291"/>
                    <a:pt x="337" y="290"/>
                  </a:cubicBezTo>
                  <a:cubicBezTo>
                    <a:pt x="335" y="290"/>
                    <a:pt x="336" y="287"/>
                    <a:pt x="333" y="288"/>
                  </a:cubicBezTo>
                  <a:cubicBezTo>
                    <a:pt x="332" y="286"/>
                    <a:pt x="331" y="285"/>
                    <a:pt x="330" y="283"/>
                  </a:cubicBezTo>
                  <a:cubicBezTo>
                    <a:pt x="327" y="282"/>
                    <a:pt x="327" y="280"/>
                    <a:pt x="325" y="279"/>
                  </a:cubicBezTo>
                  <a:cubicBezTo>
                    <a:pt x="325" y="279"/>
                    <a:pt x="325" y="278"/>
                    <a:pt x="324" y="277"/>
                  </a:cubicBezTo>
                  <a:cubicBezTo>
                    <a:pt x="324" y="277"/>
                    <a:pt x="324" y="277"/>
                    <a:pt x="324" y="277"/>
                  </a:cubicBezTo>
                  <a:cubicBezTo>
                    <a:pt x="321" y="277"/>
                    <a:pt x="323" y="273"/>
                    <a:pt x="320" y="273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19" y="272"/>
                    <a:pt x="319" y="271"/>
                    <a:pt x="318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7" y="270"/>
                    <a:pt x="317" y="270"/>
                    <a:pt x="317" y="270"/>
                  </a:cubicBezTo>
                  <a:cubicBezTo>
                    <a:pt x="317" y="270"/>
                    <a:pt x="317" y="270"/>
                    <a:pt x="317" y="270"/>
                  </a:cubicBezTo>
                  <a:cubicBezTo>
                    <a:pt x="315" y="267"/>
                    <a:pt x="314" y="267"/>
                    <a:pt x="313" y="265"/>
                  </a:cubicBezTo>
                  <a:cubicBezTo>
                    <a:pt x="313" y="265"/>
                    <a:pt x="313" y="265"/>
                    <a:pt x="313" y="265"/>
                  </a:cubicBezTo>
                  <a:cubicBezTo>
                    <a:pt x="313" y="264"/>
                    <a:pt x="313" y="264"/>
                    <a:pt x="313" y="264"/>
                  </a:cubicBezTo>
                  <a:cubicBezTo>
                    <a:pt x="312" y="264"/>
                    <a:pt x="311" y="263"/>
                    <a:pt x="311" y="263"/>
                  </a:cubicBezTo>
                  <a:cubicBezTo>
                    <a:pt x="311" y="263"/>
                    <a:pt x="311" y="263"/>
                    <a:pt x="311" y="263"/>
                  </a:cubicBezTo>
                  <a:cubicBezTo>
                    <a:pt x="311" y="261"/>
                    <a:pt x="310" y="260"/>
                    <a:pt x="309" y="259"/>
                  </a:cubicBezTo>
                  <a:cubicBezTo>
                    <a:pt x="309" y="258"/>
                    <a:pt x="309" y="258"/>
                    <a:pt x="309" y="258"/>
                  </a:cubicBezTo>
                  <a:cubicBezTo>
                    <a:pt x="308" y="256"/>
                    <a:pt x="307" y="253"/>
                    <a:pt x="306" y="250"/>
                  </a:cubicBezTo>
                  <a:cubicBezTo>
                    <a:pt x="306" y="250"/>
                    <a:pt x="306" y="250"/>
                    <a:pt x="305" y="250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6" y="246"/>
                    <a:pt x="304" y="245"/>
                    <a:pt x="305" y="243"/>
                  </a:cubicBezTo>
                  <a:cubicBezTo>
                    <a:pt x="305" y="243"/>
                    <a:pt x="305" y="243"/>
                    <a:pt x="304" y="243"/>
                  </a:cubicBezTo>
                  <a:cubicBezTo>
                    <a:pt x="303" y="242"/>
                    <a:pt x="303" y="240"/>
                    <a:pt x="303" y="238"/>
                  </a:cubicBezTo>
                  <a:cubicBezTo>
                    <a:pt x="303" y="238"/>
                    <a:pt x="303" y="238"/>
                    <a:pt x="303" y="237"/>
                  </a:cubicBezTo>
                  <a:cubicBezTo>
                    <a:pt x="303" y="237"/>
                    <a:pt x="303" y="236"/>
                    <a:pt x="303" y="236"/>
                  </a:cubicBezTo>
                  <a:cubicBezTo>
                    <a:pt x="303" y="236"/>
                    <a:pt x="303" y="236"/>
                    <a:pt x="303" y="236"/>
                  </a:cubicBezTo>
                  <a:cubicBezTo>
                    <a:pt x="302" y="234"/>
                    <a:pt x="300" y="233"/>
                    <a:pt x="301" y="231"/>
                  </a:cubicBezTo>
                  <a:cubicBezTo>
                    <a:pt x="301" y="231"/>
                    <a:pt x="301" y="231"/>
                    <a:pt x="301" y="231"/>
                  </a:cubicBezTo>
                  <a:cubicBezTo>
                    <a:pt x="301" y="230"/>
                    <a:pt x="301" y="229"/>
                    <a:pt x="300" y="228"/>
                  </a:cubicBezTo>
                  <a:cubicBezTo>
                    <a:pt x="300" y="228"/>
                    <a:pt x="299" y="228"/>
                    <a:pt x="299" y="228"/>
                  </a:cubicBezTo>
                  <a:cubicBezTo>
                    <a:pt x="299" y="228"/>
                    <a:pt x="299" y="228"/>
                    <a:pt x="299" y="227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9" y="225"/>
                    <a:pt x="299" y="224"/>
                    <a:pt x="297" y="223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1"/>
                    <a:pt x="296" y="220"/>
                    <a:pt x="295" y="219"/>
                  </a:cubicBezTo>
                  <a:cubicBezTo>
                    <a:pt x="295" y="219"/>
                    <a:pt x="295" y="219"/>
                    <a:pt x="295" y="219"/>
                  </a:cubicBezTo>
                  <a:cubicBezTo>
                    <a:pt x="295" y="218"/>
                    <a:pt x="295" y="218"/>
                    <a:pt x="295" y="218"/>
                  </a:cubicBezTo>
                  <a:cubicBezTo>
                    <a:pt x="295" y="218"/>
                    <a:pt x="295" y="218"/>
                    <a:pt x="295" y="218"/>
                  </a:cubicBezTo>
                  <a:cubicBezTo>
                    <a:pt x="295" y="216"/>
                    <a:pt x="295" y="215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3"/>
                    <a:pt x="293" y="212"/>
                    <a:pt x="293" y="212"/>
                  </a:cubicBezTo>
                  <a:cubicBezTo>
                    <a:pt x="293" y="212"/>
                    <a:pt x="292" y="212"/>
                    <a:pt x="292" y="212"/>
                  </a:cubicBezTo>
                  <a:cubicBezTo>
                    <a:pt x="292" y="212"/>
                    <a:pt x="292" y="211"/>
                    <a:pt x="292" y="211"/>
                  </a:cubicBezTo>
                  <a:cubicBezTo>
                    <a:pt x="292" y="211"/>
                    <a:pt x="292" y="211"/>
                    <a:pt x="292" y="210"/>
                  </a:cubicBezTo>
                  <a:cubicBezTo>
                    <a:pt x="292" y="210"/>
                    <a:pt x="291" y="209"/>
                    <a:pt x="291" y="208"/>
                  </a:cubicBezTo>
                  <a:cubicBezTo>
                    <a:pt x="291" y="208"/>
                    <a:pt x="290" y="208"/>
                    <a:pt x="290" y="208"/>
                  </a:cubicBezTo>
                  <a:cubicBezTo>
                    <a:pt x="290" y="207"/>
                    <a:pt x="288" y="205"/>
                    <a:pt x="286" y="207"/>
                  </a:cubicBezTo>
                  <a:cubicBezTo>
                    <a:pt x="286" y="207"/>
                    <a:pt x="286" y="208"/>
                    <a:pt x="285" y="207"/>
                  </a:cubicBezTo>
                  <a:cubicBezTo>
                    <a:pt x="285" y="207"/>
                    <a:pt x="285" y="207"/>
                    <a:pt x="285" y="207"/>
                  </a:cubicBezTo>
                  <a:cubicBezTo>
                    <a:pt x="282" y="207"/>
                    <a:pt x="283" y="204"/>
                    <a:pt x="280" y="204"/>
                  </a:cubicBezTo>
                  <a:cubicBezTo>
                    <a:pt x="280" y="204"/>
                    <a:pt x="280" y="204"/>
                    <a:pt x="279" y="204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8" y="201"/>
                    <a:pt x="276" y="201"/>
                    <a:pt x="275" y="201"/>
                  </a:cubicBezTo>
                  <a:cubicBezTo>
                    <a:pt x="275" y="201"/>
                    <a:pt x="275" y="201"/>
                    <a:pt x="275" y="201"/>
                  </a:cubicBezTo>
                  <a:cubicBezTo>
                    <a:pt x="275" y="201"/>
                    <a:pt x="274" y="200"/>
                    <a:pt x="274" y="200"/>
                  </a:cubicBezTo>
                  <a:cubicBezTo>
                    <a:pt x="274" y="198"/>
                    <a:pt x="272" y="198"/>
                    <a:pt x="270" y="197"/>
                  </a:cubicBezTo>
                  <a:cubicBezTo>
                    <a:pt x="270" y="196"/>
                    <a:pt x="270" y="196"/>
                    <a:pt x="269" y="196"/>
                  </a:cubicBezTo>
                  <a:cubicBezTo>
                    <a:pt x="269" y="195"/>
                    <a:pt x="268" y="195"/>
                    <a:pt x="268" y="194"/>
                  </a:cubicBezTo>
                  <a:cubicBezTo>
                    <a:pt x="266" y="194"/>
                    <a:pt x="266" y="192"/>
                    <a:pt x="264" y="192"/>
                  </a:cubicBezTo>
                  <a:cubicBezTo>
                    <a:pt x="263" y="191"/>
                    <a:pt x="262" y="190"/>
                    <a:pt x="262" y="189"/>
                  </a:cubicBezTo>
                  <a:cubicBezTo>
                    <a:pt x="258" y="190"/>
                    <a:pt x="258" y="187"/>
                    <a:pt x="255" y="187"/>
                  </a:cubicBezTo>
                  <a:cubicBezTo>
                    <a:pt x="255" y="187"/>
                    <a:pt x="254" y="186"/>
                    <a:pt x="254" y="186"/>
                  </a:cubicBezTo>
                  <a:cubicBezTo>
                    <a:pt x="254" y="183"/>
                    <a:pt x="251" y="184"/>
                    <a:pt x="249" y="183"/>
                  </a:cubicBezTo>
                  <a:cubicBezTo>
                    <a:pt x="248" y="181"/>
                    <a:pt x="246" y="179"/>
                    <a:pt x="244" y="177"/>
                  </a:cubicBezTo>
                  <a:cubicBezTo>
                    <a:pt x="244" y="176"/>
                    <a:pt x="243" y="176"/>
                    <a:pt x="242" y="176"/>
                  </a:cubicBezTo>
                  <a:cubicBezTo>
                    <a:pt x="242" y="174"/>
                    <a:pt x="242" y="174"/>
                    <a:pt x="241" y="173"/>
                  </a:cubicBezTo>
                  <a:cubicBezTo>
                    <a:pt x="241" y="173"/>
                    <a:pt x="240" y="173"/>
                    <a:pt x="240" y="173"/>
                  </a:cubicBezTo>
                  <a:cubicBezTo>
                    <a:pt x="240" y="173"/>
                    <a:pt x="241" y="171"/>
                    <a:pt x="239" y="171"/>
                  </a:cubicBezTo>
                  <a:cubicBezTo>
                    <a:pt x="240" y="168"/>
                    <a:pt x="237" y="169"/>
                    <a:pt x="237" y="167"/>
                  </a:cubicBezTo>
                  <a:cubicBezTo>
                    <a:pt x="237" y="163"/>
                    <a:pt x="237" y="163"/>
                    <a:pt x="237" y="163"/>
                  </a:cubicBezTo>
                  <a:cubicBezTo>
                    <a:pt x="236" y="161"/>
                    <a:pt x="236" y="158"/>
                    <a:pt x="235" y="156"/>
                  </a:cubicBezTo>
                  <a:cubicBezTo>
                    <a:pt x="236" y="154"/>
                    <a:pt x="236" y="154"/>
                    <a:pt x="235" y="150"/>
                  </a:cubicBezTo>
                  <a:cubicBezTo>
                    <a:pt x="235" y="149"/>
                    <a:pt x="234" y="149"/>
                    <a:pt x="233" y="149"/>
                  </a:cubicBezTo>
                  <a:cubicBezTo>
                    <a:pt x="232" y="149"/>
                    <a:pt x="232" y="148"/>
                    <a:pt x="231" y="148"/>
                  </a:cubicBezTo>
                  <a:cubicBezTo>
                    <a:pt x="232" y="146"/>
                    <a:pt x="230" y="143"/>
                    <a:pt x="232" y="143"/>
                  </a:cubicBezTo>
                  <a:cubicBezTo>
                    <a:pt x="232" y="141"/>
                    <a:pt x="233" y="141"/>
                    <a:pt x="233" y="140"/>
                  </a:cubicBezTo>
                  <a:cubicBezTo>
                    <a:pt x="233" y="139"/>
                    <a:pt x="233" y="138"/>
                    <a:pt x="234" y="138"/>
                  </a:cubicBezTo>
                  <a:cubicBezTo>
                    <a:pt x="235" y="138"/>
                    <a:pt x="236" y="137"/>
                    <a:pt x="237" y="137"/>
                  </a:cubicBezTo>
                  <a:cubicBezTo>
                    <a:pt x="237" y="138"/>
                    <a:pt x="238" y="139"/>
                    <a:pt x="239" y="139"/>
                  </a:cubicBezTo>
                  <a:cubicBezTo>
                    <a:pt x="239" y="139"/>
                    <a:pt x="239" y="139"/>
                    <a:pt x="239" y="139"/>
                  </a:cubicBezTo>
                  <a:cubicBezTo>
                    <a:pt x="239" y="139"/>
                    <a:pt x="239" y="138"/>
                    <a:pt x="240" y="138"/>
                  </a:cubicBezTo>
                  <a:cubicBezTo>
                    <a:pt x="242" y="139"/>
                    <a:pt x="242" y="136"/>
                    <a:pt x="244" y="136"/>
                  </a:cubicBezTo>
                  <a:cubicBezTo>
                    <a:pt x="243" y="132"/>
                    <a:pt x="245" y="131"/>
                    <a:pt x="246" y="129"/>
                  </a:cubicBezTo>
                  <a:cubicBezTo>
                    <a:pt x="245" y="129"/>
                    <a:pt x="245" y="127"/>
                    <a:pt x="244" y="127"/>
                  </a:cubicBezTo>
                  <a:cubicBezTo>
                    <a:pt x="243" y="126"/>
                    <a:pt x="241" y="124"/>
                    <a:pt x="241" y="124"/>
                  </a:cubicBezTo>
                  <a:cubicBezTo>
                    <a:pt x="241" y="122"/>
                    <a:pt x="238" y="124"/>
                    <a:pt x="237" y="123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7"/>
                    <a:pt x="237" y="115"/>
                    <a:pt x="236" y="115"/>
                  </a:cubicBezTo>
                  <a:cubicBezTo>
                    <a:pt x="233" y="115"/>
                    <a:pt x="231" y="114"/>
                    <a:pt x="231" y="112"/>
                  </a:cubicBezTo>
                  <a:cubicBezTo>
                    <a:pt x="231" y="108"/>
                    <a:pt x="233" y="105"/>
                    <a:pt x="233" y="101"/>
                  </a:cubicBezTo>
                  <a:cubicBezTo>
                    <a:pt x="234" y="101"/>
                    <a:pt x="235" y="100"/>
                    <a:pt x="236" y="100"/>
                  </a:cubicBezTo>
                  <a:cubicBezTo>
                    <a:pt x="236" y="100"/>
                    <a:pt x="236" y="99"/>
                    <a:pt x="236" y="99"/>
                  </a:cubicBezTo>
                  <a:cubicBezTo>
                    <a:pt x="236" y="99"/>
                    <a:pt x="238" y="99"/>
                    <a:pt x="238" y="98"/>
                  </a:cubicBezTo>
                  <a:cubicBezTo>
                    <a:pt x="241" y="99"/>
                    <a:pt x="240" y="95"/>
                    <a:pt x="243" y="95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7" y="98"/>
                    <a:pt x="243" y="98"/>
                    <a:pt x="243" y="102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101"/>
                    <a:pt x="246" y="101"/>
                    <a:pt x="247" y="101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9" y="102"/>
                    <a:pt x="249" y="100"/>
                    <a:pt x="251" y="99"/>
                  </a:cubicBezTo>
                  <a:cubicBezTo>
                    <a:pt x="251" y="99"/>
                    <a:pt x="252" y="99"/>
                    <a:pt x="252" y="99"/>
                  </a:cubicBezTo>
                  <a:cubicBezTo>
                    <a:pt x="252" y="99"/>
                    <a:pt x="252" y="98"/>
                    <a:pt x="253" y="98"/>
                  </a:cubicBezTo>
                  <a:cubicBezTo>
                    <a:pt x="253" y="97"/>
                    <a:pt x="255" y="97"/>
                    <a:pt x="255" y="96"/>
                  </a:cubicBezTo>
                  <a:cubicBezTo>
                    <a:pt x="255" y="96"/>
                    <a:pt x="256" y="96"/>
                    <a:pt x="256" y="95"/>
                  </a:cubicBezTo>
                  <a:cubicBezTo>
                    <a:pt x="256" y="95"/>
                    <a:pt x="256" y="95"/>
                    <a:pt x="257" y="95"/>
                  </a:cubicBezTo>
                  <a:cubicBezTo>
                    <a:pt x="258" y="95"/>
                    <a:pt x="260" y="93"/>
                    <a:pt x="261" y="92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62" y="91"/>
                    <a:pt x="263" y="91"/>
                    <a:pt x="264" y="90"/>
                  </a:cubicBezTo>
                  <a:cubicBezTo>
                    <a:pt x="264" y="90"/>
                    <a:pt x="264" y="90"/>
                    <a:pt x="264" y="90"/>
                  </a:cubicBezTo>
                  <a:cubicBezTo>
                    <a:pt x="264" y="90"/>
                    <a:pt x="264" y="89"/>
                    <a:pt x="264" y="89"/>
                  </a:cubicBezTo>
                  <a:cubicBezTo>
                    <a:pt x="265" y="89"/>
                    <a:pt x="266" y="89"/>
                    <a:pt x="266" y="89"/>
                  </a:cubicBezTo>
                  <a:cubicBezTo>
                    <a:pt x="268" y="89"/>
                    <a:pt x="268" y="89"/>
                    <a:pt x="268" y="89"/>
                  </a:cubicBezTo>
                  <a:cubicBezTo>
                    <a:pt x="269" y="89"/>
                    <a:pt x="270" y="87"/>
                    <a:pt x="270" y="86"/>
                  </a:cubicBezTo>
                  <a:cubicBezTo>
                    <a:pt x="270" y="84"/>
                    <a:pt x="271" y="84"/>
                    <a:pt x="272" y="83"/>
                  </a:cubicBezTo>
                  <a:cubicBezTo>
                    <a:pt x="273" y="83"/>
                    <a:pt x="272" y="86"/>
                    <a:pt x="273" y="86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9" y="86"/>
                    <a:pt x="280" y="85"/>
                    <a:pt x="279" y="85"/>
                  </a:cubicBezTo>
                  <a:cubicBezTo>
                    <a:pt x="279" y="83"/>
                    <a:pt x="280" y="85"/>
                    <a:pt x="281" y="85"/>
                  </a:cubicBezTo>
                  <a:cubicBezTo>
                    <a:pt x="282" y="85"/>
                    <a:pt x="282" y="86"/>
                    <a:pt x="283" y="86"/>
                  </a:cubicBezTo>
                  <a:cubicBezTo>
                    <a:pt x="285" y="86"/>
                    <a:pt x="285" y="84"/>
                    <a:pt x="287" y="84"/>
                  </a:cubicBezTo>
                  <a:cubicBezTo>
                    <a:pt x="287" y="83"/>
                    <a:pt x="288" y="82"/>
                    <a:pt x="287" y="82"/>
                  </a:cubicBezTo>
                  <a:cubicBezTo>
                    <a:pt x="287" y="81"/>
                    <a:pt x="287" y="80"/>
                    <a:pt x="288" y="80"/>
                  </a:cubicBezTo>
                  <a:cubicBezTo>
                    <a:pt x="288" y="77"/>
                    <a:pt x="286" y="77"/>
                    <a:pt x="286" y="74"/>
                  </a:cubicBezTo>
                  <a:cubicBezTo>
                    <a:pt x="287" y="73"/>
                    <a:pt x="287" y="71"/>
                    <a:pt x="288" y="70"/>
                  </a:cubicBezTo>
                  <a:cubicBezTo>
                    <a:pt x="282" y="70"/>
                    <a:pt x="282" y="70"/>
                    <a:pt x="282" y="70"/>
                  </a:cubicBezTo>
                  <a:cubicBezTo>
                    <a:pt x="282" y="68"/>
                    <a:pt x="281" y="68"/>
                    <a:pt x="281" y="66"/>
                  </a:cubicBezTo>
                  <a:cubicBezTo>
                    <a:pt x="281" y="64"/>
                    <a:pt x="283" y="63"/>
                    <a:pt x="284" y="62"/>
                  </a:cubicBezTo>
                  <a:cubicBezTo>
                    <a:pt x="285" y="61"/>
                    <a:pt x="286" y="59"/>
                    <a:pt x="286" y="57"/>
                  </a:cubicBezTo>
                  <a:cubicBezTo>
                    <a:pt x="284" y="57"/>
                    <a:pt x="285" y="55"/>
                    <a:pt x="282" y="55"/>
                  </a:cubicBezTo>
                  <a:cubicBezTo>
                    <a:pt x="282" y="53"/>
                    <a:pt x="279" y="55"/>
                    <a:pt x="278" y="54"/>
                  </a:cubicBezTo>
                  <a:cubicBezTo>
                    <a:pt x="277" y="54"/>
                    <a:pt x="277" y="54"/>
                    <a:pt x="277" y="54"/>
                  </a:cubicBezTo>
                  <a:cubicBezTo>
                    <a:pt x="276" y="54"/>
                    <a:pt x="276" y="55"/>
                    <a:pt x="276" y="55"/>
                  </a:cubicBezTo>
                  <a:cubicBezTo>
                    <a:pt x="275" y="55"/>
                    <a:pt x="275" y="54"/>
                    <a:pt x="274" y="54"/>
                  </a:cubicBezTo>
                  <a:cubicBezTo>
                    <a:pt x="275" y="50"/>
                    <a:pt x="275" y="45"/>
                    <a:pt x="279" y="44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79" y="44"/>
                    <a:pt x="279" y="44"/>
                    <a:pt x="280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0" y="44"/>
                    <a:pt x="281" y="44"/>
                    <a:pt x="281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44"/>
                    <a:pt x="281" y="43"/>
                    <a:pt x="281" y="43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1" y="43"/>
                    <a:pt x="281" y="43"/>
                    <a:pt x="282" y="43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3" y="42"/>
                    <a:pt x="283" y="40"/>
                    <a:pt x="285" y="40"/>
                  </a:cubicBezTo>
                  <a:cubicBezTo>
                    <a:pt x="285" y="39"/>
                    <a:pt x="286" y="39"/>
                    <a:pt x="287" y="39"/>
                  </a:cubicBezTo>
                  <a:cubicBezTo>
                    <a:pt x="287" y="39"/>
                    <a:pt x="287" y="38"/>
                    <a:pt x="287" y="38"/>
                  </a:cubicBezTo>
                  <a:cubicBezTo>
                    <a:pt x="287" y="38"/>
                    <a:pt x="287" y="38"/>
                    <a:pt x="287" y="38"/>
                  </a:cubicBezTo>
                  <a:cubicBezTo>
                    <a:pt x="287" y="38"/>
                    <a:pt x="288" y="38"/>
                    <a:pt x="288" y="38"/>
                  </a:cubicBezTo>
                  <a:cubicBezTo>
                    <a:pt x="288" y="38"/>
                    <a:pt x="288" y="38"/>
                    <a:pt x="288" y="38"/>
                  </a:cubicBezTo>
                  <a:cubicBezTo>
                    <a:pt x="288" y="38"/>
                    <a:pt x="288" y="38"/>
                    <a:pt x="288" y="37"/>
                  </a:cubicBezTo>
                  <a:cubicBezTo>
                    <a:pt x="286" y="37"/>
                    <a:pt x="286" y="37"/>
                    <a:pt x="285" y="37"/>
                  </a:cubicBezTo>
                  <a:cubicBezTo>
                    <a:pt x="285" y="36"/>
                    <a:pt x="284" y="37"/>
                    <a:pt x="284" y="37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283" y="35"/>
                    <a:pt x="282" y="36"/>
                    <a:pt x="280" y="36"/>
                  </a:cubicBezTo>
                  <a:cubicBezTo>
                    <a:pt x="279" y="35"/>
                    <a:pt x="279" y="34"/>
                    <a:pt x="277" y="34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2" y="35"/>
                    <a:pt x="270" y="35"/>
                    <a:pt x="270" y="35"/>
                  </a:cubicBezTo>
                  <a:cubicBezTo>
                    <a:pt x="270" y="36"/>
                    <a:pt x="269" y="35"/>
                    <a:pt x="268" y="36"/>
                  </a:cubicBezTo>
                  <a:cubicBezTo>
                    <a:pt x="267" y="34"/>
                    <a:pt x="265" y="34"/>
                    <a:pt x="264" y="33"/>
                  </a:cubicBezTo>
                  <a:cubicBezTo>
                    <a:pt x="259" y="33"/>
                    <a:pt x="256" y="32"/>
                    <a:pt x="253" y="31"/>
                  </a:cubicBezTo>
                  <a:cubicBezTo>
                    <a:pt x="252" y="30"/>
                    <a:pt x="250" y="31"/>
                    <a:pt x="250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9"/>
                    <a:pt x="246" y="29"/>
                    <a:pt x="246" y="29"/>
                  </a:cubicBezTo>
                  <a:cubicBezTo>
                    <a:pt x="245" y="27"/>
                    <a:pt x="242" y="27"/>
                    <a:pt x="242" y="25"/>
                  </a:cubicBezTo>
                  <a:cubicBezTo>
                    <a:pt x="240" y="25"/>
                    <a:pt x="240" y="23"/>
                    <a:pt x="238" y="24"/>
                  </a:cubicBezTo>
                  <a:cubicBezTo>
                    <a:pt x="237" y="23"/>
                    <a:pt x="237" y="23"/>
                    <a:pt x="237" y="21"/>
                  </a:cubicBezTo>
                  <a:cubicBezTo>
                    <a:pt x="235" y="22"/>
                    <a:pt x="235" y="21"/>
                    <a:pt x="234" y="20"/>
                  </a:cubicBezTo>
                  <a:cubicBezTo>
                    <a:pt x="233" y="19"/>
                    <a:pt x="233" y="17"/>
                    <a:pt x="232" y="16"/>
                  </a:cubicBezTo>
                  <a:cubicBezTo>
                    <a:pt x="232" y="13"/>
                    <a:pt x="228" y="14"/>
                    <a:pt x="229" y="10"/>
                  </a:cubicBezTo>
                  <a:cubicBezTo>
                    <a:pt x="228" y="8"/>
                    <a:pt x="229" y="6"/>
                    <a:pt x="231" y="6"/>
                  </a:cubicBezTo>
                  <a:cubicBezTo>
                    <a:pt x="231" y="5"/>
                    <a:pt x="233" y="5"/>
                    <a:pt x="232" y="3"/>
                  </a:cubicBezTo>
                  <a:cubicBezTo>
                    <a:pt x="232" y="2"/>
                    <a:pt x="231" y="2"/>
                    <a:pt x="231" y="2"/>
                  </a:cubicBezTo>
                  <a:cubicBezTo>
                    <a:pt x="231" y="0"/>
                    <a:pt x="227" y="1"/>
                    <a:pt x="226" y="1"/>
                  </a:cubicBezTo>
                  <a:cubicBezTo>
                    <a:pt x="224" y="2"/>
                    <a:pt x="223" y="2"/>
                    <a:pt x="221" y="3"/>
                  </a:cubicBezTo>
                  <a:cubicBezTo>
                    <a:pt x="220" y="3"/>
                    <a:pt x="218" y="3"/>
                    <a:pt x="218" y="4"/>
                  </a:cubicBezTo>
                  <a:cubicBezTo>
                    <a:pt x="217" y="5"/>
                    <a:pt x="217" y="6"/>
                    <a:pt x="215" y="6"/>
                  </a:cubicBezTo>
                  <a:cubicBezTo>
                    <a:pt x="212" y="6"/>
                    <a:pt x="208" y="6"/>
                    <a:pt x="205" y="6"/>
                  </a:cubicBezTo>
                  <a:cubicBezTo>
                    <a:pt x="202" y="6"/>
                    <a:pt x="201" y="5"/>
                    <a:pt x="198" y="4"/>
                  </a:cubicBezTo>
                  <a:cubicBezTo>
                    <a:pt x="196" y="5"/>
                    <a:pt x="194" y="6"/>
                    <a:pt x="191" y="6"/>
                  </a:cubicBezTo>
                  <a:cubicBezTo>
                    <a:pt x="190" y="7"/>
                    <a:pt x="187" y="8"/>
                    <a:pt x="185" y="9"/>
                  </a:cubicBezTo>
                  <a:cubicBezTo>
                    <a:pt x="184" y="9"/>
                    <a:pt x="184" y="10"/>
                    <a:pt x="184" y="11"/>
                  </a:cubicBezTo>
                  <a:cubicBezTo>
                    <a:pt x="183" y="11"/>
                    <a:pt x="183" y="11"/>
                    <a:pt x="183" y="12"/>
                  </a:cubicBezTo>
                  <a:cubicBezTo>
                    <a:pt x="183" y="13"/>
                    <a:pt x="182" y="13"/>
                    <a:pt x="181" y="14"/>
                  </a:cubicBezTo>
                  <a:cubicBezTo>
                    <a:pt x="181" y="15"/>
                    <a:pt x="181" y="17"/>
                    <a:pt x="180" y="17"/>
                  </a:cubicBezTo>
                  <a:cubicBezTo>
                    <a:pt x="179" y="18"/>
                    <a:pt x="178" y="18"/>
                    <a:pt x="178" y="19"/>
                  </a:cubicBezTo>
                  <a:cubicBezTo>
                    <a:pt x="172" y="19"/>
                    <a:pt x="171" y="15"/>
                    <a:pt x="167" y="12"/>
                  </a:cubicBezTo>
                  <a:cubicBezTo>
                    <a:pt x="163" y="13"/>
                    <a:pt x="161" y="16"/>
                    <a:pt x="157" y="17"/>
                  </a:cubicBezTo>
                  <a:cubicBezTo>
                    <a:pt x="157" y="17"/>
                    <a:pt x="157" y="18"/>
                    <a:pt x="156" y="18"/>
                  </a:cubicBezTo>
                  <a:cubicBezTo>
                    <a:pt x="156" y="18"/>
                    <a:pt x="156" y="18"/>
                    <a:pt x="156" y="19"/>
                  </a:cubicBezTo>
                  <a:cubicBezTo>
                    <a:pt x="156" y="19"/>
                    <a:pt x="156" y="20"/>
                    <a:pt x="156" y="20"/>
                  </a:cubicBezTo>
                  <a:cubicBezTo>
                    <a:pt x="156" y="22"/>
                    <a:pt x="156" y="23"/>
                    <a:pt x="156" y="24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6"/>
                    <a:pt x="156" y="26"/>
                    <a:pt x="156" y="27"/>
                  </a:cubicBezTo>
                  <a:cubicBezTo>
                    <a:pt x="156" y="27"/>
                    <a:pt x="155" y="28"/>
                    <a:pt x="155" y="28"/>
                  </a:cubicBezTo>
                  <a:cubicBezTo>
                    <a:pt x="155" y="28"/>
                    <a:pt x="155" y="28"/>
                    <a:pt x="155" y="29"/>
                  </a:cubicBezTo>
                  <a:cubicBezTo>
                    <a:pt x="155" y="29"/>
                    <a:pt x="156" y="29"/>
                    <a:pt x="156" y="29"/>
                  </a:cubicBezTo>
                  <a:cubicBezTo>
                    <a:pt x="156" y="29"/>
                    <a:pt x="157" y="30"/>
                    <a:pt x="156" y="30"/>
                  </a:cubicBezTo>
                  <a:cubicBezTo>
                    <a:pt x="157" y="30"/>
                    <a:pt x="158" y="30"/>
                    <a:pt x="157" y="31"/>
                  </a:cubicBezTo>
                  <a:cubicBezTo>
                    <a:pt x="157" y="31"/>
                    <a:pt x="156" y="31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3" y="31"/>
                    <a:pt x="153" y="29"/>
                    <a:pt x="151" y="29"/>
                  </a:cubicBezTo>
                  <a:cubicBezTo>
                    <a:pt x="151" y="27"/>
                    <a:pt x="148" y="28"/>
                    <a:pt x="147" y="28"/>
                  </a:cubicBezTo>
                  <a:cubicBezTo>
                    <a:pt x="146" y="28"/>
                    <a:pt x="145" y="28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3" y="30"/>
                    <a:pt x="143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1" y="31"/>
                    <a:pt x="140" y="31"/>
                    <a:pt x="141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40" y="34"/>
                    <a:pt x="140" y="34"/>
                    <a:pt x="141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1" y="36"/>
                    <a:pt x="141" y="37"/>
                    <a:pt x="141" y="37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3" y="40"/>
                    <a:pt x="143" y="40"/>
                  </a:cubicBezTo>
                  <a:cubicBezTo>
                    <a:pt x="143" y="40"/>
                    <a:pt x="143" y="41"/>
                    <a:pt x="143" y="41"/>
                  </a:cubicBezTo>
                  <a:cubicBezTo>
                    <a:pt x="143" y="41"/>
                    <a:pt x="143" y="41"/>
                    <a:pt x="144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4" y="42"/>
                    <a:pt x="145" y="42"/>
                    <a:pt x="145" y="42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8"/>
                    <a:pt x="147" y="47"/>
                    <a:pt x="146" y="50"/>
                  </a:cubicBezTo>
                  <a:cubicBezTo>
                    <a:pt x="144" y="50"/>
                    <a:pt x="143" y="49"/>
                    <a:pt x="143" y="48"/>
                  </a:cubicBezTo>
                  <a:cubicBezTo>
                    <a:pt x="142" y="48"/>
                    <a:pt x="141" y="47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3"/>
                    <a:pt x="140" y="42"/>
                    <a:pt x="140" y="41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7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4" y="42"/>
                    <a:pt x="133" y="42"/>
                    <a:pt x="133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2" y="42"/>
                    <a:pt x="132" y="43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1" y="43"/>
                    <a:pt x="130" y="43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28" y="44"/>
                    <a:pt x="126" y="44"/>
                    <a:pt x="125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5" y="42"/>
                    <a:pt x="125" y="42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4" y="42"/>
                    <a:pt x="124" y="41"/>
                    <a:pt x="123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1" y="34"/>
                    <a:pt x="121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33"/>
                    <a:pt x="116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2" y="33"/>
                    <a:pt x="112" y="34"/>
                  </a:cubicBezTo>
                  <a:cubicBezTo>
                    <a:pt x="112" y="34"/>
                    <a:pt x="111" y="34"/>
                    <a:pt x="111" y="34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0" y="38"/>
                    <a:pt x="112" y="39"/>
                    <a:pt x="112" y="41"/>
                  </a:cubicBezTo>
                  <a:cubicBezTo>
                    <a:pt x="112" y="41"/>
                    <a:pt x="112" y="41"/>
                    <a:pt x="112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2" y="42"/>
                    <a:pt x="112" y="42"/>
                    <a:pt x="111" y="43"/>
                  </a:cubicBezTo>
                  <a:cubicBezTo>
                    <a:pt x="111" y="44"/>
                    <a:pt x="111" y="44"/>
                    <a:pt x="110" y="45"/>
                  </a:cubicBezTo>
                  <a:cubicBezTo>
                    <a:pt x="110" y="45"/>
                    <a:pt x="110" y="45"/>
                    <a:pt x="110" y="46"/>
                  </a:cubicBezTo>
                  <a:cubicBezTo>
                    <a:pt x="110" y="46"/>
                    <a:pt x="109" y="47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8"/>
                    <a:pt x="107" y="49"/>
                    <a:pt x="107" y="50"/>
                  </a:cubicBezTo>
                  <a:cubicBezTo>
                    <a:pt x="107" y="50"/>
                    <a:pt x="107" y="51"/>
                    <a:pt x="107" y="51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6" y="51"/>
                    <a:pt x="106" y="51"/>
                    <a:pt x="106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6" y="52"/>
                    <a:pt x="106" y="52"/>
                    <a:pt x="106" y="53"/>
                  </a:cubicBezTo>
                  <a:cubicBezTo>
                    <a:pt x="104" y="53"/>
                    <a:pt x="103" y="54"/>
                    <a:pt x="102" y="54"/>
                  </a:cubicBezTo>
                  <a:cubicBezTo>
                    <a:pt x="101" y="61"/>
                    <a:pt x="100" y="66"/>
                    <a:pt x="101" y="72"/>
                  </a:cubicBezTo>
                  <a:cubicBezTo>
                    <a:pt x="98" y="73"/>
                    <a:pt x="97" y="71"/>
                    <a:pt x="98" y="69"/>
                  </a:cubicBezTo>
                  <a:cubicBezTo>
                    <a:pt x="97" y="67"/>
                    <a:pt x="95" y="67"/>
                    <a:pt x="95" y="65"/>
                  </a:cubicBezTo>
                  <a:cubicBezTo>
                    <a:pt x="95" y="63"/>
                    <a:pt x="96" y="63"/>
                    <a:pt x="96" y="62"/>
                  </a:cubicBezTo>
                  <a:cubicBezTo>
                    <a:pt x="96" y="60"/>
                    <a:pt x="95" y="60"/>
                    <a:pt x="95" y="59"/>
                  </a:cubicBezTo>
                  <a:cubicBezTo>
                    <a:pt x="95" y="58"/>
                    <a:pt x="93" y="58"/>
                    <a:pt x="91" y="58"/>
                  </a:cubicBezTo>
                  <a:cubicBezTo>
                    <a:pt x="91" y="57"/>
                    <a:pt x="90" y="57"/>
                    <a:pt x="90" y="57"/>
                  </a:cubicBezTo>
                  <a:cubicBezTo>
                    <a:pt x="88" y="55"/>
                    <a:pt x="86" y="53"/>
                    <a:pt x="83" y="51"/>
                  </a:cubicBezTo>
                  <a:cubicBezTo>
                    <a:pt x="84" y="50"/>
                    <a:pt x="83" y="49"/>
                    <a:pt x="82" y="49"/>
                  </a:cubicBezTo>
                  <a:cubicBezTo>
                    <a:pt x="83" y="47"/>
                    <a:pt x="82" y="46"/>
                    <a:pt x="82" y="45"/>
                  </a:cubicBezTo>
                  <a:cubicBezTo>
                    <a:pt x="82" y="44"/>
                    <a:pt x="82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3"/>
                    <a:pt x="82" y="43"/>
                    <a:pt x="82" y="42"/>
                  </a:cubicBezTo>
                  <a:cubicBezTo>
                    <a:pt x="82" y="41"/>
                    <a:pt x="83" y="40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77" y="33"/>
                    <a:pt x="76" y="35"/>
                    <a:pt x="73" y="35"/>
                  </a:cubicBezTo>
                  <a:cubicBezTo>
                    <a:pt x="73" y="35"/>
                    <a:pt x="73" y="36"/>
                    <a:pt x="72" y="36"/>
                  </a:cubicBezTo>
                  <a:cubicBezTo>
                    <a:pt x="73" y="39"/>
                    <a:pt x="70" y="39"/>
                    <a:pt x="69" y="41"/>
                  </a:cubicBezTo>
                  <a:cubicBezTo>
                    <a:pt x="67" y="41"/>
                    <a:pt x="66" y="42"/>
                    <a:pt x="65" y="43"/>
                  </a:cubicBezTo>
                  <a:cubicBezTo>
                    <a:pt x="65" y="44"/>
                    <a:pt x="63" y="44"/>
                    <a:pt x="63" y="45"/>
                  </a:cubicBezTo>
                  <a:cubicBezTo>
                    <a:pt x="62" y="45"/>
                    <a:pt x="62" y="46"/>
                    <a:pt x="61" y="46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2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3" y="52"/>
                    <a:pt x="63" y="53"/>
                  </a:cubicBezTo>
                  <a:cubicBezTo>
                    <a:pt x="60" y="52"/>
                    <a:pt x="61" y="55"/>
                    <a:pt x="59" y="55"/>
                  </a:cubicBezTo>
                  <a:cubicBezTo>
                    <a:pt x="58" y="55"/>
                    <a:pt x="58" y="57"/>
                    <a:pt x="57" y="57"/>
                  </a:cubicBezTo>
                  <a:cubicBezTo>
                    <a:pt x="58" y="58"/>
                    <a:pt x="57" y="59"/>
                    <a:pt x="57" y="60"/>
                  </a:cubicBezTo>
                  <a:cubicBezTo>
                    <a:pt x="55" y="60"/>
                    <a:pt x="53" y="59"/>
                    <a:pt x="53" y="61"/>
                  </a:cubicBezTo>
                  <a:cubicBezTo>
                    <a:pt x="51" y="61"/>
                    <a:pt x="52" y="63"/>
                    <a:pt x="49" y="62"/>
                  </a:cubicBezTo>
                  <a:cubicBezTo>
                    <a:pt x="49" y="61"/>
                    <a:pt x="48" y="61"/>
                    <a:pt x="47" y="61"/>
                  </a:cubicBezTo>
                  <a:cubicBezTo>
                    <a:pt x="46" y="60"/>
                    <a:pt x="46" y="59"/>
                    <a:pt x="45" y="59"/>
                  </a:cubicBezTo>
                  <a:cubicBezTo>
                    <a:pt x="43" y="59"/>
                    <a:pt x="41" y="59"/>
                    <a:pt x="40" y="58"/>
                  </a:cubicBezTo>
                  <a:cubicBezTo>
                    <a:pt x="39" y="58"/>
                    <a:pt x="38" y="59"/>
                    <a:pt x="37" y="59"/>
                  </a:cubicBezTo>
                  <a:cubicBezTo>
                    <a:pt x="36" y="59"/>
                    <a:pt x="35" y="60"/>
                    <a:pt x="34" y="60"/>
                  </a:cubicBezTo>
                  <a:cubicBezTo>
                    <a:pt x="34" y="61"/>
                    <a:pt x="33" y="60"/>
                    <a:pt x="33" y="62"/>
                  </a:cubicBezTo>
                  <a:cubicBezTo>
                    <a:pt x="30" y="61"/>
                    <a:pt x="28" y="63"/>
                    <a:pt x="26" y="63"/>
                  </a:cubicBezTo>
                  <a:cubicBezTo>
                    <a:pt x="25" y="63"/>
                    <a:pt x="25" y="64"/>
                    <a:pt x="2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7" y="65"/>
                    <a:pt x="16" y="67"/>
                    <a:pt x="13" y="67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9"/>
                    <a:pt x="11" y="69"/>
                    <a:pt x="10" y="69"/>
                  </a:cubicBezTo>
                  <a:cubicBezTo>
                    <a:pt x="10" y="69"/>
                    <a:pt x="9" y="70"/>
                    <a:pt x="8" y="70"/>
                  </a:cubicBezTo>
                  <a:cubicBezTo>
                    <a:pt x="9" y="74"/>
                    <a:pt x="7" y="74"/>
                    <a:pt x="8" y="77"/>
                  </a:cubicBezTo>
                  <a:cubicBezTo>
                    <a:pt x="8" y="78"/>
                    <a:pt x="9" y="77"/>
                    <a:pt x="10" y="77"/>
                  </a:cubicBezTo>
                  <a:cubicBezTo>
                    <a:pt x="11" y="75"/>
                    <a:pt x="11" y="77"/>
                    <a:pt x="12" y="77"/>
                  </a:cubicBezTo>
                  <a:cubicBezTo>
                    <a:pt x="13" y="78"/>
                    <a:pt x="14" y="80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5"/>
                    <a:pt x="17" y="86"/>
                    <a:pt x="18" y="86"/>
                  </a:cubicBezTo>
                  <a:cubicBezTo>
                    <a:pt x="18" y="88"/>
                    <a:pt x="19" y="89"/>
                    <a:pt x="20" y="89"/>
                  </a:cubicBezTo>
                  <a:cubicBezTo>
                    <a:pt x="20" y="90"/>
                    <a:pt x="20" y="90"/>
                    <a:pt x="21" y="90"/>
                  </a:cubicBezTo>
                  <a:cubicBezTo>
                    <a:pt x="21" y="92"/>
                    <a:pt x="23" y="92"/>
                    <a:pt x="24" y="94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3" y="95"/>
                    <a:pt x="23" y="96"/>
                    <a:pt x="22" y="96"/>
                  </a:cubicBezTo>
                  <a:cubicBezTo>
                    <a:pt x="22" y="97"/>
                    <a:pt x="21" y="97"/>
                    <a:pt x="21" y="98"/>
                  </a:cubicBezTo>
                  <a:cubicBezTo>
                    <a:pt x="20" y="101"/>
                    <a:pt x="22" y="100"/>
                    <a:pt x="22" y="103"/>
                  </a:cubicBezTo>
                  <a:cubicBezTo>
                    <a:pt x="19" y="102"/>
                    <a:pt x="19" y="105"/>
                    <a:pt x="16" y="104"/>
                  </a:cubicBezTo>
                  <a:cubicBezTo>
                    <a:pt x="15" y="106"/>
                    <a:pt x="11" y="105"/>
                    <a:pt x="11" y="107"/>
                  </a:cubicBezTo>
                  <a:cubicBezTo>
                    <a:pt x="10" y="107"/>
                    <a:pt x="9" y="106"/>
                    <a:pt x="8" y="106"/>
                  </a:cubicBezTo>
                  <a:cubicBezTo>
                    <a:pt x="6" y="107"/>
                    <a:pt x="5" y="107"/>
                    <a:pt x="4" y="108"/>
                  </a:cubicBezTo>
                  <a:cubicBezTo>
                    <a:pt x="4" y="110"/>
                    <a:pt x="0" y="107"/>
                    <a:pt x="1" y="111"/>
                  </a:cubicBezTo>
                  <a:cubicBezTo>
                    <a:pt x="1" y="113"/>
                    <a:pt x="2" y="114"/>
                    <a:pt x="3" y="114"/>
                  </a:cubicBezTo>
                  <a:cubicBezTo>
                    <a:pt x="4" y="115"/>
                    <a:pt x="4" y="116"/>
                    <a:pt x="5" y="118"/>
                  </a:cubicBezTo>
                  <a:cubicBezTo>
                    <a:pt x="5" y="120"/>
                    <a:pt x="3" y="120"/>
                    <a:pt x="4" y="123"/>
                  </a:cubicBezTo>
                  <a:cubicBezTo>
                    <a:pt x="8" y="125"/>
                    <a:pt x="13" y="126"/>
                    <a:pt x="15" y="130"/>
                  </a:cubicBezTo>
                  <a:cubicBezTo>
                    <a:pt x="14" y="132"/>
                    <a:pt x="16" y="132"/>
                    <a:pt x="16" y="135"/>
                  </a:cubicBezTo>
                  <a:cubicBezTo>
                    <a:pt x="14" y="137"/>
                    <a:pt x="12" y="139"/>
                    <a:pt x="9" y="141"/>
                  </a:cubicBezTo>
                  <a:cubicBezTo>
                    <a:pt x="9" y="141"/>
                    <a:pt x="9" y="142"/>
                    <a:pt x="8" y="142"/>
                  </a:cubicBezTo>
                  <a:cubicBezTo>
                    <a:pt x="8" y="142"/>
                    <a:pt x="8" y="144"/>
                    <a:pt x="8" y="144"/>
                  </a:cubicBezTo>
                  <a:cubicBezTo>
                    <a:pt x="8" y="146"/>
                    <a:pt x="10" y="147"/>
                    <a:pt x="9" y="151"/>
                  </a:cubicBezTo>
                  <a:cubicBezTo>
                    <a:pt x="9" y="153"/>
                    <a:pt x="8" y="153"/>
                    <a:pt x="8" y="156"/>
                  </a:cubicBezTo>
                  <a:cubicBezTo>
                    <a:pt x="9" y="157"/>
                    <a:pt x="10" y="158"/>
                    <a:pt x="9" y="160"/>
                  </a:cubicBezTo>
                  <a:cubicBezTo>
                    <a:pt x="11" y="160"/>
                    <a:pt x="10" y="161"/>
                    <a:pt x="11" y="162"/>
                  </a:cubicBezTo>
                  <a:cubicBezTo>
                    <a:pt x="11" y="163"/>
                    <a:pt x="13" y="163"/>
                    <a:pt x="13" y="163"/>
                  </a:cubicBezTo>
                  <a:cubicBezTo>
                    <a:pt x="13" y="164"/>
                    <a:pt x="13" y="165"/>
                    <a:pt x="14" y="165"/>
                  </a:cubicBezTo>
                  <a:cubicBezTo>
                    <a:pt x="15" y="165"/>
                    <a:pt x="15" y="167"/>
                    <a:pt x="16" y="168"/>
                  </a:cubicBezTo>
                  <a:cubicBezTo>
                    <a:pt x="17" y="168"/>
                    <a:pt x="18" y="169"/>
                    <a:pt x="18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2"/>
                    <a:pt x="25" y="172"/>
                    <a:pt x="26" y="172"/>
                  </a:cubicBezTo>
                  <a:cubicBezTo>
                    <a:pt x="28" y="172"/>
                    <a:pt x="30" y="173"/>
                    <a:pt x="32" y="173"/>
                  </a:cubicBezTo>
                  <a:cubicBezTo>
                    <a:pt x="34" y="173"/>
                    <a:pt x="35" y="171"/>
                    <a:pt x="38" y="171"/>
                  </a:cubicBezTo>
                  <a:cubicBezTo>
                    <a:pt x="39" y="171"/>
                    <a:pt x="40" y="172"/>
                    <a:pt x="41" y="172"/>
                  </a:cubicBezTo>
                  <a:cubicBezTo>
                    <a:pt x="41" y="174"/>
                    <a:pt x="41" y="177"/>
                    <a:pt x="39" y="177"/>
                  </a:cubicBezTo>
                  <a:cubicBezTo>
                    <a:pt x="38" y="179"/>
                    <a:pt x="37" y="180"/>
                    <a:pt x="35" y="181"/>
                  </a:cubicBezTo>
                  <a:cubicBezTo>
                    <a:pt x="35" y="182"/>
                    <a:pt x="35" y="184"/>
                    <a:pt x="34" y="184"/>
                  </a:cubicBezTo>
                  <a:cubicBezTo>
                    <a:pt x="34" y="187"/>
                    <a:pt x="35" y="191"/>
                    <a:pt x="33" y="194"/>
                  </a:cubicBezTo>
                  <a:cubicBezTo>
                    <a:pt x="35" y="194"/>
                    <a:pt x="38" y="195"/>
                    <a:pt x="37" y="193"/>
                  </a:cubicBezTo>
                  <a:cubicBezTo>
                    <a:pt x="40" y="193"/>
                    <a:pt x="43" y="192"/>
                    <a:pt x="46" y="191"/>
                  </a:cubicBezTo>
                  <a:cubicBezTo>
                    <a:pt x="48" y="190"/>
                    <a:pt x="51" y="190"/>
                    <a:pt x="54" y="189"/>
                  </a:cubicBezTo>
                  <a:cubicBezTo>
                    <a:pt x="55" y="189"/>
                    <a:pt x="55" y="188"/>
                    <a:pt x="56" y="188"/>
                  </a:cubicBezTo>
                  <a:cubicBezTo>
                    <a:pt x="57" y="188"/>
                    <a:pt x="58" y="187"/>
                    <a:pt x="58" y="185"/>
                  </a:cubicBezTo>
                  <a:cubicBezTo>
                    <a:pt x="60" y="185"/>
                    <a:pt x="59" y="183"/>
                    <a:pt x="61" y="183"/>
                  </a:cubicBezTo>
                  <a:cubicBezTo>
                    <a:pt x="61" y="181"/>
                    <a:pt x="63" y="181"/>
                    <a:pt x="62" y="178"/>
                  </a:cubicBezTo>
                  <a:cubicBezTo>
                    <a:pt x="65" y="177"/>
                    <a:pt x="65" y="174"/>
                    <a:pt x="66" y="172"/>
                  </a:cubicBezTo>
                  <a:cubicBezTo>
                    <a:pt x="68" y="172"/>
                    <a:pt x="68" y="170"/>
                    <a:pt x="71" y="170"/>
                  </a:cubicBezTo>
                  <a:cubicBezTo>
                    <a:pt x="72" y="168"/>
                    <a:pt x="75" y="168"/>
                    <a:pt x="74" y="164"/>
                  </a:cubicBezTo>
                  <a:cubicBezTo>
                    <a:pt x="77" y="165"/>
                    <a:pt x="76" y="162"/>
                    <a:pt x="78" y="162"/>
                  </a:cubicBezTo>
                  <a:cubicBezTo>
                    <a:pt x="79" y="162"/>
                    <a:pt x="79" y="161"/>
                    <a:pt x="80" y="161"/>
                  </a:cubicBezTo>
                  <a:cubicBezTo>
                    <a:pt x="81" y="161"/>
                    <a:pt x="81" y="160"/>
                    <a:pt x="82" y="161"/>
                  </a:cubicBezTo>
                  <a:cubicBezTo>
                    <a:pt x="83" y="160"/>
                    <a:pt x="83" y="159"/>
                    <a:pt x="83" y="160"/>
                  </a:cubicBezTo>
                  <a:cubicBezTo>
                    <a:pt x="84" y="159"/>
                    <a:pt x="86" y="159"/>
                    <a:pt x="86" y="158"/>
                  </a:cubicBezTo>
                  <a:cubicBezTo>
                    <a:pt x="87" y="159"/>
                    <a:pt x="88" y="159"/>
                    <a:pt x="90" y="159"/>
                  </a:cubicBezTo>
                  <a:cubicBezTo>
                    <a:pt x="91" y="159"/>
                    <a:pt x="91" y="159"/>
                    <a:pt x="91" y="160"/>
                  </a:cubicBezTo>
                  <a:cubicBezTo>
                    <a:pt x="92" y="159"/>
                    <a:pt x="93" y="160"/>
                    <a:pt x="93" y="161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8" y="161"/>
                    <a:pt x="99" y="161"/>
                    <a:pt x="99" y="162"/>
                  </a:cubicBezTo>
                  <a:cubicBezTo>
                    <a:pt x="104" y="161"/>
                    <a:pt x="105" y="165"/>
                    <a:pt x="109" y="164"/>
                  </a:cubicBezTo>
                  <a:cubicBezTo>
                    <a:pt x="109" y="168"/>
                    <a:pt x="113" y="167"/>
                    <a:pt x="114" y="169"/>
                  </a:cubicBezTo>
                  <a:cubicBezTo>
                    <a:pt x="117" y="170"/>
                    <a:pt x="119" y="172"/>
                    <a:pt x="122" y="172"/>
                  </a:cubicBezTo>
                  <a:cubicBezTo>
                    <a:pt x="122" y="173"/>
                    <a:pt x="123" y="175"/>
                    <a:pt x="125" y="175"/>
                  </a:cubicBezTo>
                  <a:cubicBezTo>
                    <a:pt x="125" y="176"/>
                    <a:pt x="126" y="177"/>
                    <a:pt x="127" y="177"/>
                  </a:cubicBezTo>
                  <a:cubicBezTo>
                    <a:pt x="127" y="181"/>
                    <a:pt x="127" y="181"/>
                    <a:pt x="127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32" y="181"/>
                    <a:pt x="132" y="180"/>
                    <a:pt x="132" y="179"/>
                  </a:cubicBezTo>
                  <a:cubicBezTo>
                    <a:pt x="134" y="180"/>
                    <a:pt x="134" y="181"/>
                    <a:pt x="135" y="181"/>
                  </a:cubicBezTo>
                  <a:cubicBezTo>
                    <a:pt x="136" y="182"/>
                    <a:pt x="138" y="182"/>
                    <a:pt x="138" y="181"/>
                  </a:cubicBezTo>
                  <a:cubicBezTo>
                    <a:pt x="138" y="181"/>
                    <a:pt x="139" y="182"/>
                    <a:pt x="140" y="182"/>
                  </a:cubicBezTo>
                  <a:cubicBezTo>
                    <a:pt x="140" y="184"/>
                    <a:pt x="143" y="184"/>
                    <a:pt x="142" y="186"/>
                  </a:cubicBezTo>
                  <a:cubicBezTo>
                    <a:pt x="144" y="187"/>
                    <a:pt x="145" y="189"/>
                    <a:pt x="147" y="189"/>
                  </a:cubicBezTo>
                  <a:cubicBezTo>
                    <a:pt x="147" y="190"/>
                    <a:pt x="147" y="191"/>
                    <a:pt x="148" y="191"/>
                  </a:cubicBezTo>
                  <a:cubicBezTo>
                    <a:pt x="147" y="192"/>
                    <a:pt x="148" y="192"/>
                    <a:pt x="148" y="193"/>
                  </a:cubicBezTo>
                  <a:cubicBezTo>
                    <a:pt x="149" y="199"/>
                    <a:pt x="150" y="205"/>
                    <a:pt x="149" y="212"/>
                  </a:cubicBezTo>
                  <a:cubicBezTo>
                    <a:pt x="149" y="213"/>
                    <a:pt x="149" y="213"/>
                    <a:pt x="150" y="214"/>
                  </a:cubicBezTo>
                  <a:cubicBezTo>
                    <a:pt x="150" y="214"/>
                    <a:pt x="150" y="214"/>
                    <a:pt x="150" y="214"/>
                  </a:cubicBezTo>
                  <a:cubicBezTo>
                    <a:pt x="151" y="214"/>
                    <a:pt x="151" y="216"/>
                    <a:pt x="151" y="216"/>
                  </a:cubicBezTo>
                  <a:cubicBezTo>
                    <a:pt x="151" y="217"/>
                    <a:pt x="152" y="217"/>
                    <a:pt x="152" y="217"/>
                  </a:cubicBezTo>
                  <a:cubicBezTo>
                    <a:pt x="154" y="217"/>
                    <a:pt x="153" y="220"/>
                    <a:pt x="154" y="221"/>
                  </a:cubicBezTo>
                  <a:cubicBezTo>
                    <a:pt x="154" y="221"/>
                    <a:pt x="154" y="221"/>
                    <a:pt x="155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5" y="222"/>
                    <a:pt x="155" y="222"/>
                    <a:pt x="155" y="223"/>
                  </a:cubicBezTo>
                  <a:cubicBezTo>
                    <a:pt x="156" y="224"/>
                    <a:pt x="157" y="225"/>
                    <a:pt x="157" y="226"/>
                  </a:cubicBezTo>
                  <a:cubicBezTo>
                    <a:pt x="157" y="227"/>
                    <a:pt x="157" y="227"/>
                    <a:pt x="157" y="227"/>
                  </a:cubicBezTo>
                  <a:cubicBezTo>
                    <a:pt x="158" y="227"/>
                    <a:pt x="159" y="228"/>
                    <a:pt x="159" y="229"/>
                  </a:cubicBezTo>
                  <a:cubicBezTo>
                    <a:pt x="159" y="229"/>
                    <a:pt x="159" y="229"/>
                    <a:pt x="159" y="230"/>
                  </a:cubicBezTo>
                  <a:cubicBezTo>
                    <a:pt x="159" y="232"/>
                    <a:pt x="160" y="235"/>
                    <a:pt x="159" y="238"/>
                  </a:cubicBezTo>
                  <a:cubicBezTo>
                    <a:pt x="159" y="241"/>
                    <a:pt x="157" y="242"/>
                    <a:pt x="156" y="243"/>
                  </a:cubicBezTo>
                  <a:cubicBezTo>
                    <a:pt x="157" y="244"/>
                    <a:pt x="158" y="246"/>
                    <a:pt x="157" y="248"/>
                  </a:cubicBezTo>
                  <a:cubicBezTo>
                    <a:pt x="161" y="248"/>
                    <a:pt x="163" y="246"/>
                    <a:pt x="167" y="247"/>
                  </a:cubicBezTo>
                  <a:cubicBezTo>
                    <a:pt x="167" y="249"/>
                    <a:pt x="168" y="249"/>
                    <a:pt x="169" y="250"/>
                  </a:cubicBezTo>
                  <a:cubicBezTo>
                    <a:pt x="170" y="252"/>
                    <a:pt x="168" y="253"/>
                    <a:pt x="168" y="255"/>
                  </a:cubicBezTo>
                  <a:cubicBezTo>
                    <a:pt x="168" y="256"/>
                    <a:pt x="171" y="255"/>
                    <a:pt x="171" y="257"/>
                  </a:cubicBezTo>
                  <a:cubicBezTo>
                    <a:pt x="172" y="257"/>
                    <a:pt x="173" y="258"/>
                    <a:pt x="174" y="258"/>
                  </a:cubicBezTo>
                  <a:cubicBezTo>
                    <a:pt x="175" y="261"/>
                    <a:pt x="179" y="261"/>
                    <a:pt x="179" y="265"/>
                  </a:cubicBezTo>
                  <a:cubicBezTo>
                    <a:pt x="180" y="266"/>
                    <a:pt x="182" y="266"/>
                    <a:pt x="182" y="268"/>
                  </a:cubicBezTo>
                  <a:cubicBezTo>
                    <a:pt x="182" y="268"/>
                    <a:pt x="183" y="268"/>
                    <a:pt x="183" y="268"/>
                  </a:cubicBezTo>
                  <a:cubicBezTo>
                    <a:pt x="183" y="269"/>
                    <a:pt x="183" y="271"/>
                    <a:pt x="185" y="272"/>
                  </a:cubicBezTo>
                  <a:cubicBezTo>
                    <a:pt x="185" y="272"/>
                    <a:pt x="185" y="272"/>
                    <a:pt x="185" y="272"/>
                  </a:cubicBezTo>
                  <a:cubicBezTo>
                    <a:pt x="186" y="272"/>
                    <a:pt x="186" y="273"/>
                    <a:pt x="185" y="273"/>
                  </a:cubicBezTo>
                  <a:cubicBezTo>
                    <a:pt x="186" y="276"/>
                    <a:pt x="182" y="273"/>
                    <a:pt x="182" y="276"/>
                  </a:cubicBezTo>
                  <a:cubicBezTo>
                    <a:pt x="181" y="279"/>
                    <a:pt x="184" y="280"/>
                    <a:pt x="185" y="282"/>
                  </a:cubicBezTo>
                  <a:cubicBezTo>
                    <a:pt x="186" y="282"/>
                    <a:pt x="187" y="281"/>
                    <a:pt x="188" y="281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9" y="281"/>
                    <a:pt x="190" y="281"/>
                    <a:pt x="191" y="281"/>
                  </a:cubicBezTo>
                  <a:cubicBezTo>
                    <a:pt x="191" y="278"/>
                    <a:pt x="191" y="278"/>
                    <a:pt x="191" y="278"/>
                  </a:cubicBezTo>
                  <a:cubicBezTo>
                    <a:pt x="191" y="279"/>
                    <a:pt x="191" y="279"/>
                    <a:pt x="192" y="279"/>
                  </a:cubicBezTo>
                  <a:cubicBezTo>
                    <a:pt x="192" y="279"/>
                    <a:pt x="192" y="279"/>
                    <a:pt x="193" y="279"/>
                  </a:cubicBezTo>
                  <a:cubicBezTo>
                    <a:pt x="194" y="280"/>
                    <a:pt x="196" y="280"/>
                    <a:pt x="198" y="281"/>
                  </a:cubicBezTo>
                  <a:cubicBezTo>
                    <a:pt x="200" y="281"/>
                    <a:pt x="199" y="283"/>
                    <a:pt x="202" y="282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4" y="285"/>
                    <a:pt x="204" y="285"/>
                    <a:pt x="205" y="285"/>
                  </a:cubicBezTo>
                  <a:cubicBezTo>
                    <a:pt x="205" y="287"/>
                    <a:pt x="207" y="287"/>
                    <a:pt x="208" y="288"/>
                  </a:cubicBezTo>
                  <a:cubicBezTo>
                    <a:pt x="208" y="290"/>
                    <a:pt x="210" y="290"/>
                    <a:pt x="209" y="293"/>
                  </a:cubicBezTo>
                  <a:cubicBezTo>
                    <a:pt x="210" y="293"/>
                    <a:pt x="210" y="294"/>
                    <a:pt x="210" y="294"/>
                  </a:cubicBezTo>
                  <a:cubicBezTo>
                    <a:pt x="210" y="294"/>
                    <a:pt x="211" y="294"/>
                    <a:pt x="211" y="294"/>
                  </a:cubicBezTo>
                  <a:cubicBezTo>
                    <a:pt x="211" y="295"/>
                    <a:pt x="211" y="296"/>
                    <a:pt x="212" y="296"/>
                  </a:cubicBezTo>
                  <a:cubicBezTo>
                    <a:pt x="212" y="296"/>
                    <a:pt x="212" y="297"/>
                    <a:pt x="212" y="297"/>
                  </a:cubicBezTo>
                  <a:cubicBezTo>
                    <a:pt x="212" y="297"/>
                    <a:pt x="213" y="297"/>
                    <a:pt x="213" y="297"/>
                  </a:cubicBezTo>
                  <a:cubicBezTo>
                    <a:pt x="213" y="297"/>
                    <a:pt x="213" y="298"/>
                    <a:pt x="213" y="298"/>
                  </a:cubicBezTo>
                  <a:cubicBezTo>
                    <a:pt x="213" y="298"/>
                    <a:pt x="214" y="298"/>
                    <a:pt x="214" y="300"/>
                  </a:cubicBezTo>
                  <a:cubicBezTo>
                    <a:pt x="216" y="301"/>
                    <a:pt x="219" y="300"/>
                    <a:pt x="219" y="302"/>
                  </a:cubicBezTo>
                  <a:cubicBezTo>
                    <a:pt x="221" y="303"/>
                    <a:pt x="222" y="304"/>
                    <a:pt x="223" y="305"/>
                  </a:cubicBezTo>
                  <a:cubicBezTo>
                    <a:pt x="225" y="308"/>
                    <a:pt x="227" y="310"/>
                    <a:pt x="231" y="311"/>
                  </a:cubicBezTo>
                  <a:cubicBezTo>
                    <a:pt x="230" y="314"/>
                    <a:pt x="233" y="314"/>
                    <a:pt x="232" y="317"/>
                  </a:cubicBezTo>
                  <a:cubicBezTo>
                    <a:pt x="232" y="317"/>
                    <a:pt x="233" y="317"/>
                    <a:pt x="234" y="317"/>
                  </a:cubicBezTo>
                  <a:cubicBezTo>
                    <a:pt x="235" y="318"/>
                    <a:pt x="235" y="318"/>
                    <a:pt x="236" y="318"/>
                  </a:cubicBezTo>
                  <a:cubicBezTo>
                    <a:pt x="236" y="319"/>
                    <a:pt x="236" y="320"/>
                    <a:pt x="237" y="320"/>
                  </a:cubicBezTo>
                  <a:cubicBezTo>
                    <a:pt x="237" y="321"/>
                    <a:pt x="238" y="321"/>
                    <a:pt x="239" y="321"/>
                  </a:cubicBezTo>
                  <a:cubicBezTo>
                    <a:pt x="239" y="321"/>
                    <a:pt x="239" y="323"/>
                    <a:pt x="239" y="323"/>
                  </a:cubicBezTo>
                  <a:cubicBezTo>
                    <a:pt x="240" y="323"/>
                    <a:pt x="241" y="323"/>
                    <a:pt x="241" y="323"/>
                  </a:cubicBezTo>
                  <a:cubicBezTo>
                    <a:pt x="242" y="323"/>
                    <a:pt x="242" y="325"/>
                    <a:pt x="243" y="325"/>
                  </a:cubicBezTo>
                  <a:cubicBezTo>
                    <a:pt x="243" y="327"/>
                    <a:pt x="244" y="328"/>
                    <a:pt x="245" y="330"/>
                  </a:cubicBezTo>
                  <a:cubicBezTo>
                    <a:pt x="245" y="331"/>
                    <a:pt x="246" y="331"/>
                    <a:pt x="247" y="333"/>
                  </a:cubicBezTo>
                  <a:cubicBezTo>
                    <a:pt x="247" y="334"/>
                    <a:pt x="250" y="334"/>
                    <a:pt x="251" y="335"/>
                  </a:cubicBezTo>
                  <a:cubicBezTo>
                    <a:pt x="251" y="337"/>
                    <a:pt x="255" y="336"/>
                    <a:pt x="255" y="339"/>
                  </a:cubicBezTo>
                  <a:cubicBezTo>
                    <a:pt x="257" y="339"/>
                    <a:pt x="259" y="339"/>
                    <a:pt x="261" y="339"/>
                  </a:cubicBezTo>
                  <a:cubicBezTo>
                    <a:pt x="261" y="341"/>
                    <a:pt x="263" y="341"/>
                    <a:pt x="264" y="342"/>
                  </a:cubicBezTo>
                  <a:cubicBezTo>
                    <a:pt x="265" y="344"/>
                    <a:pt x="266" y="346"/>
                    <a:pt x="266" y="349"/>
                  </a:cubicBezTo>
                  <a:cubicBezTo>
                    <a:pt x="269" y="349"/>
                    <a:pt x="271" y="349"/>
                    <a:pt x="272" y="347"/>
                  </a:cubicBezTo>
                  <a:cubicBezTo>
                    <a:pt x="272" y="347"/>
                    <a:pt x="272" y="348"/>
                    <a:pt x="272" y="349"/>
                  </a:cubicBezTo>
                  <a:cubicBezTo>
                    <a:pt x="276" y="349"/>
                    <a:pt x="275" y="346"/>
                    <a:pt x="278" y="346"/>
                  </a:cubicBezTo>
                  <a:cubicBezTo>
                    <a:pt x="281" y="346"/>
                    <a:pt x="282" y="348"/>
                    <a:pt x="286" y="347"/>
                  </a:cubicBezTo>
                  <a:cubicBezTo>
                    <a:pt x="286" y="348"/>
                    <a:pt x="287" y="348"/>
                    <a:pt x="288" y="348"/>
                  </a:cubicBezTo>
                  <a:cubicBezTo>
                    <a:pt x="288" y="349"/>
                    <a:pt x="289" y="348"/>
                    <a:pt x="289" y="349"/>
                  </a:cubicBezTo>
                  <a:cubicBezTo>
                    <a:pt x="293" y="349"/>
                    <a:pt x="294" y="347"/>
                    <a:pt x="297" y="347"/>
                  </a:cubicBezTo>
                  <a:cubicBezTo>
                    <a:pt x="297" y="348"/>
                    <a:pt x="297" y="349"/>
                    <a:pt x="298" y="349"/>
                  </a:cubicBezTo>
                  <a:cubicBezTo>
                    <a:pt x="299" y="349"/>
                    <a:pt x="299" y="349"/>
                    <a:pt x="299" y="350"/>
                  </a:cubicBezTo>
                  <a:cubicBezTo>
                    <a:pt x="301" y="351"/>
                    <a:pt x="302" y="352"/>
                    <a:pt x="303" y="354"/>
                  </a:cubicBezTo>
                  <a:cubicBezTo>
                    <a:pt x="303" y="354"/>
                    <a:pt x="304" y="354"/>
                    <a:pt x="304" y="355"/>
                  </a:cubicBezTo>
                  <a:cubicBezTo>
                    <a:pt x="304" y="356"/>
                    <a:pt x="305" y="356"/>
                    <a:pt x="305" y="357"/>
                  </a:cubicBezTo>
                  <a:cubicBezTo>
                    <a:pt x="305" y="357"/>
                    <a:pt x="306" y="357"/>
                    <a:pt x="305" y="358"/>
                  </a:cubicBezTo>
                  <a:cubicBezTo>
                    <a:pt x="305" y="360"/>
                    <a:pt x="306" y="361"/>
                    <a:pt x="307" y="363"/>
                  </a:cubicBezTo>
                  <a:cubicBezTo>
                    <a:pt x="307" y="363"/>
                    <a:pt x="308" y="363"/>
                    <a:pt x="308" y="363"/>
                  </a:cubicBezTo>
                  <a:cubicBezTo>
                    <a:pt x="308" y="363"/>
                    <a:pt x="308" y="364"/>
                    <a:pt x="308" y="364"/>
                  </a:cubicBezTo>
                  <a:cubicBezTo>
                    <a:pt x="308" y="364"/>
                    <a:pt x="309" y="364"/>
                    <a:pt x="309" y="364"/>
                  </a:cubicBezTo>
                  <a:cubicBezTo>
                    <a:pt x="310" y="365"/>
                    <a:pt x="309" y="367"/>
                    <a:pt x="311" y="367"/>
                  </a:cubicBezTo>
                  <a:cubicBezTo>
                    <a:pt x="311" y="369"/>
                    <a:pt x="312" y="370"/>
                    <a:pt x="312" y="374"/>
                  </a:cubicBezTo>
                  <a:cubicBezTo>
                    <a:pt x="311" y="374"/>
                    <a:pt x="311" y="374"/>
                    <a:pt x="311" y="374"/>
                  </a:cubicBezTo>
                  <a:cubicBezTo>
                    <a:pt x="311" y="374"/>
                    <a:pt x="311" y="375"/>
                    <a:pt x="310" y="375"/>
                  </a:cubicBezTo>
                  <a:cubicBezTo>
                    <a:pt x="310" y="375"/>
                    <a:pt x="310" y="375"/>
                    <a:pt x="310" y="375"/>
                  </a:cubicBezTo>
                  <a:cubicBezTo>
                    <a:pt x="310" y="376"/>
                    <a:pt x="310" y="376"/>
                    <a:pt x="310" y="376"/>
                  </a:cubicBezTo>
                  <a:cubicBezTo>
                    <a:pt x="310" y="376"/>
                    <a:pt x="311" y="376"/>
                    <a:pt x="312" y="376"/>
                  </a:cubicBezTo>
                  <a:cubicBezTo>
                    <a:pt x="312" y="376"/>
                    <a:pt x="312" y="375"/>
                    <a:pt x="313" y="375"/>
                  </a:cubicBezTo>
                  <a:cubicBezTo>
                    <a:pt x="313" y="374"/>
                    <a:pt x="314" y="374"/>
                    <a:pt x="314" y="373"/>
                  </a:cubicBezTo>
                  <a:cubicBezTo>
                    <a:pt x="316" y="373"/>
                    <a:pt x="316" y="374"/>
                    <a:pt x="318" y="374"/>
                  </a:cubicBezTo>
                  <a:cubicBezTo>
                    <a:pt x="320" y="374"/>
                    <a:pt x="319" y="370"/>
                    <a:pt x="321" y="371"/>
                  </a:cubicBezTo>
                  <a:cubicBezTo>
                    <a:pt x="322" y="373"/>
                    <a:pt x="324" y="372"/>
                    <a:pt x="324" y="374"/>
                  </a:cubicBezTo>
                  <a:cubicBezTo>
                    <a:pt x="325" y="374"/>
                    <a:pt x="326" y="375"/>
                    <a:pt x="326" y="376"/>
                  </a:cubicBezTo>
                  <a:cubicBezTo>
                    <a:pt x="326" y="376"/>
                    <a:pt x="326" y="376"/>
                    <a:pt x="326" y="376"/>
                  </a:cubicBezTo>
                  <a:cubicBezTo>
                    <a:pt x="327" y="376"/>
                    <a:pt x="327" y="376"/>
                    <a:pt x="327" y="376"/>
                  </a:cubicBezTo>
                  <a:cubicBezTo>
                    <a:pt x="328" y="376"/>
                    <a:pt x="330" y="376"/>
                    <a:pt x="330" y="376"/>
                  </a:cubicBezTo>
                  <a:cubicBezTo>
                    <a:pt x="331" y="378"/>
                    <a:pt x="329" y="379"/>
                    <a:pt x="327" y="380"/>
                  </a:cubicBezTo>
                  <a:cubicBezTo>
                    <a:pt x="327" y="380"/>
                    <a:pt x="327" y="380"/>
                    <a:pt x="327" y="380"/>
                  </a:cubicBezTo>
                  <a:cubicBezTo>
                    <a:pt x="327" y="380"/>
                    <a:pt x="326" y="381"/>
                    <a:pt x="326" y="381"/>
                  </a:cubicBezTo>
                  <a:cubicBezTo>
                    <a:pt x="326" y="382"/>
                    <a:pt x="326" y="383"/>
                    <a:pt x="325" y="382"/>
                  </a:cubicBezTo>
                  <a:cubicBezTo>
                    <a:pt x="324" y="382"/>
                    <a:pt x="323" y="382"/>
                    <a:pt x="323" y="383"/>
                  </a:cubicBezTo>
                  <a:cubicBezTo>
                    <a:pt x="323" y="385"/>
                    <a:pt x="322" y="387"/>
                    <a:pt x="325" y="387"/>
                  </a:cubicBezTo>
                  <a:cubicBezTo>
                    <a:pt x="325" y="387"/>
                    <a:pt x="326" y="387"/>
                    <a:pt x="326" y="387"/>
                  </a:cubicBezTo>
                  <a:cubicBezTo>
                    <a:pt x="326" y="386"/>
                    <a:pt x="327" y="385"/>
                    <a:pt x="328" y="385"/>
                  </a:cubicBezTo>
                  <a:cubicBezTo>
                    <a:pt x="328" y="384"/>
                    <a:pt x="330" y="385"/>
                    <a:pt x="330" y="383"/>
                  </a:cubicBezTo>
                  <a:cubicBezTo>
                    <a:pt x="332" y="383"/>
                    <a:pt x="331" y="385"/>
                    <a:pt x="334" y="384"/>
                  </a:cubicBezTo>
                  <a:cubicBezTo>
                    <a:pt x="336" y="385"/>
                    <a:pt x="336" y="383"/>
                    <a:pt x="338" y="383"/>
                  </a:cubicBezTo>
                  <a:cubicBezTo>
                    <a:pt x="341" y="384"/>
                    <a:pt x="340" y="382"/>
                    <a:pt x="342" y="382"/>
                  </a:cubicBezTo>
                  <a:cubicBezTo>
                    <a:pt x="342" y="381"/>
                    <a:pt x="343" y="381"/>
                    <a:pt x="344" y="381"/>
                  </a:cubicBezTo>
                  <a:cubicBezTo>
                    <a:pt x="344" y="381"/>
                    <a:pt x="344" y="381"/>
                    <a:pt x="344" y="381"/>
                  </a:cubicBezTo>
                  <a:cubicBezTo>
                    <a:pt x="346" y="381"/>
                    <a:pt x="347" y="381"/>
                    <a:pt x="347" y="382"/>
                  </a:cubicBezTo>
                  <a:cubicBezTo>
                    <a:pt x="347" y="382"/>
                    <a:pt x="347" y="382"/>
                    <a:pt x="347" y="382"/>
                  </a:cubicBezTo>
                  <a:cubicBezTo>
                    <a:pt x="348" y="383"/>
                    <a:pt x="349" y="384"/>
                    <a:pt x="349" y="384"/>
                  </a:cubicBezTo>
                  <a:cubicBezTo>
                    <a:pt x="349" y="385"/>
                    <a:pt x="349" y="385"/>
                    <a:pt x="349" y="385"/>
                  </a:cubicBezTo>
                  <a:cubicBezTo>
                    <a:pt x="350" y="385"/>
                    <a:pt x="350" y="386"/>
                    <a:pt x="350" y="387"/>
                  </a:cubicBezTo>
                  <a:cubicBezTo>
                    <a:pt x="352" y="388"/>
                    <a:pt x="351" y="392"/>
                    <a:pt x="354" y="393"/>
                  </a:cubicBezTo>
                  <a:cubicBezTo>
                    <a:pt x="354" y="395"/>
                    <a:pt x="353" y="395"/>
                    <a:pt x="353" y="396"/>
                  </a:cubicBezTo>
                  <a:cubicBezTo>
                    <a:pt x="353" y="396"/>
                    <a:pt x="353" y="397"/>
                    <a:pt x="353" y="397"/>
                  </a:cubicBezTo>
                  <a:cubicBezTo>
                    <a:pt x="353" y="397"/>
                    <a:pt x="352" y="397"/>
                    <a:pt x="352" y="397"/>
                  </a:cubicBezTo>
                  <a:cubicBezTo>
                    <a:pt x="351" y="398"/>
                    <a:pt x="352" y="399"/>
                    <a:pt x="352" y="400"/>
                  </a:cubicBezTo>
                  <a:cubicBezTo>
                    <a:pt x="351" y="402"/>
                    <a:pt x="350" y="401"/>
                    <a:pt x="350" y="404"/>
                  </a:cubicBezTo>
                  <a:cubicBezTo>
                    <a:pt x="351" y="405"/>
                    <a:pt x="351" y="407"/>
                    <a:pt x="352" y="407"/>
                  </a:cubicBezTo>
                  <a:cubicBezTo>
                    <a:pt x="353" y="407"/>
                    <a:pt x="355" y="407"/>
                    <a:pt x="355" y="409"/>
                  </a:cubicBezTo>
                  <a:cubicBezTo>
                    <a:pt x="357" y="409"/>
                    <a:pt x="358" y="409"/>
                    <a:pt x="359" y="409"/>
                  </a:cubicBezTo>
                  <a:cubicBezTo>
                    <a:pt x="359" y="409"/>
                    <a:pt x="360" y="409"/>
                    <a:pt x="360" y="409"/>
                  </a:cubicBezTo>
                  <a:cubicBezTo>
                    <a:pt x="362" y="409"/>
                    <a:pt x="363" y="410"/>
                    <a:pt x="363" y="412"/>
                  </a:cubicBezTo>
                  <a:cubicBezTo>
                    <a:pt x="364" y="412"/>
                    <a:pt x="364" y="412"/>
                    <a:pt x="364" y="413"/>
                  </a:cubicBezTo>
                  <a:cubicBezTo>
                    <a:pt x="366" y="414"/>
                    <a:pt x="367" y="415"/>
                    <a:pt x="368" y="416"/>
                  </a:cubicBezTo>
                  <a:cubicBezTo>
                    <a:pt x="368" y="417"/>
                    <a:pt x="369" y="417"/>
                    <a:pt x="369" y="417"/>
                  </a:cubicBezTo>
                  <a:cubicBezTo>
                    <a:pt x="368" y="420"/>
                    <a:pt x="373" y="418"/>
                    <a:pt x="372" y="421"/>
                  </a:cubicBezTo>
                  <a:cubicBezTo>
                    <a:pt x="373" y="421"/>
                    <a:pt x="373" y="420"/>
                    <a:pt x="373" y="419"/>
                  </a:cubicBezTo>
                  <a:cubicBezTo>
                    <a:pt x="374" y="419"/>
                    <a:pt x="374" y="419"/>
                    <a:pt x="374" y="419"/>
                  </a:cubicBezTo>
                  <a:cubicBezTo>
                    <a:pt x="374" y="417"/>
                    <a:pt x="376" y="418"/>
                    <a:pt x="377" y="416"/>
                  </a:cubicBezTo>
                  <a:cubicBezTo>
                    <a:pt x="378" y="416"/>
                    <a:pt x="378" y="416"/>
                    <a:pt x="378" y="416"/>
                  </a:cubicBezTo>
                  <a:cubicBezTo>
                    <a:pt x="379" y="415"/>
                    <a:pt x="379" y="415"/>
                    <a:pt x="381" y="415"/>
                  </a:cubicBezTo>
                  <a:cubicBezTo>
                    <a:pt x="381" y="415"/>
                    <a:pt x="381" y="415"/>
                    <a:pt x="381" y="415"/>
                  </a:cubicBezTo>
                  <a:cubicBezTo>
                    <a:pt x="381" y="415"/>
                    <a:pt x="381" y="415"/>
                    <a:pt x="381" y="415"/>
                  </a:cubicBezTo>
                  <a:cubicBezTo>
                    <a:pt x="384" y="414"/>
                    <a:pt x="383" y="416"/>
                    <a:pt x="385" y="416"/>
                  </a:cubicBezTo>
                  <a:cubicBezTo>
                    <a:pt x="384" y="419"/>
                    <a:pt x="387" y="419"/>
                    <a:pt x="387" y="421"/>
                  </a:cubicBezTo>
                  <a:cubicBezTo>
                    <a:pt x="388" y="421"/>
                    <a:pt x="389" y="421"/>
                    <a:pt x="388" y="422"/>
                  </a:cubicBezTo>
                  <a:cubicBezTo>
                    <a:pt x="388" y="423"/>
                    <a:pt x="389" y="423"/>
                    <a:pt x="389" y="423"/>
                  </a:cubicBezTo>
                  <a:cubicBezTo>
                    <a:pt x="389" y="424"/>
                    <a:pt x="389" y="424"/>
                    <a:pt x="390" y="425"/>
                  </a:cubicBezTo>
                  <a:cubicBezTo>
                    <a:pt x="390" y="426"/>
                    <a:pt x="390" y="427"/>
                    <a:pt x="390" y="428"/>
                  </a:cubicBezTo>
                  <a:cubicBezTo>
                    <a:pt x="392" y="430"/>
                    <a:pt x="392" y="433"/>
                    <a:pt x="393" y="436"/>
                  </a:cubicBezTo>
                  <a:cubicBezTo>
                    <a:pt x="393" y="436"/>
                    <a:pt x="394" y="436"/>
                    <a:pt x="394" y="437"/>
                  </a:cubicBezTo>
                  <a:cubicBezTo>
                    <a:pt x="394" y="438"/>
                    <a:pt x="395" y="439"/>
                    <a:pt x="395" y="441"/>
                  </a:cubicBezTo>
                  <a:cubicBezTo>
                    <a:pt x="396" y="444"/>
                    <a:pt x="397" y="446"/>
                    <a:pt x="399" y="447"/>
                  </a:cubicBezTo>
                  <a:cubicBezTo>
                    <a:pt x="399" y="447"/>
                    <a:pt x="399" y="447"/>
                    <a:pt x="399" y="447"/>
                  </a:cubicBezTo>
                  <a:cubicBezTo>
                    <a:pt x="398" y="448"/>
                    <a:pt x="401" y="449"/>
                    <a:pt x="401" y="451"/>
                  </a:cubicBezTo>
                  <a:cubicBezTo>
                    <a:pt x="401" y="451"/>
                    <a:pt x="401" y="451"/>
                    <a:pt x="402" y="452"/>
                  </a:cubicBezTo>
                  <a:cubicBezTo>
                    <a:pt x="402" y="452"/>
                    <a:pt x="402" y="452"/>
                    <a:pt x="403" y="452"/>
                  </a:cubicBezTo>
                  <a:cubicBezTo>
                    <a:pt x="403" y="453"/>
                    <a:pt x="403" y="455"/>
                    <a:pt x="404" y="455"/>
                  </a:cubicBezTo>
                  <a:cubicBezTo>
                    <a:pt x="404" y="457"/>
                    <a:pt x="404" y="458"/>
                    <a:pt x="404" y="460"/>
                  </a:cubicBezTo>
                  <a:cubicBezTo>
                    <a:pt x="404" y="462"/>
                    <a:pt x="403" y="462"/>
                    <a:pt x="404" y="465"/>
                  </a:cubicBezTo>
                  <a:cubicBezTo>
                    <a:pt x="405" y="465"/>
                    <a:pt x="405" y="465"/>
                    <a:pt x="405" y="466"/>
                  </a:cubicBezTo>
                  <a:cubicBezTo>
                    <a:pt x="406" y="467"/>
                    <a:pt x="405" y="469"/>
                    <a:pt x="405" y="470"/>
                  </a:cubicBezTo>
                  <a:cubicBezTo>
                    <a:pt x="405" y="471"/>
                    <a:pt x="406" y="471"/>
                    <a:pt x="406" y="471"/>
                  </a:cubicBezTo>
                  <a:cubicBezTo>
                    <a:pt x="406" y="472"/>
                    <a:pt x="406" y="472"/>
                    <a:pt x="406" y="472"/>
                  </a:cubicBezTo>
                  <a:cubicBezTo>
                    <a:pt x="406" y="473"/>
                    <a:pt x="407" y="474"/>
                    <a:pt x="408" y="476"/>
                  </a:cubicBezTo>
                  <a:cubicBezTo>
                    <a:pt x="408" y="476"/>
                    <a:pt x="408" y="476"/>
                    <a:pt x="409" y="476"/>
                  </a:cubicBezTo>
                  <a:cubicBezTo>
                    <a:pt x="409" y="476"/>
                    <a:pt x="409" y="477"/>
                    <a:pt x="409" y="477"/>
                  </a:cubicBezTo>
                  <a:cubicBezTo>
                    <a:pt x="409" y="477"/>
                    <a:pt x="410" y="477"/>
                    <a:pt x="410" y="478"/>
                  </a:cubicBezTo>
                  <a:cubicBezTo>
                    <a:pt x="410" y="480"/>
                    <a:pt x="412" y="480"/>
                    <a:pt x="412" y="482"/>
                  </a:cubicBezTo>
                  <a:cubicBezTo>
                    <a:pt x="412" y="483"/>
                    <a:pt x="412" y="485"/>
                    <a:pt x="412" y="487"/>
                  </a:cubicBezTo>
                  <a:cubicBezTo>
                    <a:pt x="411" y="487"/>
                    <a:pt x="410" y="488"/>
                    <a:pt x="410" y="490"/>
                  </a:cubicBezTo>
                  <a:cubicBezTo>
                    <a:pt x="408" y="490"/>
                    <a:pt x="406" y="490"/>
                    <a:pt x="404" y="490"/>
                  </a:cubicBezTo>
                  <a:cubicBezTo>
                    <a:pt x="402" y="490"/>
                    <a:pt x="401" y="491"/>
                    <a:pt x="400" y="491"/>
                  </a:cubicBezTo>
                  <a:cubicBezTo>
                    <a:pt x="400" y="491"/>
                    <a:pt x="400" y="492"/>
                    <a:pt x="400" y="492"/>
                  </a:cubicBezTo>
                  <a:cubicBezTo>
                    <a:pt x="399" y="493"/>
                    <a:pt x="396" y="492"/>
                    <a:pt x="396" y="495"/>
                  </a:cubicBezTo>
                  <a:cubicBezTo>
                    <a:pt x="396" y="495"/>
                    <a:pt x="396" y="495"/>
                    <a:pt x="396" y="495"/>
                  </a:cubicBezTo>
                  <a:cubicBezTo>
                    <a:pt x="396" y="495"/>
                    <a:pt x="396" y="495"/>
                    <a:pt x="396" y="496"/>
                  </a:cubicBezTo>
                  <a:cubicBezTo>
                    <a:pt x="396" y="499"/>
                    <a:pt x="399" y="499"/>
                    <a:pt x="400" y="502"/>
                  </a:cubicBezTo>
                  <a:cubicBezTo>
                    <a:pt x="400" y="505"/>
                    <a:pt x="399" y="506"/>
                    <a:pt x="398" y="507"/>
                  </a:cubicBezTo>
                  <a:cubicBezTo>
                    <a:pt x="398" y="508"/>
                    <a:pt x="398" y="508"/>
                    <a:pt x="398" y="508"/>
                  </a:cubicBezTo>
                  <a:cubicBezTo>
                    <a:pt x="397" y="509"/>
                    <a:pt x="398" y="511"/>
                    <a:pt x="397" y="512"/>
                  </a:cubicBezTo>
                  <a:cubicBezTo>
                    <a:pt x="397" y="512"/>
                    <a:pt x="396" y="512"/>
                    <a:pt x="396" y="512"/>
                  </a:cubicBezTo>
                  <a:cubicBezTo>
                    <a:pt x="396" y="513"/>
                    <a:pt x="396" y="513"/>
                    <a:pt x="396" y="513"/>
                  </a:cubicBezTo>
                  <a:cubicBezTo>
                    <a:pt x="396" y="513"/>
                    <a:pt x="396" y="513"/>
                    <a:pt x="396" y="513"/>
                  </a:cubicBezTo>
                  <a:cubicBezTo>
                    <a:pt x="396" y="514"/>
                    <a:pt x="396" y="514"/>
                    <a:pt x="396" y="514"/>
                  </a:cubicBezTo>
                  <a:cubicBezTo>
                    <a:pt x="396" y="515"/>
                    <a:pt x="395" y="516"/>
                    <a:pt x="393" y="517"/>
                  </a:cubicBezTo>
                  <a:cubicBezTo>
                    <a:pt x="393" y="517"/>
                    <a:pt x="393" y="517"/>
                    <a:pt x="393" y="517"/>
                  </a:cubicBezTo>
                  <a:cubicBezTo>
                    <a:pt x="392" y="518"/>
                    <a:pt x="392" y="518"/>
                    <a:pt x="391" y="518"/>
                  </a:cubicBezTo>
                  <a:cubicBezTo>
                    <a:pt x="391" y="520"/>
                    <a:pt x="389" y="520"/>
                    <a:pt x="388" y="522"/>
                  </a:cubicBezTo>
                  <a:cubicBezTo>
                    <a:pt x="388" y="522"/>
                    <a:pt x="388" y="523"/>
                    <a:pt x="388" y="524"/>
                  </a:cubicBezTo>
                  <a:cubicBezTo>
                    <a:pt x="388" y="524"/>
                    <a:pt x="388" y="524"/>
                    <a:pt x="388" y="524"/>
                  </a:cubicBezTo>
                  <a:cubicBezTo>
                    <a:pt x="388" y="526"/>
                    <a:pt x="388" y="529"/>
                    <a:pt x="388" y="531"/>
                  </a:cubicBezTo>
                  <a:cubicBezTo>
                    <a:pt x="388" y="533"/>
                    <a:pt x="388" y="533"/>
                    <a:pt x="388" y="534"/>
                  </a:cubicBezTo>
                  <a:cubicBezTo>
                    <a:pt x="388" y="534"/>
                    <a:pt x="388" y="534"/>
                    <a:pt x="388" y="534"/>
                  </a:cubicBezTo>
                  <a:cubicBezTo>
                    <a:pt x="388" y="536"/>
                    <a:pt x="389" y="537"/>
                    <a:pt x="390" y="538"/>
                  </a:cubicBezTo>
                  <a:cubicBezTo>
                    <a:pt x="390" y="538"/>
                    <a:pt x="391" y="538"/>
                    <a:pt x="391" y="538"/>
                  </a:cubicBezTo>
                  <a:cubicBezTo>
                    <a:pt x="391" y="539"/>
                    <a:pt x="392" y="539"/>
                    <a:pt x="392" y="539"/>
                  </a:cubicBezTo>
                  <a:cubicBezTo>
                    <a:pt x="393" y="539"/>
                    <a:pt x="393" y="539"/>
                    <a:pt x="393" y="539"/>
                  </a:cubicBezTo>
                  <a:cubicBezTo>
                    <a:pt x="393" y="539"/>
                    <a:pt x="394" y="539"/>
                    <a:pt x="394" y="540"/>
                  </a:cubicBezTo>
                  <a:cubicBezTo>
                    <a:pt x="397" y="540"/>
                    <a:pt x="401" y="540"/>
                    <a:pt x="404" y="540"/>
                  </a:cubicBezTo>
                  <a:cubicBezTo>
                    <a:pt x="406" y="539"/>
                    <a:pt x="407" y="538"/>
                    <a:pt x="408" y="538"/>
                  </a:cubicBezTo>
                  <a:cubicBezTo>
                    <a:pt x="410" y="538"/>
                    <a:pt x="410" y="536"/>
                    <a:pt x="412" y="536"/>
                  </a:cubicBezTo>
                  <a:cubicBezTo>
                    <a:pt x="412" y="532"/>
                    <a:pt x="414" y="529"/>
                    <a:pt x="413" y="524"/>
                  </a:cubicBezTo>
                  <a:cubicBezTo>
                    <a:pt x="414" y="523"/>
                    <a:pt x="415" y="523"/>
                    <a:pt x="415" y="522"/>
                  </a:cubicBezTo>
                  <a:cubicBezTo>
                    <a:pt x="415" y="522"/>
                    <a:pt x="415" y="522"/>
                    <a:pt x="415" y="522"/>
                  </a:cubicBezTo>
                  <a:cubicBezTo>
                    <a:pt x="415" y="521"/>
                    <a:pt x="418" y="521"/>
                    <a:pt x="419" y="520"/>
                  </a:cubicBezTo>
                  <a:cubicBezTo>
                    <a:pt x="419" y="519"/>
                    <a:pt x="419" y="519"/>
                    <a:pt x="419" y="519"/>
                  </a:cubicBezTo>
                  <a:cubicBezTo>
                    <a:pt x="419" y="519"/>
                    <a:pt x="419" y="519"/>
                    <a:pt x="419" y="518"/>
                  </a:cubicBezTo>
                  <a:cubicBezTo>
                    <a:pt x="420" y="518"/>
                    <a:pt x="421" y="517"/>
                    <a:pt x="422" y="517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24" y="517"/>
                    <a:pt x="424" y="517"/>
                    <a:pt x="424" y="517"/>
                  </a:cubicBezTo>
                  <a:cubicBezTo>
                    <a:pt x="425" y="516"/>
                    <a:pt x="426" y="514"/>
                    <a:pt x="427" y="514"/>
                  </a:cubicBezTo>
                  <a:cubicBezTo>
                    <a:pt x="427" y="514"/>
                    <a:pt x="427" y="514"/>
                    <a:pt x="427" y="513"/>
                  </a:cubicBezTo>
                  <a:cubicBezTo>
                    <a:pt x="427" y="513"/>
                    <a:pt x="428" y="513"/>
                    <a:pt x="428" y="513"/>
                  </a:cubicBezTo>
                  <a:cubicBezTo>
                    <a:pt x="428" y="513"/>
                    <a:pt x="428" y="513"/>
                    <a:pt x="428" y="513"/>
                  </a:cubicBezTo>
                  <a:cubicBezTo>
                    <a:pt x="430" y="513"/>
                    <a:pt x="430" y="510"/>
                    <a:pt x="431" y="510"/>
                  </a:cubicBezTo>
                  <a:cubicBezTo>
                    <a:pt x="431" y="510"/>
                    <a:pt x="431" y="510"/>
                    <a:pt x="431" y="510"/>
                  </a:cubicBezTo>
                  <a:cubicBezTo>
                    <a:pt x="432" y="509"/>
                    <a:pt x="432" y="508"/>
                    <a:pt x="433" y="507"/>
                  </a:cubicBezTo>
                  <a:cubicBezTo>
                    <a:pt x="434" y="503"/>
                    <a:pt x="431" y="501"/>
                    <a:pt x="432" y="497"/>
                  </a:cubicBezTo>
                  <a:cubicBezTo>
                    <a:pt x="432" y="497"/>
                    <a:pt x="431" y="497"/>
                    <a:pt x="431" y="496"/>
                  </a:cubicBezTo>
                  <a:cubicBezTo>
                    <a:pt x="429" y="492"/>
                    <a:pt x="432" y="486"/>
                    <a:pt x="435" y="485"/>
                  </a:cubicBezTo>
                  <a:cubicBezTo>
                    <a:pt x="434" y="483"/>
                    <a:pt x="437" y="484"/>
                    <a:pt x="437" y="482"/>
                  </a:cubicBezTo>
                  <a:cubicBezTo>
                    <a:pt x="439" y="482"/>
                    <a:pt x="440" y="481"/>
                    <a:pt x="440" y="480"/>
                  </a:cubicBezTo>
                  <a:cubicBezTo>
                    <a:pt x="443" y="480"/>
                    <a:pt x="444" y="479"/>
                    <a:pt x="446" y="478"/>
                  </a:cubicBezTo>
                  <a:cubicBezTo>
                    <a:pt x="449" y="479"/>
                    <a:pt x="452" y="479"/>
                    <a:pt x="454" y="480"/>
                  </a:cubicBezTo>
                  <a:cubicBezTo>
                    <a:pt x="454" y="479"/>
                    <a:pt x="455" y="479"/>
                    <a:pt x="455" y="479"/>
                  </a:cubicBezTo>
                  <a:cubicBezTo>
                    <a:pt x="456" y="479"/>
                    <a:pt x="456" y="477"/>
                    <a:pt x="457" y="477"/>
                  </a:cubicBezTo>
                  <a:cubicBezTo>
                    <a:pt x="458" y="475"/>
                    <a:pt x="460" y="474"/>
                    <a:pt x="460" y="471"/>
                  </a:cubicBezTo>
                  <a:cubicBezTo>
                    <a:pt x="459" y="471"/>
                    <a:pt x="459" y="471"/>
                    <a:pt x="459" y="470"/>
                  </a:cubicBezTo>
                  <a:cubicBezTo>
                    <a:pt x="458" y="469"/>
                    <a:pt x="456" y="469"/>
                    <a:pt x="456" y="468"/>
                  </a:cubicBezTo>
                  <a:cubicBezTo>
                    <a:pt x="455" y="466"/>
                    <a:pt x="455" y="464"/>
                    <a:pt x="456" y="462"/>
                  </a:cubicBezTo>
                  <a:cubicBezTo>
                    <a:pt x="457" y="459"/>
                    <a:pt x="453" y="460"/>
                    <a:pt x="453" y="457"/>
                  </a:cubicBezTo>
                  <a:cubicBezTo>
                    <a:pt x="455" y="456"/>
                    <a:pt x="454" y="455"/>
                    <a:pt x="454" y="454"/>
                  </a:cubicBezTo>
                  <a:cubicBezTo>
                    <a:pt x="454" y="453"/>
                    <a:pt x="455" y="453"/>
                    <a:pt x="455" y="453"/>
                  </a:cubicBezTo>
                  <a:cubicBezTo>
                    <a:pt x="456" y="452"/>
                    <a:pt x="457" y="452"/>
                    <a:pt x="457" y="450"/>
                  </a:cubicBezTo>
                  <a:cubicBezTo>
                    <a:pt x="457" y="450"/>
                    <a:pt x="456" y="450"/>
                    <a:pt x="455" y="449"/>
                  </a:cubicBezTo>
                  <a:cubicBezTo>
                    <a:pt x="455" y="449"/>
                    <a:pt x="454" y="449"/>
                    <a:pt x="453" y="449"/>
                  </a:cubicBezTo>
                  <a:cubicBezTo>
                    <a:pt x="453" y="446"/>
                    <a:pt x="450" y="447"/>
                    <a:pt x="451" y="444"/>
                  </a:cubicBezTo>
                  <a:cubicBezTo>
                    <a:pt x="448" y="445"/>
                    <a:pt x="446" y="444"/>
                    <a:pt x="444" y="443"/>
                  </a:cubicBezTo>
                  <a:cubicBezTo>
                    <a:pt x="443" y="442"/>
                    <a:pt x="442" y="442"/>
                    <a:pt x="442" y="441"/>
                  </a:cubicBezTo>
                  <a:cubicBezTo>
                    <a:pt x="442" y="440"/>
                    <a:pt x="441" y="439"/>
                    <a:pt x="441" y="439"/>
                  </a:cubicBezTo>
                  <a:cubicBezTo>
                    <a:pt x="441" y="439"/>
                    <a:pt x="441" y="439"/>
                    <a:pt x="441" y="439"/>
                  </a:cubicBezTo>
                  <a:cubicBezTo>
                    <a:pt x="439" y="438"/>
                    <a:pt x="438" y="436"/>
                    <a:pt x="436" y="437"/>
                  </a:cubicBezTo>
                  <a:cubicBezTo>
                    <a:pt x="436" y="437"/>
                    <a:pt x="436" y="437"/>
                    <a:pt x="436" y="437"/>
                  </a:cubicBezTo>
                  <a:cubicBezTo>
                    <a:pt x="433" y="437"/>
                    <a:pt x="431" y="438"/>
                    <a:pt x="428" y="438"/>
                  </a:cubicBezTo>
                  <a:cubicBezTo>
                    <a:pt x="428" y="436"/>
                    <a:pt x="427" y="435"/>
                    <a:pt x="426" y="435"/>
                  </a:cubicBezTo>
                  <a:cubicBezTo>
                    <a:pt x="427" y="432"/>
                    <a:pt x="424" y="432"/>
                    <a:pt x="424" y="429"/>
                  </a:cubicBezTo>
                  <a:cubicBezTo>
                    <a:pt x="426" y="428"/>
                    <a:pt x="425" y="425"/>
                    <a:pt x="428" y="425"/>
                  </a:cubicBezTo>
                  <a:cubicBezTo>
                    <a:pt x="428" y="423"/>
                    <a:pt x="428" y="422"/>
                    <a:pt x="429" y="422"/>
                  </a:cubicBezTo>
                  <a:cubicBezTo>
                    <a:pt x="429" y="420"/>
                    <a:pt x="430" y="420"/>
                    <a:pt x="430" y="419"/>
                  </a:cubicBezTo>
                  <a:cubicBezTo>
                    <a:pt x="430" y="415"/>
                    <a:pt x="428" y="414"/>
                    <a:pt x="429" y="409"/>
                  </a:cubicBezTo>
                  <a:cubicBezTo>
                    <a:pt x="429" y="409"/>
                    <a:pt x="429" y="409"/>
                    <a:pt x="429" y="409"/>
                  </a:cubicBezTo>
                  <a:cubicBezTo>
                    <a:pt x="429" y="409"/>
                    <a:pt x="429" y="409"/>
                    <a:pt x="429" y="409"/>
                  </a:cubicBezTo>
                  <a:cubicBezTo>
                    <a:pt x="431" y="408"/>
                    <a:pt x="431" y="407"/>
                    <a:pt x="432" y="406"/>
                  </a:cubicBezTo>
                  <a:cubicBezTo>
                    <a:pt x="432" y="406"/>
                    <a:pt x="432" y="406"/>
                    <a:pt x="433" y="406"/>
                  </a:cubicBezTo>
                  <a:cubicBezTo>
                    <a:pt x="433" y="405"/>
                    <a:pt x="433" y="403"/>
                    <a:pt x="434" y="402"/>
                  </a:cubicBezTo>
                  <a:cubicBezTo>
                    <a:pt x="435" y="402"/>
                    <a:pt x="435" y="402"/>
                    <a:pt x="435" y="402"/>
                  </a:cubicBezTo>
                  <a:cubicBezTo>
                    <a:pt x="435" y="400"/>
                    <a:pt x="437" y="401"/>
                    <a:pt x="437" y="399"/>
                  </a:cubicBezTo>
                  <a:cubicBezTo>
                    <a:pt x="437" y="399"/>
                    <a:pt x="437" y="399"/>
                    <a:pt x="437" y="399"/>
                  </a:cubicBezTo>
                  <a:cubicBezTo>
                    <a:pt x="438" y="398"/>
                    <a:pt x="438" y="398"/>
                    <a:pt x="438" y="397"/>
                  </a:cubicBezTo>
                  <a:cubicBezTo>
                    <a:pt x="438" y="397"/>
                    <a:pt x="438" y="397"/>
                    <a:pt x="438" y="396"/>
                  </a:cubicBezTo>
                  <a:cubicBezTo>
                    <a:pt x="438" y="394"/>
                    <a:pt x="441" y="393"/>
                    <a:pt x="441" y="390"/>
                  </a:cubicBezTo>
                  <a:cubicBezTo>
                    <a:pt x="442" y="390"/>
                    <a:pt x="442" y="389"/>
                    <a:pt x="442" y="388"/>
                  </a:cubicBezTo>
                  <a:cubicBezTo>
                    <a:pt x="443" y="388"/>
                    <a:pt x="443" y="388"/>
                    <a:pt x="443" y="387"/>
                  </a:cubicBezTo>
                  <a:cubicBezTo>
                    <a:pt x="446" y="387"/>
                    <a:pt x="449" y="386"/>
                    <a:pt x="451" y="385"/>
                  </a:cubicBezTo>
                  <a:cubicBezTo>
                    <a:pt x="453" y="386"/>
                    <a:pt x="454" y="386"/>
                    <a:pt x="456" y="385"/>
                  </a:cubicBezTo>
                  <a:cubicBezTo>
                    <a:pt x="456" y="386"/>
                    <a:pt x="456" y="387"/>
                    <a:pt x="455" y="387"/>
                  </a:cubicBezTo>
                  <a:cubicBezTo>
                    <a:pt x="455" y="387"/>
                    <a:pt x="454" y="387"/>
                    <a:pt x="454" y="388"/>
                  </a:cubicBezTo>
                  <a:cubicBezTo>
                    <a:pt x="454" y="388"/>
                    <a:pt x="453" y="389"/>
                    <a:pt x="453" y="390"/>
                  </a:cubicBezTo>
                  <a:cubicBezTo>
                    <a:pt x="453" y="392"/>
                    <a:pt x="456" y="391"/>
                    <a:pt x="458" y="392"/>
                  </a:cubicBezTo>
                  <a:cubicBezTo>
                    <a:pt x="458" y="392"/>
                    <a:pt x="459" y="393"/>
                    <a:pt x="459" y="393"/>
                  </a:cubicBezTo>
                  <a:cubicBezTo>
                    <a:pt x="459" y="393"/>
                    <a:pt x="460" y="393"/>
                    <a:pt x="460" y="393"/>
                  </a:cubicBezTo>
                  <a:cubicBezTo>
                    <a:pt x="460" y="396"/>
                    <a:pt x="464" y="392"/>
                    <a:pt x="464" y="395"/>
                  </a:cubicBezTo>
                  <a:cubicBezTo>
                    <a:pt x="464" y="396"/>
                    <a:pt x="464" y="396"/>
                    <a:pt x="464" y="396"/>
                  </a:cubicBezTo>
                  <a:cubicBezTo>
                    <a:pt x="465" y="397"/>
                    <a:pt x="466" y="397"/>
                    <a:pt x="468" y="398"/>
                  </a:cubicBezTo>
                  <a:cubicBezTo>
                    <a:pt x="468" y="398"/>
                    <a:pt x="468" y="398"/>
                    <a:pt x="468" y="398"/>
                  </a:cubicBezTo>
                  <a:cubicBezTo>
                    <a:pt x="468" y="398"/>
                    <a:pt x="469" y="398"/>
                    <a:pt x="469" y="398"/>
                  </a:cubicBezTo>
                  <a:cubicBezTo>
                    <a:pt x="473" y="398"/>
                    <a:pt x="477" y="396"/>
                    <a:pt x="483" y="397"/>
                  </a:cubicBezTo>
                  <a:cubicBezTo>
                    <a:pt x="483" y="398"/>
                    <a:pt x="484" y="398"/>
                    <a:pt x="485" y="398"/>
                  </a:cubicBezTo>
                  <a:cubicBezTo>
                    <a:pt x="485" y="400"/>
                    <a:pt x="485" y="400"/>
                    <a:pt x="485" y="400"/>
                  </a:cubicBezTo>
                  <a:cubicBezTo>
                    <a:pt x="486" y="400"/>
                    <a:pt x="485" y="401"/>
                    <a:pt x="486" y="401"/>
                  </a:cubicBezTo>
                  <a:cubicBezTo>
                    <a:pt x="487" y="402"/>
                    <a:pt x="488" y="403"/>
                    <a:pt x="488" y="404"/>
                  </a:cubicBezTo>
                  <a:cubicBezTo>
                    <a:pt x="489" y="404"/>
                    <a:pt x="489" y="406"/>
                    <a:pt x="490" y="406"/>
                  </a:cubicBezTo>
                  <a:cubicBezTo>
                    <a:pt x="490" y="408"/>
                    <a:pt x="490" y="410"/>
                    <a:pt x="490" y="41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0" y="414"/>
                    <a:pt x="492" y="415"/>
                    <a:pt x="493" y="417"/>
                  </a:cubicBezTo>
                  <a:cubicBezTo>
                    <a:pt x="493" y="417"/>
                    <a:pt x="493" y="417"/>
                    <a:pt x="493" y="417"/>
                  </a:cubicBezTo>
                  <a:cubicBezTo>
                    <a:pt x="493" y="417"/>
                    <a:pt x="493" y="417"/>
                    <a:pt x="493" y="417"/>
                  </a:cubicBezTo>
                  <a:cubicBezTo>
                    <a:pt x="495" y="417"/>
                    <a:pt x="494" y="420"/>
                    <a:pt x="496" y="419"/>
                  </a:cubicBezTo>
                  <a:cubicBezTo>
                    <a:pt x="497" y="420"/>
                    <a:pt x="498" y="421"/>
                    <a:pt x="498" y="422"/>
                  </a:cubicBezTo>
                  <a:cubicBezTo>
                    <a:pt x="503" y="422"/>
                    <a:pt x="503" y="422"/>
                    <a:pt x="503" y="422"/>
                  </a:cubicBezTo>
                  <a:cubicBezTo>
                    <a:pt x="504" y="423"/>
                    <a:pt x="505" y="421"/>
                    <a:pt x="505" y="423"/>
                  </a:cubicBezTo>
                  <a:cubicBezTo>
                    <a:pt x="505" y="423"/>
                    <a:pt x="506" y="423"/>
                    <a:pt x="506" y="423"/>
                  </a:cubicBezTo>
                  <a:cubicBezTo>
                    <a:pt x="506" y="423"/>
                    <a:pt x="507" y="423"/>
                    <a:pt x="507" y="423"/>
                  </a:cubicBezTo>
                  <a:cubicBezTo>
                    <a:pt x="507" y="423"/>
                    <a:pt x="508" y="425"/>
                    <a:pt x="509" y="424"/>
                  </a:cubicBezTo>
                  <a:cubicBezTo>
                    <a:pt x="510" y="423"/>
                    <a:pt x="511" y="423"/>
                    <a:pt x="511" y="421"/>
                  </a:cubicBezTo>
                  <a:cubicBezTo>
                    <a:pt x="511" y="421"/>
                    <a:pt x="511" y="421"/>
                    <a:pt x="511" y="420"/>
                  </a:cubicBezTo>
                  <a:cubicBezTo>
                    <a:pt x="511" y="415"/>
                    <a:pt x="511" y="415"/>
                    <a:pt x="511" y="415"/>
                  </a:cubicBezTo>
                  <a:cubicBezTo>
                    <a:pt x="511" y="415"/>
                    <a:pt x="511" y="415"/>
                    <a:pt x="511" y="414"/>
                  </a:cubicBezTo>
                  <a:cubicBezTo>
                    <a:pt x="510" y="413"/>
                    <a:pt x="513" y="412"/>
                    <a:pt x="512" y="410"/>
                  </a:cubicBezTo>
                  <a:cubicBezTo>
                    <a:pt x="512" y="410"/>
                    <a:pt x="512" y="410"/>
                    <a:pt x="512" y="410"/>
                  </a:cubicBezTo>
                  <a:cubicBezTo>
                    <a:pt x="512" y="409"/>
                    <a:pt x="512" y="409"/>
                    <a:pt x="512" y="408"/>
                  </a:cubicBezTo>
                  <a:cubicBezTo>
                    <a:pt x="512" y="408"/>
                    <a:pt x="512" y="407"/>
                    <a:pt x="513" y="408"/>
                  </a:cubicBezTo>
                  <a:cubicBezTo>
                    <a:pt x="514" y="407"/>
                    <a:pt x="515" y="406"/>
                    <a:pt x="515" y="405"/>
                  </a:cubicBezTo>
                  <a:cubicBezTo>
                    <a:pt x="515" y="404"/>
                    <a:pt x="515" y="404"/>
                    <a:pt x="515" y="404"/>
                  </a:cubicBezTo>
                  <a:cubicBezTo>
                    <a:pt x="515" y="402"/>
                    <a:pt x="515" y="401"/>
                    <a:pt x="514" y="401"/>
                  </a:cubicBezTo>
                  <a:close/>
                  <a:moveTo>
                    <a:pt x="371" y="486"/>
                  </a:moveTo>
                  <a:cubicBezTo>
                    <a:pt x="369" y="486"/>
                    <a:pt x="368" y="486"/>
                    <a:pt x="367" y="487"/>
                  </a:cubicBezTo>
                  <a:cubicBezTo>
                    <a:pt x="367" y="488"/>
                    <a:pt x="367" y="490"/>
                    <a:pt x="368" y="491"/>
                  </a:cubicBezTo>
                  <a:cubicBezTo>
                    <a:pt x="371" y="491"/>
                    <a:pt x="371" y="488"/>
                    <a:pt x="371" y="486"/>
                  </a:cubicBezTo>
                  <a:close/>
                  <a:moveTo>
                    <a:pt x="277" y="494"/>
                  </a:moveTo>
                  <a:cubicBezTo>
                    <a:pt x="276" y="494"/>
                    <a:pt x="276" y="493"/>
                    <a:pt x="274" y="493"/>
                  </a:cubicBezTo>
                  <a:cubicBezTo>
                    <a:pt x="274" y="494"/>
                    <a:pt x="273" y="495"/>
                    <a:pt x="273" y="497"/>
                  </a:cubicBezTo>
                  <a:cubicBezTo>
                    <a:pt x="276" y="497"/>
                    <a:pt x="277" y="496"/>
                    <a:pt x="277" y="494"/>
                  </a:cubicBezTo>
                  <a:close/>
                  <a:moveTo>
                    <a:pt x="362" y="496"/>
                  </a:moveTo>
                  <a:cubicBezTo>
                    <a:pt x="361" y="497"/>
                    <a:pt x="360" y="498"/>
                    <a:pt x="361" y="499"/>
                  </a:cubicBezTo>
                  <a:cubicBezTo>
                    <a:pt x="364" y="500"/>
                    <a:pt x="364" y="496"/>
                    <a:pt x="362" y="496"/>
                  </a:cubicBezTo>
                  <a:close/>
                  <a:moveTo>
                    <a:pt x="351" y="500"/>
                  </a:moveTo>
                  <a:cubicBezTo>
                    <a:pt x="351" y="500"/>
                    <a:pt x="351" y="500"/>
                    <a:pt x="351" y="500"/>
                  </a:cubicBezTo>
                  <a:cubicBezTo>
                    <a:pt x="349" y="500"/>
                    <a:pt x="348" y="502"/>
                    <a:pt x="349" y="504"/>
                  </a:cubicBezTo>
                  <a:cubicBezTo>
                    <a:pt x="350" y="503"/>
                    <a:pt x="352" y="504"/>
                    <a:pt x="353" y="502"/>
                  </a:cubicBezTo>
                  <a:cubicBezTo>
                    <a:pt x="353" y="502"/>
                    <a:pt x="353" y="502"/>
                    <a:pt x="353" y="502"/>
                  </a:cubicBezTo>
                  <a:cubicBezTo>
                    <a:pt x="353" y="501"/>
                    <a:pt x="353" y="501"/>
                    <a:pt x="354" y="500"/>
                  </a:cubicBezTo>
                  <a:cubicBezTo>
                    <a:pt x="352" y="499"/>
                    <a:pt x="352" y="499"/>
                    <a:pt x="351" y="500"/>
                  </a:cubicBezTo>
                  <a:close/>
                  <a:moveTo>
                    <a:pt x="337" y="501"/>
                  </a:moveTo>
                  <a:cubicBezTo>
                    <a:pt x="338" y="502"/>
                    <a:pt x="338" y="502"/>
                    <a:pt x="338" y="503"/>
                  </a:cubicBezTo>
                  <a:cubicBezTo>
                    <a:pt x="339" y="503"/>
                    <a:pt x="341" y="504"/>
                    <a:pt x="340" y="501"/>
                  </a:cubicBezTo>
                  <a:cubicBezTo>
                    <a:pt x="340" y="501"/>
                    <a:pt x="340" y="500"/>
                    <a:pt x="340" y="500"/>
                  </a:cubicBezTo>
                  <a:cubicBezTo>
                    <a:pt x="339" y="499"/>
                    <a:pt x="338" y="499"/>
                    <a:pt x="337" y="500"/>
                  </a:cubicBezTo>
                  <a:cubicBezTo>
                    <a:pt x="337" y="500"/>
                    <a:pt x="337" y="500"/>
                    <a:pt x="337" y="500"/>
                  </a:cubicBezTo>
                  <a:cubicBezTo>
                    <a:pt x="337" y="500"/>
                    <a:pt x="337" y="500"/>
                    <a:pt x="337" y="501"/>
                  </a:cubicBezTo>
                  <a:cubicBezTo>
                    <a:pt x="337" y="501"/>
                    <a:pt x="337" y="501"/>
                    <a:pt x="337" y="501"/>
                  </a:cubicBezTo>
                  <a:close/>
                  <a:moveTo>
                    <a:pt x="331" y="504"/>
                  </a:moveTo>
                  <a:cubicBezTo>
                    <a:pt x="330" y="504"/>
                    <a:pt x="329" y="502"/>
                    <a:pt x="328" y="503"/>
                  </a:cubicBezTo>
                  <a:cubicBezTo>
                    <a:pt x="328" y="503"/>
                    <a:pt x="328" y="503"/>
                    <a:pt x="328" y="503"/>
                  </a:cubicBezTo>
                  <a:cubicBezTo>
                    <a:pt x="328" y="506"/>
                    <a:pt x="328" y="506"/>
                    <a:pt x="330" y="506"/>
                  </a:cubicBezTo>
                  <a:cubicBezTo>
                    <a:pt x="329" y="505"/>
                    <a:pt x="332" y="505"/>
                    <a:pt x="331" y="504"/>
                  </a:cubicBezTo>
                  <a:close/>
                  <a:moveTo>
                    <a:pt x="358" y="504"/>
                  </a:moveTo>
                  <a:cubicBezTo>
                    <a:pt x="357" y="504"/>
                    <a:pt x="356" y="503"/>
                    <a:pt x="354" y="503"/>
                  </a:cubicBezTo>
                  <a:cubicBezTo>
                    <a:pt x="354" y="504"/>
                    <a:pt x="353" y="505"/>
                    <a:pt x="354" y="507"/>
                  </a:cubicBezTo>
                  <a:cubicBezTo>
                    <a:pt x="354" y="508"/>
                    <a:pt x="355" y="508"/>
                    <a:pt x="355" y="509"/>
                  </a:cubicBezTo>
                  <a:cubicBezTo>
                    <a:pt x="356" y="510"/>
                    <a:pt x="356" y="512"/>
                    <a:pt x="358" y="512"/>
                  </a:cubicBezTo>
                  <a:cubicBezTo>
                    <a:pt x="361" y="511"/>
                    <a:pt x="356" y="511"/>
                    <a:pt x="357" y="508"/>
                  </a:cubicBezTo>
                  <a:cubicBezTo>
                    <a:pt x="358" y="507"/>
                    <a:pt x="358" y="506"/>
                    <a:pt x="358" y="504"/>
                  </a:cubicBezTo>
                  <a:close/>
                  <a:moveTo>
                    <a:pt x="388" y="519"/>
                  </a:moveTo>
                  <a:cubicBezTo>
                    <a:pt x="389" y="518"/>
                    <a:pt x="390" y="518"/>
                    <a:pt x="390" y="517"/>
                  </a:cubicBezTo>
                  <a:cubicBezTo>
                    <a:pt x="387" y="517"/>
                    <a:pt x="387" y="515"/>
                    <a:pt x="384" y="515"/>
                  </a:cubicBezTo>
                  <a:cubicBezTo>
                    <a:pt x="382" y="515"/>
                    <a:pt x="382" y="516"/>
                    <a:pt x="381" y="517"/>
                  </a:cubicBezTo>
                  <a:cubicBezTo>
                    <a:pt x="380" y="517"/>
                    <a:pt x="380" y="518"/>
                    <a:pt x="379" y="518"/>
                  </a:cubicBezTo>
                  <a:cubicBezTo>
                    <a:pt x="377" y="519"/>
                    <a:pt x="376" y="521"/>
                    <a:pt x="373" y="521"/>
                  </a:cubicBezTo>
                  <a:cubicBezTo>
                    <a:pt x="372" y="520"/>
                    <a:pt x="372" y="518"/>
                    <a:pt x="370" y="517"/>
                  </a:cubicBezTo>
                  <a:cubicBezTo>
                    <a:pt x="370" y="520"/>
                    <a:pt x="368" y="521"/>
                    <a:pt x="368" y="523"/>
                  </a:cubicBezTo>
                  <a:cubicBezTo>
                    <a:pt x="367" y="524"/>
                    <a:pt x="367" y="525"/>
                    <a:pt x="364" y="525"/>
                  </a:cubicBezTo>
                  <a:cubicBezTo>
                    <a:pt x="363" y="526"/>
                    <a:pt x="362" y="525"/>
                    <a:pt x="362" y="525"/>
                  </a:cubicBezTo>
                  <a:cubicBezTo>
                    <a:pt x="361" y="525"/>
                    <a:pt x="361" y="525"/>
                    <a:pt x="361" y="525"/>
                  </a:cubicBezTo>
                  <a:cubicBezTo>
                    <a:pt x="359" y="524"/>
                    <a:pt x="358" y="522"/>
                    <a:pt x="356" y="523"/>
                  </a:cubicBezTo>
                  <a:cubicBezTo>
                    <a:pt x="356" y="523"/>
                    <a:pt x="356" y="523"/>
                    <a:pt x="356" y="523"/>
                  </a:cubicBezTo>
                  <a:cubicBezTo>
                    <a:pt x="356" y="523"/>
                    <a:pt x="355" y="523"/>
                    <a:pt x="355" y="523"/>
                  </a:cubicBezTo>
                  <a:cubicBezTo>
                    <a:pt x="353" y="522"/>
                    <a:pt x="354" y="524"/>
                    <a:pt x="352" y="524"/>
                  </a:cubicBezTo>
                  <a:cubicBezTo>
                    <a:pt x="350" y="524"/>
                    <a:pt x="348" y="524"/>
                    <a:pt x="346" y="524"/>
                  </a:cubicBezTo>
                  <a:cubicBezTo>
                    <a:pt x="347" y="525"/>
                    <a:pt x="346" y="526"/>
                    <a:pt x="346" y="526"/>
                  </a:cubicBezTo>
                  <a:cubicBezTo>
                    <a:pt x="344" y="526"/>
                    <a:pt x="345" y="529"/>
                    <a:pt x="343" y="529"/>
                  </a:cubicBezTo>
                  <a:cubicBezTo>
                    <a:pt x="342" y="529"/>
                    <a:pt x="341" y="530"/>
                    <a:pt x="340" y="531"/>
                  </a:cubicBezTo>
                  <a:cubicBezTo>
                    <a:pt x="337" y="530"/>
                    <a:pt x="337" y="532"/>
                    <a:pt x="334" y="532"/>
                  </a:cubicBezTo>
                  <a:cubicBezTo>
                    <a:pt x="333" y="533"/>
                    <a:pt x="333" y="533"/>
                    <a:pt x="332" y="532"/>
                  </a:cubicBezTo>
                  <a:cubicBezTo>
                    <a:pt x="332" y="532"/>
                    <a:pt x="331" y="532"/>
                    <a:pt x="331" y="532"/>
                  </a:cubicBezTo>
                  <a:cubicBezTo>
                    <a:pt x="330" y="531"/>
                    <a:pt x="328" y="533"/>
                    <a:pt x="326" y="533"/>
                  </a:cubicBezTo>
                  <a:cubicBezTo>
                    <a:pt x="326" y="533"/>
                    <a:pt x="326" y="533"/>
                    <a:pt x="326" y="533"/>
                  </a:cubicBezTo>
                  <a:cubicBezTo>
                    <a:pt x="325" y="534"/>
                    <a:pt x="324" y="535"/>
                    <a:pt x="323" y="534"/>
                  </a:cubicBezTo>
                  <a:cubicBezTo>
                    <a:pt x="322" y="534"/>
                    <a:pt x="322" y="534"/>
                    <a:pt x="322" y="534"/>
                  </a:cubicBezTo>
                  <a:cubicBezTo>
                    <a:pt x="321" y="534"/>
                    <a:pt x="320" y="531"/>
                    <a:pt x="320" y="533"/>
                  </a:cubicBezTo>
                  <a:cubicBezTo>
                    <a:pt x="317" y="534"/>
                    <a:pt x="317" y="532"/>
                    <a:pt x="314" y="532"/>
                  </a:cubicBezTo>
                  <a:cubicBezTo>
                    <a:pt x="314" y="533"/>
                    <a:pt x="313" y="533"/>
                    <a:pt x="313" y="533"/>
                  </a:cubicBezTo>
                  <a:cubicBezTo>
                    <a:pt x="313" y="533"/>
                    <a:pt x="313" y="533"/>
                    <a:pt x="313" y="533"/>
                  </a:cubicBezTo>
                  <a:cubicBezTo>
                    <a:pt x="311" y="532"/>
                    <a:pt x="310" y="534"/>
                    <a:pt x="308" y="534"/>
                  </a:cubicBezTo>
                  <a:cubicBezTo>
                    <a:pt x="308" y="534"/>
                    <a:pt x="308" y="534"/>
                    <a:pt x="308" y="535"/>
                  </a:cubicBezTo>
                  <a:cubicBezTo>
                    <a:pt x="308" y="535"/>
                    <a:pt x="308" y="535"/>
                    <a:pt x="307" y="535"/>
                  </a:cubicBezTo>
                  <a:cubicBezTo>
                    <a:pt x="306" y="535"/>
                    <a:pt x="302" y="535"/>
                    <a:pt x="299" y="535"/>
                  </a:cubicBezTo>
                  <a:cubicBezTo>
                    <a:pt x="299" y="535"/>
                    <a:pt x="299" y="534"/>
                    <a:pt x="298" y="534"/>
                  </a:cubicBezTo>
                  <a:cubicBezTo>
                    <a:pt x="298" y="534"/>
                    <a:pt x="298" y="534"/>
                    <a:pt x="298" y="534"/>
                  </a:cubicBezTo>
                  <a:cubicBezTo>
                    <a:pt x="298" y="531"/>
                    <a:pt x="296" y="531"/>
                    <a:pt x="294" y="530"/>
                  </a:cubicBezTo>
                  <a:cubicBezTo>
                    <a:pt x="294" y="530"/>
                    <a:pt x="294" y="530"/>
                    <a:pt x="294" y="530"/>
                  </a:cubicBezTo>
                  <a:cubicBezTo>
                    <a:pt x="294" y="529"/>
                    <a:pt x="293" y="528"/>
                    <a:pt x="293" y="528"/>
                  </a:cubicBezTo>
                  <a:cubicBezTo>
                    <a:pt x="291" y="528"/>
                    <a:pt x="289" y="528"/>
                    <a:pt x="288" y="528"/>
                  </a:cubicBezTo>
                  <a:cubicBezTo>
                    <a:pt x="285" y="527"/>
                    <a:pt x="285" y="524"/>
                    <a:pt x="283" y="524"/>
                  </a:cubicBezTo>
                  <a:cubicBezTo>
                    <a:pt x="282" y="524"/>
                    <a:pt x="282" y="524"/>
                    <a:pt x="282" y="524"/>
                  </a:cubicBezTo>
                  <a:cubicBezTo>
                    <a:pt x="281" y="525"/>
                    <a:pt x="280" y="522"/>
                    <a:pt x="278" y="524"/>
                  </a:cubicBezTo>
                  <a:cubicBezTo>
                    <a:pt x="278" y="524"/>
                    <a:pt x="277" y="524"/>
                    <a:pt x="277" y="524"/>
                  </a:cubicBezTo>
                  <a:cubicBezTo>
                    <a:pt x="275" y="524"/>
                    <a:pt x="273" y="524"/>
                    <a:pt x="272" y="524"/>
                  </a:cubicBezTo>
                  <a:cubicBezTo>
                    <a:pt x="271" y="525"/>
                    <a:pt x="271" y="526"/>
                    <a:pt x="270" y="527"/>
                  </a:cubicBezTo>
                  <a:cubicBezTo>
                    <a:pt x="270" y="527"/>
                    <a:pt x="269" y="527"/>
                    <a:pt x="269" y="527"/>
                  </a:cubicBezTo>
                  <a:cubicBezTo>
                    <a:pt x="269" y="529"/>
                    <a:pt x="269" y="531"/>
                    <a:pt x="267" y="531"/>
                  </a:cubicBezTo>
                  <a:cubicBezTo>
                    <a:pt x="267" y="531"/>
                    <a:pt x="267" y="531"/>
                    <a:pt x="267" y="531"/>
                  </a:cubicBezTo>
                  <a:cubicBezTo>
                    <a:pt x="266" y="532"/>
                    <a:pt x="265" y="532"/>
                    <a:pt x="264" y="533"/>
                  </a:cubicBezTo>
                  <a:cubicBezTo>
                    <a:pt x="264" y="533"/>
                    <a:pt x="264" y="533"/>
                    <a:pt x="264" y="533"/>
                  </a:cubicBezTo>
                  <a:cubicBezTo>
                    <a:pt x="263" y="532"/>
                    <a:pt x="261" y="531"/>
                    <a:pt x="260" y="531"/>
                  </a:cubicBezTo>
                  <a:cubicBezTo>
                    <a:pt x="260" y="531"/>
                    <a:pt x="260" y="531"/>
                    <a:pt x="260" y="531"/>
                  </a:cubicBezTo>
                  <a:cubicBezTo>
                    <a:pt x="259" y="530"/>
                    <a:pt x="259" y="530"/>
                    <a:pt x="258" y="530"/>
                  </a:cubicBezTo>
                  <a:cubicBezTo>
                    <a:pt x="259" y="528"/>
                    <a:pt x="258" y="527"/>
                    <a:pt x="257" y="526"/>
                  </a:cubicBezTo>
                  <a:cubicBezTo>
                    <a:pt x="258" y="525"/>
                    <a:pt x="257" y="524"/>
                    <a:pt x="255" y="524"/>
                  </a:cubicBezTo>
                  <a:cubicBezTo>
                    <a:pt x="254" y="524"/>
                    <a:pt x="255" y="528"/>
                    <a:pt x="255" y="529"/>
                  </a:cubicBezTo>
                  <a:cubicBezTo>
                    <a:pt x="250" y="528"/>
                    <a:pt x="251" y="532"/>
                    <a:pt x="247" y="532"/>
                  </a:cubicBezTo>
                  <a:cubicBezTo>
                    <a:pt x="246" y="533"/>
                    <a:pt x="245" y="535"/>
                    <a:pt x="243" y="536"/>
                  </a:cubicBezTo>
                  <a:cubicBezTo>
                    <a:pt x="244" y="540"/>
                    <a:pt x="240" y="539"/>
                    <a:pt x="240" y="542"/>
                  </a:cubicBezTo>
                  <a:cubicBezTo>
                    <a:pt x="241" y="545"/>
                    <a:pt x="241" y="549"/>
                    <a:pt x="241" y="554"/>
                  </a:cubicBezTo>
                  <a:cubicBezTo>
                    <a:pt x="243" y="554"/>
                    <a:pt x="242" y="557"/>
                    <a:pt x="245" y="557"/>
                  </a:cubicBezTo>
                  <a:cubicBezTo>
                    <a:pt x="245" y="559"/>
                    <a:pt x="247" y="557"/>
                    <a:pt x="247" y="559"/>
                  </a:cubicBezTo>
                  <a:cubicBezTo>
                    <a:pt x="250" y="560"/>
                    <a:pt x="250" y="563"/>
                    <a:pt x="253" y="563"/>
                  </a:cubicBezTo>
                  <a:cubicBezTo>
                    <a:pt x="255" y="562"/>
                    <a:pt x="258" y="562"/>
                    <a:pt x="262" y="562"/>
                  </a:cubicBezTo>
                  <a:cubicBezTo>
                    <a:pt x="263" y="563"/>
                    <a:pt x="264" y="563"/>
                    <a:pt x="265" y="564"/>
                  </a:cubicBezTo>
                  <a:cubicBezTo>
                    <a:pt x="266" y="564"/>
                    <a:pt x="266" y="565"/>
                    <a:pt x="266" y="565"/>
                  </a:cubicBezTo>
                  <a:cubicBezTo>
                    <a:pt x="267" y="566"/>
                    <a:pt x="268" y="565"/>
                    <a:pt x="268" y="566"/>
                  </a:cubicBezTo>
                  <a:cubicBezTo>
                    <a:pt x="272" y="566"/>
                    <a:pt x="274" y="568"/>
                    <a:pt x="277" y="568"/>
                  </a:cubicBezTo>
                  <a:cubicBezTo>
                    <a:pt x="278" y="572"/>
                    <a:pt x="281" y="573"/>
                    <a:pt x="283" y="576"/>
                  </a:cubicBezTo>
                  <a:cubicBezTo>
                    <a:pt x="287" y="577"/>
                    <a:pt x="289" y="580"/>
                    <a:pt x="294" y="580"/>
                  </a:cubicBezTo>
                  <a:cubicBezTo>
                    <a:pt x="294" y="580"/>
                    <a:pt x="295" y="581"/>
                    <a:pt x="296" y="581"/>
                  </a:cubicBezTo>
                  <a:cubicBezTo>
                    <a:pt x="296" y="583"/>
                    <a:pt x="295" y="584"/>
                    <a:pt x="297" y="584"/>
                  </a:cubicBezTo>
                  <a:cubicBezTo>
                    <a:pt x="297" y="583"/>
                    <a:pt x="297" y="584"/>
                    <a:pt x="297" y="584"/>
                  </a:cubicBezTo>
                  <a:cubicBezTo>
                    <a:pt x="298" y="584"/>
                    <a:pt x="298" y="585"/>
                    <a:pt x="299" y="585"/>
                  </a:cubicBezTo>
                  <a:cubicBezTo>
                    <a:pt x="300" y="586"/>
                    <a:pt x="301" y="586"/>
                    <a:pt x="303" y="586"/>
                  </a:cubicBezTo>
                  <a:cubicBezTo>
                    <a:pt x="305" y="587"/>
                    <a:pt x="306" y="588"/>
                    <a:pt x="309" y="589"/>
                  </a:cubicBezTo>
                  <a:cubicBezTo>
                    <a:pt x="312" y="589"/>
                    <a:pt x="316" y="589"/>
                    <a:pt x="319" y="589"/>
                  </a:cubicBezTo>
                  <a:cubicBezTo>
                    <a:pt x="320" y="589"/>
                    <a:pt x="320" y="590"/>
                    <a:pt x="322" y="590"/>
                  </a:cubicBezTo>
                  <a:cubicBezTo>
                    <a:pt x="322" y="590"/>
                    <a:pt x="322" y="590"/>
                    <a:pt x="322" y="590"/>
                  </a:cubicBezTo>
                  <a:cubicBezTo>
                    <a:pt x="323" y="589"/>
                    <a:pt x="324" y="592"/>
                    <a:pt x="326" y="592"/>
                  </a:cubicBezTo>
                  <a:cubicBezTo>
                    <a:pt x="327" y="592"/>
                    <a:pt x="327" y="592"/>
                    <a:pt x="327" y="592"/>
                  </a:cubicBezTo>
                  <a:cubicBezTo>
                    <a:pt x="328" y="593"/>
                    <a:pt x="328" y="593"/>
                    <a:pt x="329" y="593"/>
                  </a:cubicBezTo>
                  <a:cubicBezTo>
                    <a:pt x="329" y="596"/>
                    <a:pt x="332" y="597"/>
                    <a:pt x="332" y="600"/>
                  </a:cubicBezTo>
                  <a:cubicBezTo>
                    <a:pt x="332" y="600"/>
                    <a:pt x="332" y="600"/>
                    <a:pt x="332" y="600"/>
                  </a:cubicBezTo>
                  <a:cubicBezTo>
                    <a:pt x="331" y="602"/>
                    <a:pt x="333" y="603"/>
                    <a:pt x="334" y="603"/>
                  </a:cubicBezTo>
                  <a:cubicBezTo>
                    <a:pt x="334" y="603"/>
                    <a:pt x="335" y="603"/>
                    <a:pt x="335" y="604"/>
                  </a:cubicBezTo>
                  <a:cubicBezTo>
                    <a:pt x="336" y="604"/>
                    <a:pt x="335" y="607"/>
                    <a:pt x="338" y="606"/>
                  </a:cubicBezTo>
                  <a:cubicBezTo>
                    <a:pt x="338" y="606"/>
                    <a:pt x="338" y="607"/>
                    <a:pt x="338" y="607"/>
                  </a:cubicBezTo>
                  <a:cubicBezTo>
                    <a:pt x="341" y="607"/>
                    <a:pt x="342" y="608"/>
                    <a:pt x="345" y="608"/>
                  </a:cubicBezTo>
                  <a:cubicBezTo>
                    <a:pt x="345" y="610"/>
                    <a:pt x="346" y="611"/>
                    <a:pt x="348" y="611"/>
                  </a:cubicBezTo>
                  <a:cubicBezTo>
                    <a:pt x="352" y="612"/>
                    <a:pt x="354" y="610"/>
                    <a:pt x="357" y="610"/>
                  </a:cubicBezTo>
                  <a:cubicBezTo>
                    <a:pt x="358" y="611"/>
                    <a:pt x="359" y="611"/>
                    <a:pt x="361" y="611"/>
                  </a:cubicBezTo>
                  <a:cubicBezTo>
                    <a:pt x="363" y="612"/>
                    <a:pt x="363" y="613"/>
                    <a:pt x="364" y="614"/>
                  </a:cubicBezTo>
                  <a:cubicBezTo>
                    <a:pt x="365" y="614"/>
                    <a:pt x="364" y="614"/>
                    <a:pt x="365" y="614"/>
                  </a:cubicBezTo>
                  <a:cubicBezTo>
                    <a:pt x="365" y="614"/>
                    <a:pt x="365" y="615"/>
                    <a:pt x="365" y="614"/>
                  </a:cubicBezTo>
                  <a:cubicBezTo>
                    <a:pt x="365" y="613"/>
                    <a:pt x="368" y="613"/>
                    <a:pt x="368" y="612"/>
                  </a:cubicBezTo>
                  <a:cubicBezTo>
                    <a:pt x="368" y="611"/>
                    <a:pt x="368" y="611"/>
                    <a:pt x="368" y="611"/>
                  </a:cubicBezTo>
                  <a:cubicBezTo>
                    <a:pt x="368" y="608"/>
                    <a:pt x="366" y="606"/>
                    <a:pt x="367" y="603"/>
                  </a:cubicBezTo>
                  <a:cubicBezTo>
                    <a:pt x="368" y="601"/>
                    <a:pt x="368" y="600"/>
                    <a:pt x="369" y="598"/>
                  </a:cubicBezTo>
                  <a:cubicBezTo>
                    <a:pt x="371" y="597"/>
                    <a:pt x="370" y="594"/>
                    <a:pt x="373" y="595"/>
                  </a:cubicBezTo>
                  <a:cubicBezTo>
                    <a:pt x="375" y="594"/>
                    <a:pt x="374" y="591"/>
                    <a:pt x="377" y="592"/>
                  </a:cubicBezTo>
                  <a:cubicBezTo>
                    <a:pt x="377" y="590"/>
                    <a:pt x="376" y="590"/>
                    <a:pt x="376" y="588"/>
                  </a:cubicBezTo>
                  <a:cubicBezTo>
                    <a:pt x="376" y="588"/>
                    <a:pt x="376" y="588"/>
                    <a:pt x="376" y="587"/>
                  </a:cubicBezTo>
                  <a:cubicBezTo>
                    <a:pt x="377" y="586"/>
                    <a:pt x="373" y="588"/>
                    <a:pt x="375" y="586"/>
                  </a:cubicBezTo>
                  <a:cubicBezTo>
                    <a:pt x="374" y="586"/>
                    <a:pt x="374" y="586"/>
                    <a:pt x="374" y="586"/>
                  </a:cubicBezTo>
                  <a:cubicBezTo>
                    <a:pt x="373" y="587"/>
                    <a:pt x="374" y="583"/>
                    <a:pt x="372" y="584"/>
                  </a:cubicBezTo>
                  <a:cubicBezTo>
                    <a:pt x="372" y="584"/>
                    <a:pt x="372" y="584"/>
                    <a:pt x="372" y="584"/>
                  </a:cubicBezTo>
                  <a:cubicBezTo>
                    <a:pt x="371" y="584"/>
                    <a:pt x="371" y="584"/>
                    <a:pt x="371" y="583"/>
                  </a:cubicBezTo>
                  <a:cubicBezTo>
                    <a:pt x="370" y="583"/>
                    <a:pt x="370" y="583"/>
                    <a:pt x="370" y="583"/>
                  </a:cubicBezTo>
                  <a:cubicBezTo>
                    <a:pt x="370" y="582"/>
                    <a:pt x="368" y="580"/>
                    <a:pt x="370" y="579"/>
                  </a:cubicBezTo>
                  <a:cubicBezTo>
                    <a:pt x="370" y="579"/>
                    <a:pt x="371" y="579"/>
                    <a:pt x="371" y="579"/>
                  </a:cubicBezTo>
                  <a:cubicBezTo>
                    <a:pt x="371" y="579"/>
                    <a:pt x="372" y="579"/>
                    <a:pt x="372" y="578"/>
                  </a:cubicBezTo>
                  <a:cubicBezTo>
                    <a:pt x="370" y="578"/>
                    <a:pt x="370" y="575"/>
                    <a:pt x="369" y="574"/>
                  </a:cubicBezTo>
                  <a:cubicBezTo>
                    <a:pt x="369" y="573"/>
                    <a:pt x="365" y="574"/>
                    <a:pt x="365" y="572"/>
                  </a:cubicBezTo>
                  <a:cubicBezTo>
                    <a:pt x="365" y="570"/>
                    <a:pt x="364" y="569"/>
                    <a:pt x="364" y="566"/>
                  </a:cubicBezTo>
                  <a:cubicBezTo>
                    <a:pt x="365" y="564"/>
                    <a:pt x="365" y="562"/>
                    <a:pt x="367" y="562"/>
                  </a:cubicBezTo>
                  <a:cubicBezTo>
                    <a:pt x="367" y="556"/>
                    <a:pt x="369" y="553"/>
                    <a:pt x="370" y="548"/>
                  </a:cubicBezTo>
                  <a:cubicBezTo>
                    <a:pt x="371" y="547"/>
                    <a:pt x="372" y="546"/>
                    <a:pt x="373" y="545"/>
                  </a:cubicBezTo>
                  <a:cubicBezTo>
                    <a:pt x="373" y="545"/>
                    <a:pt x="373" y="545"/>
                    <a:pt x="373" y="545"/>
                  </a:cubicBezTo>
                  <a:cubicBezTo>
                    <a:pt x="374" y="545"/>
                    <a:pt x="374" y="544"/>
                    <a:pt x="374" y="543"/>
                  </a:cubicBezTo>
                  <a:cubicBezTo>
                    <a:pt x="374" y="543"/>
                    <a:pt x="374" y="543"/>
                    <a:pt x="375" y="543"/>
                  </a:cubicBezTo>
                  <a:cubicBezTo>
                    <a:pt x="377" y="543"/>
                    <a:pt x="375" y="540"/>
                    <a:pt x="377" y="539"/>
                  </a:cubicBezTo>
                  <a:cubicBezTo>
                    <a:pt x="377" y="539"/>
                    <a:pt x="377" y="539"/>
                    <a:pt x="377" y="539"/>
                  </a:cubicBezTo>
                  <a:cubicBezTo>
                    <a:pt x="378" y="539"/>
                    <a:pt x="379" y="538"/>
                    <a:pt x="379" y="536"/>
                  </a:cubicBezTo>
                  <a:cubicBezTo>
                    <a:pt x="379" y="536"/>
                    <a:pt x="378" y="536"/>
                    <a:pt x="379" y="536"/>
                  </a:cubicBezTo>
                  <a:cubicBezTo>
                    <a:pt x="379" y="536"/>
                    <a:pt x="379" y="536"/>
                    <a:pt x="379" y="536"/>
                  </a:cubicBezTo>
                  <a:cubicBezTo>
                    <a:pt x="380" y="536"/>
                    <a:pt x="380" y="536"/>
                    <a:pt x="380" y="535"/>
                  </a:cubicBezTo>
                  <a:cubicBezTo>
                    <a:pt x="380" y="535"/>
                    <a:pt x="380" y="535"/>
                    <a:pt x="380" y="535"/>
                  </a:cubicBezTo>
                  <a:cubicBezTo>
                    <a:pt x="381" y="534"/>
                    <a:pt x="382" y="534"/>
                    <a:pt x="382" y="533"/>
                  </a:cubicBezTo>
                  <a:cubicBezTo>
                    <a:pt x="382" y="533"/>
                    <a:pt x="382" y="533"/>
                    <a:pt x="382" y="532"/>
                  </a:cubicBezTo>
                  <a:cubicBezTo>
                    <a:pt x="383" y="531"/>
                    <a:pt x="385" y="530"/>
                    <a:pt x="385" y="528"/>
                  </a:cubicBezTo>
                  <a:cubicBezTo>
                    <a:pt x="385" y="528"/>
                    <a:pt x="385" y="527"/>
                    <a:pt x="385" y="527"/>
                  </a:cubicBezTo>
                  <a:cubicBezTo>
                    <a:pt x="385" y="525"/>
                    <a:pt x="386" y="524"/>
                    <a:pt x="387" y="522"/>
                  </a:cubicBezTo>
                  <a:cubicBezTo>
                    <a:pt x="388" y="522"/>
                    <a:pt x="387" y="521"/>
                    <a:pt x="387" y="520"/>
                  </a:cubicBezTo>
                  <a:cubicBezTo>
                    <a:pt x="388" y="520"/>
                    <a:pt x="389" y="520"/>
                    <a:pt x="388" y="519"/>
                  </a:cubicBezTo>
                  <a:close/>
                  <a:moveTo>
                    <a:pt x="239" y="535"/>
                  </a:moveTo>
                  <a:cubicBezTo>
                    <a:pt x="237" y="534"/>
                    <a:pt x="236" y="534"/>
                    <a:pt x="235" y="535"/>
                  </a:cubicBezTo>
                  <a:cubicBezTo>
                    <a:pt x="235" y="536"/>
                    <a:pt x="235" y="538"/>
                    <a:pt x="236" y="538"/>
                  </a:cubicBezTo>
                  <a:cubicBezTo>
                    <a:pt x="236" y="536"/>
                    <a:pt x="238" y="537"/>
                    <a:pt x="239" y="535"/>
                  </a:cubicBezTo>
                  <a:close/>
                  <a:moveTo>
                    <a:pt x="223" y="536"/>
                  </a:moveTo>
                  <a:cubicBezTo>
                    <a:pt x="223" y="539"/>
                    <a:pt x="225" y="541"/>
                    <a:pt x="228" y="540"/>
                  </a:cubicBezTo>
                  <a:cubicBezTo>
                    <a:pt x="228" y="537"/>
                    <a:pt x="227" y="536"/>
                    <a:pt x="223" y="536"/>
                  </a:cubicBezTo>
                  <a:close/>
                  <a:moveTo>
                    <a:pt x="233" y="538"/>
                  </a:moveTo>
                  <a:cubicBezTo>
                    <a:pt x="232" y="541"/>
                    <a:pt x="236" y="539"/>
                    <a:pt x="235" y="542"/>
                  </a:cubicBezTo>
                  <a:cubicBezTo>
                    <a:pt x="237" y="542"/>
                    <a:pt x="239" y="542"/>
                    <a:pt x="239" y="540"/>
                  </a:cubicBezTo>
                  <a:cubicBezTo>
                    <a:pt x="236" y="541"/>
                    <a:pt x="235" y="539"/>
                    <a:pt x="233" y="53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55" name="Google Shape;644;p19">
              <a:extLst>
                <a:ext uri="{FF2B5EF4-FFF2-40B4-BE49-F238E27FC236}">
                  <a16:creationId xmlns:a16="http://schemas.microsoft.com/office/drawing/2014/main" id="{C173D838-E4E2-D640-B77B-B8AC19DC5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7913" y="5010150"/>
              <a:ext cx="1003300" cy="5064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1900"/>
                <a:defRPr/>
              </a:pPr>
              <a:r>
                <a:rPr lang="en-US" altLang="en-US" sz="19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ITALY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3999" name="Google Shape;645;p19">
              <a:extLst>
                <a:ext uri="{FF2B5EF4-FFF2-40B4-BE49-F238E27FC236}">
                  <a16:creationId xmlns:a16="http://schemas.microsoft.com/office/drawing/2014/main" id="{2F44A030-C025-614E-8FFE-04F8C81E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2163" y="2193925"/>
              <a:ext cx="1716087" cy="2395538"/>
            </a:xfrm>
            <a:custGeom>
              <a:avLst/>
              <a:gdLst>
                <a:gd name="T0" fmla="*/ 1009038 w 330"/>
                <a:gd name="T1" fmla="*/ 208225 h 460"/>
                <a:gd name="T2" fmla="*/ 1409532 w 330"/>
                <a:gd name="T3" fmla="*/ 161374 h 460"/>
                <a:gd name="T4" fmla="*/ 1367922 w 330"/>
                <a:gd name="T5" fmla="*/ 187402 h 460"/>
                <a:gd name="T6" fmla="*/ 1570770 w 330"/>
                <a:gd name="T7" fmla="*/ 369599 h 460"/>
                <a:gd name="T8" fmla="*/ 1383526 w 330"/>
                <a:gd name="T9" fmla="*/ 208225 h 460"/>
                <a:gd name="T10" fmla="*/ 1461544 w 330"/>
                <a:gd name="T11" fmla="*/ 150963 h 460"/>
                <a:gd name="T12" fmla="*/ 312073 w 330"/>
                <a:gd name="T13" fmla="*/ 385216 h 460"/>
                <a:gd name="T14" fmla="*/ 1664392 w 330"/>
                <a:gd name="T15" fmla="*/ 1082769 h 460"/>
                <a:gd name="T16" fmla="*/ 1627983 w 330"/>
                <a:gd name="T17" fmla="*/ 806871 h 460"/>
                <a:gd name="T18" fmla="*/ 1575971 w 330"/>
                <a:gd name="T19" fmla="*/ 603852 h 460"/>
                <a:gd name="T20" fmla="*/ 1581172 w 330"/>
                <a:gd name="T21" fmla="*/ 426861 h 460"/>
                <a:gd name="T22" fmla="*/ 1425135 w 330"/>
                <a:gd name="T23" fmla="*/ 312337 h 460"/>
                <a:gd name="T24" fmla="*/ 1305507 w 330"/>
                <a:gd name="T25" fmla="*/ 234253 h 460"/>
                <a:gd name="T26" fmla="*/ 1149471 w 330"/>
                <a:gd name="T27" fmla="*/ 286309 h 460"/>
                <a:gd name="T28" fmla="*/ 1029842 w 330"/>
                <a:gd name="T29" fmla="*/ 338365 h 460"/>
                <a:gd name="T30" fmla="*/ 1014239 w 330"/>
                <a:gd name="T31" fmla="*/ 265487 h 460"/>
                <a:gd name="T32" fmla="*/ 806190 w 330"/>
                <a:gd name="T33" fmla="*/ 176991 h 460"/>
                <a:gd name="T34" fmla="*/ 655354 w 330"/>
                <a:gd name="T35" fmla="*/ 46851 h 460"/>
                <a:gd name="T36" fmla="*/ 530525 w 330"/>
                <a:gd name="T37" fmla="*/ 52056 h 460"/>
                <a:gd name="T38" fmla="*/ 561732 w 330"/>
                <a:gd name="T39" fmla="*/ 57262 h 460"/>
                <a:gd name="T40" fmla="*/ 603342 w 330"/>
                <a:gd name="T41" fmla="*/ 124935 h 460"/>
                <a:gd name="T42" fmla="*/ 639751 w 330"/>
                <a:gd name="T43" fmla="*/ 182197 h 460"/>
                <a:gd name="T44" fmla="*/ 608543 w 330"/>
                <a:gd name="T45" fmla="*/ 296720 h 460"/>
                <a:gd name="T46" fmla="*/ 556531 w 330"/>
                <a:gd name="T47" fmla="*/ 353982 h 460"/>
                <a:gd name="T48" fmla="*/ 499318 w 330"/>
                <a:gd name="T49" fmla="*/ 468506 h 460"/>
                <a:gd name="T50" fmla="*/ 270464 w 330"/>
                <a:gd name="T51" fmla="*/ 442478 h 460"/>
                <a:gd name="T52" fmla="*/ 197647 w 330"/>
                <a:gd name="T53" fmla="*/ 702759 h 460"/>
                <a:gd name="T54" fmla="*/ 197647 w 330"/>
                <a:gd name="T55" fmla="*/ 723581 h 460"/>
                <a:gd name="T56" fmla="*/ 254860 w 330"/>
                <a:gd name="T57" fmla="*/ 812077 h 460"/>
                <a:gd name="T58" fmla="*/ 78018 w 330"/>
                <a:gd name="T59" fmla="*/ 905778 h 460"/>
                <a:gd name="T60" fmla="*/ 52012 w 330"/>
                <a:gd name="T61" fmla="*/ 1004685 h 460"/>
                <a:gd name="T62" fmla="*/ 0 w 330"/>
                <a:gd name="T63" fmla="*/ 1160854 h 460"/>
                <a:gd name="T64" fmla="*/ 57213 w 330"/>
                <a:gd name="T65" fmla="*/ 1311817 h 460"/>
                <a:gd name="T66" fmla="*/ 26006 w 330"/>
                <a:gd name="T67" fmla="*/ 1520042 h 460"/>
                <a:gd name="T68" fmla="*/ 31207 w 330"/>
                <a:gd name="T69" fmla="*/ 1644976 h 460"/>
                <a:gd name="T70" fmla="*/ 260061 w 330"/>
                <a:gd name="T71" fmla="*/ 1795939 h 460"/>
                <a:gd name="T72" fmla="*/ 369287 w 330"/>
                <a:gd name="T73" fmla="*/ 1889641 h 460"/>
                <a:gd name="T74" fmla="*/ 322476 w 330"/>
                <a:gd name="T75" fmla="*/ 1946903 h 460"/>
                <a:gd name="T76" fmla="*/ 244458 w 330"/>
                <a:gd name="T77" fmla="*/ 2186361 h 460"/>
                <a:gd name="T78" fmla="*/ 452507 w 330"/>
                <a:gd name="T79" fmla="*/ 2243623 h 460"/>
                <a:gd name="T80" fmla="*/ 426500 w 330"/>
                <a:gd name="T81" fmla="*/ 2222800 h 460"/>
                <a:gd name="T82" fmla="*/ 447305 w 330"/>
                <a:gd name="T83" fmla="*/ 2207184 h 460"/>
                <a:gd name="T84" fmla="*/ 462909 w 330"/>
                <a:gd name="T85" fmla="*/ 2212389 h 460"/>
                <a:gd name="T86" fmla="*/ 514921 w 330"/>
                <a:gd name="T87" fmla="*/ 2248829 h 460"/>
                <a:gd name="T88" fmla="*/ 587738 w 330"/>
                <a:gd name="T89" fmla="*/ 2269651 h 460"/>
                <a:gd name="T90" fmla="*/ 639751 w 330"/>
                <a:gd name="T91" fmla="*/ 2311296 h 460"/>
                <a:gd name="T92" fmla="*/ 722970 w 330"/>
                <a:gd name="T93" fmla="*/ 2337324 h 460"/>
                <a:gd name="T94" fmla="*/ 962226 w 330"/>
                <a:gd name="T95" fmla="*/ 2332119 h 460"/>
                <a:gd name="T96" fmla="*/ 1237891 w 330"/>
                <a:gd name="T97" fmla="*/ 2269651 h 460"/>
                <a:gd name="T98" fmla="*/ 1326312 w 330"/>
                <a:gd name="T99" fmla="*/ 2212389 h 460"/>
                <a:gd name="T100" fmla="*/ 1435538 w 330"/>
                <a:gd name="T101" fmla="*/ 2030192 h 460"/>
                <a:gd name="T102" fmla="*/ 1435538 w 330"/>
                <a:gd name="T103" fmla="*/ 1993753 h 460"/>
                <a:gd name="T104" fmla="*/ 1487550 w 330"/>
                <a:gd name="T105" fmla="*/ 2004164 h 460"/>
                <a:gd name="T106" fmla="*/ 1482349 w 330"/>
                <a:gd name="T107" fmla="*/ 1889641 h 460"/>
                <a:gd name="T108" fmla="*/ 1305507 w 330"/>
                <a:gd name="T109" fmla="*/ 1754295 h 460"/>
                <a:gd name="T110" fmla="*/ 1227489 w 330"/>
                <a:gd name="T111" fmla="*/ 1556481 h 460"/>
                <a:gd name="T112" fmla="*/ 1232690 w 330"/>
                <a:gd name="T113" fmla="*/ 1452368 h 460"/>
                <a:gd name="T114" fmla="*/ 1305507 w 330"/>
                <a:gd name="T115" fmla="*/ 1415929 h 460"/>
                <a:gd name="T116" fmla="*/ 1419934 w 330"/>
                <a:gd name="T117" fmla="*/ 1358667 h 460"/>
                <a:gd name="T118" fmla="*/ 1549965 w 330"/>
                <a:gd name="T119" fmla="*/ 1296200 h 460"/>
                <a:gd name="T120" fmla="*/ 1664392 w 330"/>
                <a:gd name="T121" fmla="*/ 1244144 h 460"/>
                <a:gd name="T122" fmla="*/ 546129 w 330"/>
                <a:gd name="T123" fmla="*/ 88496 h 460"/>
                <a:gd name="T124" fmla="*/ 598141 w 330"/>
                <a:gd name="T125" fmla="*/ 150963 h 4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0" h="460" extrusionOk="0">
                  <a:moveTo>
                    <a:pt x="91" y="75"/>
                  </a:moveTo>
                  <a:cubicBezTo>
                    <a:pt x="92" y="75"/>
                    <a:pt x="94" y="75"/>
                    <a:pt x="94" y="74"/>
                  </a:cubicBezTo>
                  <a:cubicBezTo>
                    <a:pt x="93" y="74"/>
                    <a:pt x="93" y="73"/>
                    <a:pt x="91" y="74"/>
                  </a:cubicBezTo>
                  <a:cubicBezTo>
                    <a:pt x="90" y="74"/>
                    <a:pt x="90" y="75"/>
                    <a:pt x="89" y="75"/>
                  </a:cubicBezTo>
                  <a:cubicBezTo>
                    <a:pt x="90" y="75"/>
                    <a:pt x="91" y="77"/>
                    <a:pt x="91" y="75"/>
                  </a:cubicBezTo>
                  <a:close/>
                  <a:moveTo>
                    <a:pt x="194" y="40"/>
                  </a:moveTo>
                  <a:cubicBezTo>
                    <a:pt x="194" y="41"/>
                    <a:pt x="196" y="41"/>
                    <a:pt x="197" y="41"/>
                  </a:cubicBezTo>
                  <a:cubicBezTo>
                    <a:pt x="199" y="41"/>
                    <a:pt x="200" y="41"/>
                    <a:pt x="202" y="41"/>
                  </a:cubicBezTo>
                  <a:cubicBezTo>
                    <a:pt x="202" y="38"/>
                    <a:pt x="200" y="38"/>
                    <a:pt x="200" y="35"/>
                  </a:cubicBezTo>
                  <a:cubicBezTo>
                    <a:pt x="199" y="35"/>
                    <a:pt x="198" y="35"/>
                    <a:pt x="197" y="35"/>
                  </a:cubicBezTo>
                  <a:cubicBezTo>
                    <a:pt x="197" y="34"/>
                    <a:pt x="197" y="33"/>
                    <a:pt x="195" y="33"/>
                  </a:cubicBezTo>
                  <a:cubicBezTo>
                    <a:pt x="194" y="33"/>
                    <a:pt x="193" y="33"/>
                    <a:pt x="192" y="33"/>
                  </a:cubicBezTo>
                  <a:cubicBezTo>
                    <a:pt x="193" y="37"/>
                    <a:pt x="190" y="36"/>
                    <a:pt x="190" y="39"/>
                  </a:cubicBezTo>
                  <a:cubicBezTo>
                    <a:pt x="191" y="39"/>
                    <a:pt x="192" y="40"/>
                    <a:pt x="194" y="40"/>
                  </a:cubicBezTo>
                  <a:close/>
                  <a:moveTo>
                    <a:pt x="79" y="73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80" y="71"/>
                    <a:pt x="81" y="71"/>
                    <a:pt x="81" y="71"/>
                  </a:cubicBezTo>
                  <a:cubicBezTo>
                    <a:pt x="83" y="71"/>
                    <a:pt x="84" y="73"/>
                    <a:pt x="87" y="73"/>
                  </a:cubicBezTo>
                  <a:cubicBezTo>
                    <a:pt x="86" y="72"/>
                    <a:pt x="87" y="71"/>
                    <a:pt x="87" y="71"/>
                  </a:cubicBezTo>
                  <a:cubicBezTo>
                    <a:pt x="87" y="71"/>
                    <a:pt x="85" y="70"/>
                    <a:pt x="86" y="70"/>
                  </a:cubicBezTo>
                  <a:cubicBezTo>
                    <a:pt x="84" y="69"/>
                    <a:pt x="84" y="71"/>
                    <a:pt x="83" y="71"/>
                  </a:cubicBezTo>
                  <a:cubicBezTo>
                    <a:pt x="83" y="70"/>
                    <a:pt x="83" y="69"/>
                    <a:pt x="82" y="69"/>
                  </a:cubicBezTo>
                  <a:cubicBezTo>
                    <a:pt x="82" y="70"/>
                    <a:pt x="80" y="70"/>
                    <a:pt x="79" y="70"/>
                  </a:cubicBezTo>
                  <a:cubicBezTo>
                    <a:pt x="78" y="71"/>
                    <a:pt x="77" y="71"/>
                    <a:pt x="77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9" y="73"/>
                    <a:pt x="79" y="73"/>
                  </a:cubicBezTo>
                  <a:close/>
                  <a:moveTo>
                    <a:pt x="270" y="31"/>
                  </a:moveTo>
                  <a:cubicBezTo>
                    <a:pt x="270" y="31"/>
                    <a:pt x="271" y="32"/>
                    <a:pt x="271" y="31"/>
                  </a:cubicBezTo>
                  <a:cubicBezTo>
                    <a:pt x="272" y="31"/>
                    <a:pt x="272" y="30"/>
                    <a:pt x="273" y="30"/>
                  </a:cubicBezTo>
                  <a:cubicBezTo>
                    <a:pt x="273" y="28"/>
                    <a:pt x="273" y="27"/>
                    <a:pt x="273" y="25"/>
                  </a:cubicBezTo>
                  <a:cubicBezTo>
                    <a:pt x="271" y="25"/>
                    <a:pt x="270" y="24"/>
                    <a:pt x="268" y="24"/>
                  </a:cubicBezTo>
                  <a:cubicBezTo>
                    <a:pt x="268" y="25"/>
                    <a:pt x="267" y="26"/>
                    <a:pt x="267" y="26"/>
                  </a:cubicBezTo>
                  <a:cubicBezTo>
                    <a:pt x="267" y="27"/>
                    <a:pt x="266" y="27"/>
                    <a:pt x="266" y="27"/>
                  </a:cubicBezTo>
                  <a:cubicBezTo>
                    <a:pt x="265" y="29"/>
                    <a:pt x="266" y="30"/>
                    <a:pt x="267" y="32"/>
                  </a:cubicBezTo>
                  <a:cubicBezTo>
                    <a:pt x="268" y="32"/>
                    <a:pt x="270" y="31"/>
                    <a:pt x="270" y="31"/>
                  </a:cubicBezTo>
                  <a:close/>
                  <a:moveTo>
                    <a:pt x="74" y="74"/>
                  </a:moveTo>
                  <a:cubicBezTo>
                    <a:pt x="74" y="71"/>
                    <a:pt x="70" y="72"/>
                    <a:pt x="69" y="71"/>
                  </a:cubicBezTo>
                  <a:cubicBezTo>
                    <a:pt x="67" y="71"/>
                    <a:pt x="66" y="72"/>
                    <a:pt x="66" y="73"/>
                  </a:cubicBezTo>
                  <a:cubicBezTo>
                    <a:pt x="68" y="73"/>
                    <a:pt x="71" y="74"/>
                    <a:pt x="74" y="74"/>
                  </a:cubicBezTo>
                  <a:close/>
                  <a:moveTo>
                    <a:pt x="260" y="38"/>
                  </a:moveTo>
                  <a:cubicBezTo>
                    <a:pt x="260" y="38"/>
                    <a:pt x="261" y="38"/>
                    <a:pt x="261" y="39"/>
                  </a:cubicBezTo>
                  <a:cubicBezTo>
                    <a:pt x="264" y="40"/>
                    <a:pt x="261" y="36"/>
                    <a:pt x="263" y="36"/>
                  </a:cubicBezTo>
                  <a:cubicBezTo>
                    <a:pt x="263" y="35"/>
                    <a:pt x="263" y="33"/>
                    <a:pt x="263" y="32"/>
                  </a:cubicBezTo>
                  <a:cubicBezTo>
                    <a:pt x="263" y="32"/>
                    <a:pt x="264" y="31"/>
                    <a:pt x="264" y="31"/>
                  </a:cubicBezTo>
                  <a:cubicBezTo>
                    <a:pt x="264" y="30"/>
                    <a:pt x="263" y="30"/>
                    <a:pt x="263" y="29"/>
                  </a:cubicBezTo>
                  <a:cubicBezTo>
                    <a:pt x="262" y="29"/>
                    <a:pt x="262" y="29"/>
                    <a:pt x="261" y="30"/>
                  </a:cubicBezTo>
                  <a:cubicBezTo>
                    <a:pt x="262" y="31"/>
                    <a:pt x="261" y="31"/>
                    <a:pt x="261" y="31"/>
                  </a:cubicBezTo>
                  <a:cubicBezTo>
                    <a:pt x="260" y="31"/>
                    <a:pt x="260" y="32"/>
                    <a:pt x="260" y="33"/>
                  </a:cubicBezTo>
                  <a:cubicBezTo>
                    <a:pt x="262" y="33"/>
                    <a:pt x="259" y="36"/>
                    <a:pt x="260" y="38"/>
                  </a:cubicBezTo>
                  <a:close/>
                  <a:moveTo>
                    <a:pt x="292" y="62"/>
                  </a:moveTo>
                  <a:cubicBezTo>
                    <a:pt x="292" y="63"/>
                    <a:pt x="292" y="63"/>
                    <a:pt x="293" y="63"/>
                  </a:cubicBezTo>
                  <a:cubicBezTo>
                    <a:pt x="294" y="63"/>
                    <a:pt x="294" y="64"/>
                    <a:pt x="294" y="66"/>
                  </a:cubicBezTo>
                  <a:cubicBezTo>
                    <a:pt x="292" y="66"/>
                    <a:pt x="290" y="63"/>
                    <a:pt x="288" y="66"/>
                  </a:cubicBezTo>
                  <a:cubicBezTo>
                    <a:pt x="292" y="66"/>
                    <a:pt x="289" y="70"/>
                    <a:pt x="289" y="73"/>
                  </a:cubicBezTo>
                  <a:cubicBezTo>
                    <a:pt x="293" y="73"/>
                    <a:pt x="293" y="71"/>
                    <a:pt x="296" y="71"/>
                  </a:cubicBezTo>
                  <a:cubicBezTo>
                    <a:pt x="298" y="71"/>
                    <a:pt x="300" y="71"/>
                    <a:pt x="302" y="71"/>
                  </a:cubicBezTo>
                  <a:cubicBezTo>
                    <a:pt x="302" y="70"/>
                    <a:pt x="303" y="70"/>
                    <a:pt x="302" y="69"/>
                  </a:cubicBezTo>
                  <a:cubicBezTo>
                    <a:pt x="302" y="69"/>
                    <a:pt x="302" y="69"/>
                    <a:pt x="302" y="69"/>
                  </a:cubicBezTo>
                  <a:cubicBezTo>
                    <a:pt x="301" y="69"/>
                    <a:pt x="302" y="68"/>
                    <a:pt x="302" y="68"/>
                  </a:cubicBezTo>
                  <a:cubicBezTo>
                    <a:pt x="303" y="68"/>
                    <a:pt x="304" y="67"/>
                    <a:pt x="305" y="67"/>
                  </a:cubicBezTo>
                  <a:cubicBezTo>
                    <a:pt x="305" y="67"/>
                    <a:pt x="305" y="67"/>
                    <a:pt x="305" y="66"/>
                  </a:cubicBezTo>
                  <a:cubicBezTo>
                    <a:pt x="304" y="67"/>
                    <a:pt x="303" y="66"/>
                    <a:pt x="303" y="65"/>
                  </a:cubicBezTo>
                  <a:cubicBezTo>
                    <a:pt x="302" y="65"/>
                    <a:pt x="302" y="64"/>
                    <a:pt x="301" y="64"/>
                  </a:cubicBezTo>
                  <a:cubicBezTo>
                    <a:pt x="301" y="61"/>
                    <a:pt x="297" y="62"/>
                    <a:pt x="297" y="60"/>
                  </a:cubicBezTo>
                  <a:cubicBezTo>
                    <a:pt x="295" y="60"/>
                    <a:pt x="294" y="59"/>
                    <a:pt x="292" y="59"/>
                  </a:cubicBezTo>
                  <a:cubicBezTo>
                    <a:pt x="291" y="57"/>
                    <a:pt x="288" y="57"/>
                    <a:pt x="286" y="56"/>
                  </a:cubicBezTo>
                  <a:cubicBezTo>
                    <a:pt x="285" y="58"/>
                    <a:pt x="286" y="62"/>
                    <a:pt x="286" y="64"/>
                  </a:cubicBezTo>
                  <a:cubicBezTo>
                    <a:pt x="290" y="65"/>
                    <a:pt x="289" y="62"/>
                    <a:pt x="292" y="62"/>
                  </a:cubicBezTo>
                  <a:close/>
                  <a:moveTo>
                    <a:pt x="267" y="36"/>
                  </a:moveTo>
                  <a:cubicBezTo>
                    <a:pt x="267" y="38"/>
                    <a:pt x="266" y="38"/>
                    <a:pt x="266" y="40"/>
                  </a:cubicBezTo>
                  <a:cubicBezTo>
                    <a:pt x="266" y="40"/>
                    <a:pt x="267" y="41"/>
                    <a:pt x="268" y="41"/>
                  </a:cubicBezTo>
                  <a:cubicBezTo>
                    <a:pt x="268" y="41"/>
                    <a:pt x="268" y="42"/>
                    <a:pt x="268" y="43"/>
                  </a:cubicBezTo>
                  <a:cubicBezTo>
                    <a:pt x="266" y="43"/>
                    <a:pt x="266" y="42"/>
                    <a:pt x="264" y="42"/>
                  </a:cubicBezTo>
                  <a:cubicBezTo>
                    <a:pt x="264" y="43"/>
                    <a:pt x="264" y="44"/>
                    <a:pt x="264" y="44"/>
                  </a:cubicBezTo>
                  <a:cubicBezTo>
                    <a:pt x="263" y="44"/>
                    <a:pt x="262" y="44"/>
                    <a:pt x="262" y="45"/>
                  </a:cubicBezTo>
                  <a:cubicBezTo>
                    <a:pt x="264" y="45"/>
                    <a:pt x="263" y="47"/>
                    <a:pt x="264" y="48"/>
                  </a:cubicBezTo>
                  <a:cubicBezTo>
                    <a:pt x="265" y="48"/>
                    <a:pt x="265" y="48"/>
                    <a:pt x="265" y="49"/>
                  </a:cubicBezTo>
                  <a:cubicBezTo>
                    <a:pt x="269" y="49"/>
                    <a:pt x="270" y="48"/>
                    <a:pt x="273" y="48"/>
                  </a:cubicBezTo>
                  <a:cubicBezTo>
                    <a:pt x="274" y="46"/>
                    <a:pt x="276" y="44"/>
                    <a:pt x="278" y="44"/>
                  </a:cubicBezTo>
                  <a:cubicBezTo>
                    <a:pt x="281" y="44"/>
                    <a:pt x="280" y="49"/>
                    <a:pt x="282" y="49"/>
                  </a:cubicBezTo>
                  <a:cubicBezTo>
                    <a:pt x="282" y="48"/>
                    <a:pt x="283" y="48"/>
                    <a:pt x="285" y="48"/>
                  </a:cubicBezTo>
                  <a:cubicBezTo>
                    <a:pt x="285" y="46"/>
                    <a:pt x="285" y="45"/>
                    <a:pt x="285" y="43"/>
                  </a:cubicBezTo>
                  <a:cubicBezTo>
                    <a:pt x="283" y="40"/>
                    <a:pt x="280" y="40"/>
                    <a:pt x="279" y="36"/>
                  </a:cubicBezTo>
                  <a:cubicBezTo>
                    <a:pt x="280" y="34"/>
                    <a:pt x="283" y="32"/>
                    <a:pt x="281" y="29"/>
                  </a:cubicBezTo>
                  <a:cubicBezTo>
                    <a:pt x="278" y="28"/>
                    <a:pt x="280" y="32"/>
                    <a:pt x="277" y="31"/>
                  </a:cubicBezTo>
                  <a:cubicBezTo>
                    <a:pt x="276" y="31"/>
                    <a:pt x="276" y="31"/>
                    <a:pt x="276" y="30"/>
                  </a:cubicBezTo>
                  <a:cubicBezTo>
                    <a:pt x="275" y="29"/>
                    <a:pt x="275" y="29"/>
                    <a:pt x="274" y="29"/>
                  </a:cubicBezTo>
                  <a:cubicBezTo>
                    <a:pt x="274" y="30"/>
                    <a:pt x="274" y="31"/>
                    <a:pt x="274" y="33"/>
                  </a:cubicBezTo>
                  <a:cubicBezTo>
                    <a:pt x="274" y="34"/>
                    <a:pt x="275" y="35"/>
                    <a:pt x="274" y="35"/>
                  </a:cubicBezTo>
                  <a:cubicBezTo>
                    <a:pt x="272" y="35"/>
                    <a:pt x="273" y="32"/>
                    <a:pt x="270" y="33"/>
                  </a:cubicBezTo>
                  <a:cubicBezTo>
                    <a:pt x="269" y="33"/>
                    <a:pt x="267" y="33"/>
                    <a:pt x="265" y="33"/>
                  </a:cubicBezTo>
                  <a:cubicBezTo>
                    <a:pt x="265" y="33"/>
                    <a:pt x="265" y="34"/>
                    <a:pt x="265" y="35"/>
                  </a:cubicBezTo>
                  <a:cubicBezTo>
                    <a:pt x="266" y="35"/>
                    <a:pt x="267" y="35"/>
                    <a:pt x="267" y="36"/>
                  </a:cubicBezTo>
                  <a:close/>
                  <a:moveTo>
                    <a:pt x="60" y="74"/>
                  </a:moveTo>
                  <a:cubicBezTo>
                    <a:pt x="60" y="74"/>
                    <a:pt x="61" y="74"/>
                    <a:pt x="61" y="74"/>
                  </a:cubicBezTo>
                  <a:cubicBezTo>
                    <a:pt x="61" y="73"/>
                    <a:pt x="62" y="74"/>
                    <a:pt x="63" y="73"/>
                  </a:cubicBezTo>
                  <a:cubicBezTo>
                    <a:pt x="60" y="73"/>
                    <a:pt x="56" y="71"/>
                    <a:pt x="56" y="74"/>
                  </a:cubicBezTo>
                  <a:cubicBezTo>
                    <a:pt x="57" y="74"/>
                    <a:pt x="59" y="74"/>
                    <a:pt x="60" y="74"/>
                  </a:cubicBezTo>
                  <a:close/>
                  <a:moveTo>
                    <a:pt x="50" y="76"/>
                  </a:moveTo>
                  <a:cubicBezTo>
                    <a:pt x="47" y="75"/>
                    <a:pt x="53" y="76"/>
                    <a:pt x="51" y="74"/>
                  </a:cubicBezTo>
                  <a:cubicBezTo>
                    <a:pt x="47" y="73"/>
                    <a:pt x="46" y="75"/>
                    <a:pt x="46" y="77"/>
                  </a:cubicBezTo>
                  <a:cubicBezTo>
                    <a:pt x="47" y="77"/>
                    <a:pt x="50" y="78"/>
                    <a:pt x="50" y="76"/>
                  </a:cubicBezTo>
                  <a:close/>
                  <a:moveTo>
                    <a:pt x="104" y="33"/>
                  </a:moveTo>
                  <a:cubicBezTo>
                    <a:pt x="104" y="35"/>
                    <a:pt x="105" y="36"/>
                    <a:pt x="108" y="36"/>
                  </a:cubicBezTo>
                  <a:cubicBezTo>
                    <a:pt x="108" y="35"/>
                    <a:pt x="107" y="34"/>
                    <a:pt x="106" y="33"/>
                  </a:cubicBezTo>
                  <a:cubicBezTo>
                    <a:pt x="106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4" y="33"/>
                  </a:cubicBezTo>
                  <a:close/>
                  <a:moveTo>
                    <a:pt x="328" y="217"/>
                  </a:moveTo>
                  <a:cubicBezTo>
                    <a:pt x="328" y="216"/>
                    <a:pt x="326" y="215"/>
                    <a:pt x="327" y="212"/>
                  </a:cubicBezTo>
                  <a:cubicBezTo>
                    <a:pt x="325" y="212"/>
                    <a:pt x="325" y="210"/>
                    <a:pt x="324" y="210"/>
                  </a:cubicBezTo>
                  <a:cubicBezTo>
                    <a:pt x="323" y="210"/>
                    <a:pt x="323" y="209"/>
                    <a:pt x="322" y="209"/>
                  </a:cubicBezTo>
                  <a:cubicBezTo>
                    <a:pt x="321" y="209"/>
                    <a:pt x="321" y="208"/>
                    <a:pt x="320" y="208"/>
                  </a:cubicBezTo>
                  <a:cubicBezTo>
                    <a:pt x="319" y="208"/>
                    <a:pt x="320" y="207"/>
                    <a:pt x="319" y="206"/>
                  </a:cubicBezTo>
                  <a:cubicBezTo>
                    <a:pt x="320" y="203"/>
                    <a:pt x="318" y="202"/>
                    <a:pt x="318" y="198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6"/>
                    <a:pt x="317" y="195"/>
                  </a:cubicBezTo>
                  <a:cubicBezTo>
                    <a:pt x="317" y="195"/>
                    <a:pt x="316" y="195"/>
                    <a:pt x="316" y="195"/>
                  </a:cubicBezTo>
                  <a:cubicBezTo>
                    <a:pt x="316" y="195"/>
                    <a:pt x="316" y="193"/>
                    <a:pt x="316" y="193"/>
                  </a:cubicBezTo>
                  <a:cubicBezTo>
                    <a:pt x="316" y="193"/>
                    <a:pt x="315" y="193"/>
                    <a:pt x="315" y="193"/>
                  </a:cubicBezTo>
                  <a:cubicBezTo>
                    <a:pt x="315" y="193"/>
                    <a:pt x="315" y="192"/>
                    <a:pt x="315" y="191"/>
                  </a:cubicBezTo>
                  <a:cubicBezTo>
                    <a:pt x="315" y="188"/>
                    <a:pt x="317" y="187"/>
                    <a:pt x="317" y="184"/>
                  </a:cubicBezTo>
                  <a:cubicBezTo>
                    <a:pt x="316" y="180"/>
                    <a:pt x="317" y="178"/>
                    <a:pt x="318" y="175"/>
                  </a:cubicBezTo>
                  <a:cubicBezTo>
                    <a:pt x="318" y="173"/>
                    <a:pt x="316" y="172"/>
                    <a:pt x="316" y="170"/>
                  </a:cubicBezTo>
                  <a:cubicBezTo>
                    <a:pt x="316" y="165"/>
                    <a:pt x="316" y="165"/>
                    <a:pt x="316" y="165"/>
                  </a:cubicBezTo>
                  <a:cubicBezTo>
                    <a:pt x="316" y="163"/>
                    <a:pt x="313" y="164"/>
                    <a:pt x="313" y="161"/>
                  </a:cubicBezTo>
                  <a:cubicBezTo>
                    <a:pt x="313" y="155"/>
                    <a:pt x="313" y="155"/>
                    <a:pt x="313" y="155"/>
                  </a:cubicBezTo>
                  <a:cubicBezTo>
                    <a:pt x="314" y="152"/>
                    <a:pt x="315" y="150"/>
                    <a:pt x="315" y="147"/>
                  </a:cubicBezTo>
                  <a:cubicBezTo>
                    <a:pt x="315" y="145"/>
                    <a:pt x="312" y="145"/>
                    <a:pt x="312" y="142"/>
                  </a:cubicBezTo>
                  <a:cubicBezTo>
                    <a:pt x="312" y="142"/>
                    <a:pt x="311" y="142"/>
                    <a:pt x="311" y="141"/>
                  </a:cubicBezTo>
                  <a:cubicBezTo>
                    <a:pt x="310" y="141"/>
                    <a:pt x="310" y="141"/>
                    <a:pt x="310" y="141"/>
                  </a:cubicBezTo>
                  <a:cubicBezTo>
                    <a:pt x="310" y="140"/>
                    <a:pt x="309" y="141"/>
                    <a:pt x="309" y="140"/>
                  </a:cubicBezTo>
                  <a:cubicBezTo>
                    <a:pt x="309" y="139"/>
                    <a:pt x="308" y="139"/>
                    <a:pt x="308" y="139"/>
                  </a:cubicBezTo>
                  <a:cubicBezTo>
                    <a:pt x="308" y="138"/>
                    <a:pt x="307" y="138"/>
                    <a:pt x="306" y="138"/>
                  </a:cubicBezTo>
                  <a:cubicBezTo>
                    <a:pt x="306" y="137"/>
                    <a:pt x="306" y="137"/>
                    <a:pt x="305" y="137"/>
                  </a:cubicBezTo>
                  <a:cubicBezTo>
                    <a:pt x="305" y="136"/>
                    <a:pt x="303" y="135"/>
                    <a:pt x="302" y="135"/>
                  </a:cubicBezTo>
                  <a:cubicBezTo>
                    <a:pt x="302" y="134"/>
                    <a:pt x="300" y="134"/>
                    <a:pt x="300" y="134"/>
                  </a:cubicBezTo>
                  <a:cubicBezTo>
                    <a:pt x="300" y="133"/>
                    <a:pt x="299" y="133"/>
                    <a:pt x="299" y="133"/>
                  </a:cubicBezTo>
                  <a:cubicBezTo>
                    <a:pt x="299" y="130"/>
                    <a:pt x="299" y="127"/>
                    <a:pt x="298" y="124"/>
                  </a:cubicBezTo>
                  <a:cubicBezTo>
                    <a:pt x="298" y="122"/>
                    <a:pt x="300" y="120"/>
                    <a:pt x="302" y="119"/>
                  </a:cubicBezTo>
                  <a:cubicBezTo>
                    <a:pt x="302" y="118"/>
                    <a:pt x="302" y="117"/>
                    <a:pt x="303" y="116"/>
                  </a:cubicBezTo>
                  <a:cubicBezTo>
                    <a:pt x="304" y="116"/>
                    <a:pt x="304" y="115"/>
                    <a:pt x="304" y="114"/>
                  </a:cubicBezTo>
                  <a:cubicBezTo>
                    <a:pt x="304" y="113"/>
                    <a:pt x="304" y="113"/>
                    <a:pt x="305" y="113"/>
                  </a:cubicBezTo>
                  <a:cubicBezTo>
                    <a:pt x="304" y="110"/>
                    <a:pt x="306" y="110"/>
                    <a:pt x="306" y="107"/>
                  </a:cubicBezTo>
                  <a:cubicBezTo>
                    <a:pt x="306" y="107"/>
                    <a:pt x="306" y="106"/>
                    <a:pt x="307" y="107"/>
                  </a:cubicBezTo>
                  <a:cubicBezTo>
                    <a:pt x="307" y="104"/>
                    <a:pt x="307" y="104"/>
                    <a:pt x="307" y="104"/>
                  </a:cubicBezTo>
                  <a:cubicBezTo>
                    <a:pt x="307" y="103"/>
                    <a:pt x="308" y="103"/>
                    <a:pt x="308" y="102"/>
                  </a:cubicBezTo>
                  <a:cubicBezTo>
                    <a:pt x="308" y="101"/>
                    <a:pt x="309" y="101"/>
                    <a:pt x="309" y="100"/>
                  </a:cubicBezTo>
                  <a:cubicBezTo>
                    <a:pt x="309" y="100"/>
                    <a:pt x="308" y="98"/>
                    <a:pt x="309" y="98"/>
                  </a:cubicBezTo>
                  <a:cubicBezTo>
                    <a:pt x="309" y="98"/>
                    <a:pt x="310" y="98"/>
                    <a:pt x="310" y="98"/>
                  </a:cubicBezTo>
                  <a:cubicBezTo>
                    <a:pt x="310" y="97"/>
                    <a:pt x="310" y="93"/>
                    <a:pt x="310" y="92"/>
                  </a:cubicBezTo>
                  <a:cubicBezTo>
                    <a:pt x="310" y="92"/>
                    <a:pt x="309" y="92"/>
                    <a:pt x="309" y="92"/>
                  </a:cubicBezTo>
                  <a:cubicBezTo>
                    <a:pt x="308" y="91"/>
                    <a:pt x="309" y="90"/>
                    <a:pt x="309" y="89"/>
                  </a:cubicBezTo>
                  <a:cubicBezTo>
                    <a:pt x="308" y="87"/>
                    <a:pt x="307" y="86"/>
                    <a:pt x="307" y="84"/>
                  </a:cubicBezTo>
                  <a:cubicBezTo>
                    <a:pt x="306" y="83"/>
                    <a:pt x="307" y="81"/>
                    <a:pt x="304" y="82"/>
                  </a:cubicBezTo>
                  <a:cubicBezTo>
                    <a:pt x="305" y="79"/>
                    <a:pt x="303" y="80"/>
                    <a:pt x="303" y="77"/>
                  </a:cubicBezTo>
                  <a:cubicBezTo>
                    <a:pt x="302" y="78"/>
                    <a:pt x="301" y="78"/>
                    <a:pt x="300" y="79"/>
                  </a:cubicBezTo>
                  <a:cubicBezTo>
                    <a:pt x="298" y="78"/>
                    <a:pt x="295" y="79"/>
                    <a:pt x="293" y="78"/>
                  </a:cubicBezTo>
                  <a:cubicBezTo>
                    <a:pt x="293" y="78"/>
                    <a:pt x="293" y="77"/>
                    <a:pt x="293" y="77"/>
                  </a:cubicBezTo>
                  <a:cubicBezTo>
                    <a:pt x="292" y="77"/>
                    <a:pt x="291" y="77"/>
                    <a:pt x="291" y="76"/>
                  </a:cubicBezTo>
                  <a:cubicBezTo>
                    <a:pt x="290" y="76"/>
                    <a:pt x="290" y="75"/>
                    <a:pt x="289" y="75"/>
                  </a:cubicBezTo>
                  <a:cubicBezTo>
                    <a:pt x="289" y="74"/>
                    <a:pt x="288" y="73"/>
                    <a:pt x="286" y="73"/>
                  </a:cubicBezTo>
                  <a:cubicBezTo>
                    <a:pt x="286" y="70"/>
                    <a:pt x="289" y="71"/>
                    <a:pt x="288" y="68"/>
                  </a:cubicBezTo>
                  <a:cubicBezTo>
                    <a:pt x="288" y="66"/>
                    <a:pt x="285" y="66"/>
                    <a:pt x="285" y="65"/>
                  </a:cubicBezTo>
                  <a:cubicBezTo>
                    <a:pt x="285" y="64"/>
                    <a:pt x="284" y="64"/>
                    <a:pt x="284" y="64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1" y="57"/>
                    <a:pt x="281" y="57"/>
                    <a:pt x="278" y="57"/>
                  </a:cubicBezTo>
                  <a:cubicBezTo>
                    <a:pt x="278" y="58"/>
                    <a:pt x="277" y="58"/>
                    <a:pt x="276" y="58"/>
                  </a:cubicBezTo>
                  <a:cubicBezTo>
                    <a:pt x="276" y="60"/>
                    <a:pt x="275" y="60"/>
                    <a:pt x="274" y="60"/>
                  </a:cubicBezTo>
                  <a:cubicBezTo>
                    <a:pt x="274" y="59"/>
                    <a:pt x="273" y="60"/>
                    <a:pt x="273" y="59"/>
                  </a:cubicBezTo>
                  <a:cubicBezTo>
                    <a:pt x="273" y="59"/>
                    <a:pt x="273" y="58"/>
                    <a:pt x="273" y="57"/>
                  </a:cubicBezTo>
                  <a:cubicBezTo>
                    <a:pt x="273" y="57"/>
                    <a:pt x="271" y="57"/>
                    <a:pt x="271" y="57"/>
                  </a:cubicBezTo>
                  <a:cubicBezTo>
                    <a:pt x="271" y="56"/>
                    <a:pt x="271" y="55"/>
                    <a:pt x="271" y="55"/>
                  </a:cubicBezTo>
                  <a:cubicBezTo>
                    <a:pt x="271" y="55"/>
                    <a:pt x="270" y="55"/>
                    <a:pt x="270" y="55"/>
                  </a:cubicBezTo>
                  <a:cubicBezTo>
                    <a:pt x="270" y="55"/>
                    <a:pt x="270" y="54"/>
                    <a:pt x="270" y="54"/>
                  </a:cubicBezTo>
                  <a:cubicBezTo>
                    <a:pt x="270" y="53"/>
                    <a:pt x="270" y="53"/>
                    <a:pt x="269" y="52"/>
                  </a:cubicBezTo>
                  <a:cubicBezTo>
                    <a:pt x="267" y="51"/>
                    <a:pt x="265" y="50"/>
                    <a:pt x="262" y="49"/>
                  </a:cubicBezTo>
                  <a:cubicBezTo>
                    <a:pt x="262" y="48"/>
                    <a:pt x="262" y="47"/>
                    <a:pt x="262" y="47"/>
                  </a:cubicBezTo>
                  <a:cubicBezTo>
                    <a:pt x="262" y="46"/>
                    <a:pt x="261" y="44"/>
                    <a:pt x="261" y="44"/>
                  </a:cubicBezTo>
                  <a:cubicBezTo>
                    <a:pt x="260" y="42"/>
                    <a:pt x="258" y="42"/>
                    <a:pt x="259" y="40"/>
                  </a:cubicBezTo>
                  <a:cubicBezTo>
                    <a:pt x="257" y="40"/>
                    <a:pt x="256" y="42"/>
                    <a:pt x="254" y="42"/>
                  </a:cubicBezTo>
                  <a:cubicBezTo>
                    <a:pt x="254" y="43"/>
                    <a:pt x="253" y="43"/>
                    <a:pt x="252" y="43"/>
                  </a:cubicBezTo>
                  <a:cubicBezTo>
                    <a:pt x="251" y="43"/>
                    <a:pt x="251" y="44"/>
                    <a:pt x="251" y="45"/>
                  </a:cubicBezTo>
                  <a:cubicBezTo>
                    <a:pt x="250" y="45"/>
                    <a:pt x="250" y="44"/>
                    <a:pt x="250" y="43"/>
                  </a:cubicBezTo>
                  <a:cubicBezTo>
                    <a:pt x="248" y="44"/>
                    <a:pt x="248" y="42"/>
                    <a:pt x="245" y="42"/>
                  </a:cubicBezTo>
                  <a:cubicBezTo>
                    <a:pt x="245" y="40"/>
                    <a:pt x="249" y="42"/>
                    <a:pt x="250" y="41"/>
                  </a:cubicBezTo>
                  <a:cubicBezTo>
                    <a:pt x="252" y="42"/>
                    <a:pt x="252" y="40"/>
                    <a:pt x="253" y="40"/>
                  </a:cubicBezTo>
                  <a:cubicBezTo>
                    <a:pt x="253" y="39"/>
                    <a:pt x="252" y="39"/>
                    <a:pt x="251" y="39"/>
                  </a:cubicBezTo>
                  <a:cubicBezTo>
                    <a:pt x="249" y="39"/>
                    <a:pt x="249" y="38"/>
                    <a:pt x="248" y="38"/>
                  </a:cubicBezTo>
                  <a:cubicBezTo>
                    <a:pt x="245" y="38"/>
                    <a:pt x="244" y="37"/>
                    <a:pt x="242" y="37"/>
                  </a:cubicBezTo>
                  <a:cubicBezTo>
                    <a:pt x="240" y="37"/>
                    <a:pt x="241" y="39"/>
                    <a:pt x="240" y="40"/>
                  </a:cubicBezTo>
                  <a:cubicBezTo>
                    <a:pt x="240" y="40"/>
                    <a:pt x="238" y="40"/>
                    <a:pt x="238" y="41"/>
                  </a:cubicBezTo>
                  <a:cubicBezTo>
                    <a:pt x="238" y="41"/>
                    <a:pt x="238" y="42"/>
                    <a:pt x="238" y="42"/>
                  </a:cubicBezTo>
                  <a:cubicBezTo>
                    <a:pt x="237" y="44"/>
                    <a:pt x="234" y="44"/>
                    <a:pt x="235" y="48"/>
                  </a:cubicBezTo>
                  <a:cubicBezTo>
                    <a:pt x="232" y="49"/>
                    <a:pt x="230" y="51"/>
                    <a:pt x="228" y="53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3"/>
                    <a:pt x="223" y="55"/>
                    <a:pt x="221" y="55"/>
                  </a:cubicBezTo>
                  <a:cubicBezTo>
                    <a:pt x="217" y="54"/>
                    <a:pt x="214" y="55"/>
                    <a:pt x="212" y="57"/>
                  </a:cubicBezTo>
                  <a:cubicBezTo>
                    <a:pt x="211" y="57"/>
                    <a:pt x="211" y="59"/>
                    <a:pt x="210" y="60"/>
                  </a:cubicBezTo>
                  <a:cubicBezTo>
                    <a:pt x="209" y="60"/>
                    <a:pt x="209" y="61"/>
                    <a:pt x="210" y="61"/>
                  </a:cubicBezTo>
                  <a:cubicBezTo>
                    <a:pt x="210" y="62"/>
                    <a:pt x="209" y="62"/>
                    <a:pt x="209" y="63"/>
                  </a:cubicBezTo>
                  <a:cubicBezTo>
                    <a:pt x="206" y="62"/>
                    <a:pt x="206" y="64"/>
                    <a:pt x="203" y="64"/>
                  </a:cubicBezTo>
                  <a:cubicBezTo>
                    <a:pt x="203" y="67"/>
                    <a:pt x="206" y="66"/>
                    <a:pt x="206" y="67"/>
                  </a:cubicBezTo>
                  <a:cubicBezTo>
                    <a:pt x="206" y="68"/>
                    <a:pt x="206" y="68"/>
                    <a:pt x="205" y="68"/>
                  </a:cubicBezTo>
                  <a:cubicBezTo>
                    <a:pt x="205" y="68"/>
                    <a:pt x="204" y="68"/>
                    <a:pt x="203" y="68"/>
                  </a:cubicBezTo>
                  <a:cubicBezTo>
                    <a:pt x="203" y="68"/>
                    <a:pt x="204" y="67"/>
                    <a:pt x="203" y="6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2" y="67"/>
                    <a:pt x="203" y="66"/>
                    <a:pt x="203" y="66"/>
                  </a:cubicBezTo>
                  <a:cubicBezTo>
                    <a:pt x="202" y="66"/>
                    <a:pt x="201" y="67"/>
                    <a:pt x="201" y="66"/>
                  </a:cubicBezTo>
                  <a:cubicBezTo>
                    <a:pt x="201" y="66"/>
                    <a:pt x="201" y="65"/>
                    <a:pt x="200" y="66"/>
                  </a:cubicBezTo>
                  <a:cubicBezTo>
                    <a:pt x="200" y="65"/>
                    <a:pt x="199" y="65"/>
                    <a:pt x="198" y="65"/>
                  </a:cubicBezTo>
                  <a:cubicBezTo>
                    <a:pt x="198" y="64"/>
                    <a:pt x="198" y="64"/>
                    <a:pt x="197" y="64"/>
                  </a:cubicBezTo>
                  <a:cubicBezTo>
                    <a:pt x="196" y="63"/>
                    <a:pt x="196" y="63"/>
                    <a:pt x="195" y="63"/>
                  </a:cubicBezTo>
                  <a:cubicBezTo>
                    <a:pt x="190" y="62"/>
                    <a:pt x="190" y="66"/>
                    <a:pt x="186" y="66"/>
                  </a:cubicBezTo>
                  <a:cubicBezTo>
                    <a:pt x="187" y="64"/>
                    <a:pt x="187" y="63"/>
                    <a:pt x="186" y="62"/>
                  </a:cubicBezTo>
                  <a:cubicBezTo>
                    <a:pt x="185" y="62"/>
                    <a:pt x="184" y="61"/>
                    <a:pt x="184" y="59"/>
                  </a:cubicBezTo>
                  <a:cubicBezTo>
                    <a:pt x="185" y="60"/>
                    <a:pt x="185" y="58"/>
                    <a:pt x="186" y="58"/>
                  </a:cubicBezTo>
                  <a:cubicBezTo>
                    <a:pt x="186" y="59"/>
                    <a:pt x="187" y="59"/>
                    <a:pt x="187" y="59"/>
                  </a:cubicBezTo>
                  <a:cubicBezTo>
                    <a:pt x="188" y="59"/>
                    <a:pt x="187" y="59"/>
                    <a:pt x="187" y="58"/>
                  </a:cubicBezTo>
                  <a:cubicBezTo>
                    <a:pt x="188" y="58"/>
                    <a:pt x="188" y="59"/>
                    <a:pt x="188" y="58"/>
                  </a:cubicBezTo>
                  <a:cubicBezTo>
                    <a:pt x="188" y="58"/>
                    <a:pt x="188" y="58"/>
                    <a:pt x="188" y="57"/>
                  </a:cubicBezTo>
                  <a:cubicBezTo>
                    <a:pt x="190" y="57"/>
                    <a:pt x="191" y="58"/>
                    <a:pt x="192" y="57"/>
                  </a:cubicBezTo>
                  <a:cubicBezTo>
                    <a:pt x="193" y="57"/>
                    <a:pt x="193" y="55"/>
                    <a:pt x="193" y="55"/>
                  </a:cubicBezTo>
                  <a:cubicBezTo>
                    <a:pt x="193" y="55"/>
                    <a:pt x="194" y="54"/>
                    <a:pt x="194" y="54"/>
                  </a:cubicBezTo>
                  <a:cubicBezTo>
                    <a:pt x="194" y="53"/>
                    <a:pt x="195" y="52"/>
                    <a:pt x="195" y="51"/>
                  </a:cubicBezTo>
                  <a:cubicBezTo>
                    <a:pt x="196" y="49"/>
                    <a:pt x="195" y="46"/>
                    <a:pt x="195" y="44"/>
                  </a:cubicBezTo>
                  <a:cubicBezTo>
                    <a:pt x="196" y="42"/>
                    <a:pt x="193" y="43"/>
                    <a:pt x="193" y="41"/>
                  </a:cubicBezTo>
                  <a:cubicBezTo>
                    <a:pt x="188" y="41"/>
                    <a:pt x="185" y="43"/>
                    <a:pt x="181" y="43"/>
                  </a:cubicBezTo>
                  <a:cubicBezTo>
                    <a:pt x="178" y="43"/>
                    <a:pt x="177" y="41"/>
                    <a:pt x="175" y="41"/>
                  </a:cubicBezTo>
                  <a:cubicBezTo>
                    <a:pt x="174" y="40"/>
                    <a:pt x="173" y="39"/>
                    <a:pt x="172" y="39"/>
                  </a:cubicBezTo>
                  <a:cubicBezTo>
                    <a:pt x="171" y="39"/>
                    <a:pt x="171" y="38"/>
                    <a:pt x="170" y="3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6" y="39"/>
                    <a:pt x="164" y="38"/>
                    <a:pt x="164" y="40"/>
                  </a:cubicBezTo>
                  <a:cubicBezTo>
                    <a:pt x="163" y="39"/>
                    <a:pt x="164" y="38"/>
                    <a:pt x="164" y="37"/>
                  </a:cubicBezTo>
                  <a:cubicBezTo>
                    <a:pt x="163" y="37"/>
                    <a:pt x="164" y="36"/>
                    <a:pt x="163" y="35"/>
                  </a:cubicBezTo>
                  <a:cubicBezTo>
                    <a:pt x="163" y="35"/>
                    <a:pt x="162" y="35"/>
                    <a:pt x="162" y="34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5" y="36"/>
                    <a:pt x="154" y="37"/>
                    <a:pt x="152" y="37"/>
                  </a:cubicBezTo>
                  <a:cubicBezTo>
                    <a:pt x="152" y="36"/>
                    <a:pt x="153" y="34"/>
                    <a:pt x="155" y="34"/>
                  </a:cubicBezTo>
                  <a:cubicBezTo>
                    <a:pt x="156" y="32"/>
                    <a:pt x="158" y="33"/>
                    <a:pt x="159" y="32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7"/>
                    <a:pt x="159" y="26"/>
                    <a:pt x="160" y="25"/>
                  </a:cubicBezTo>
                  <a:cubicBezTo>
                    <a:pt x="159" y="24"/>
                    <a:pt x="159" y="21"/>
                    <a:pt x="158" y="19"/>
                  </a:cubicBezTo>
                  <a:cubicBezTo>
                    <a:pt x="158" y="18"/>
                    <a:pt x="156" y="19"/>
                    <a:pt x="156" y="17"/>
                  </a:cubicBezTo>
                  <a:cubicBezTo>
                    <a:pt x="153" y="18"/>
                    <a:pt x="153" y="14"/>
                    <a:pt x="149" y="16"/>
                  </a:cubicBezTo>
                  <a:cubicBezTo>
                    <a:pt x="149" y="14"/>
                    <a:pt x="148" y="13"/>
                    <a:pt x="146" y="13"/>
                  </a:cubicBezTo>
                  <a:cubicBezTo>
                    <a:pt x="146" y="12"/>
                    <a:pt x="147" y="10"/>
                    <a:pt x="145" y="10"/>
                  </a:cubicBezTo>
                  <a:cubicBezTo>
                    <a:pt x="144" y="11"/>
                    <a:pt x="142" y="11"/>
                    <a:pt x="142" y="13"/>
                  </a:cubicBezTo>
                  <a:cubicBezTo>
                    <a:pt x="140" y="12"/>
                    <a:pt x="137" y="12"/>
                    <a:pt x="135" y="1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8" y="10"/>
                    <a:pt x="127" y="10"/>
                    <a:pt x="127" y="10"/>
                  </a:cubicBezTo>
                  <a:cubicBezTo>
                    <a:pt x="127" y="10"/>
                    <a:pt x="127" y="9"/>
                    <a:pt x="127" y="9"/>
                  </a:cubicBezTo>
                  <a:cubicBezTo>
                    <a:pt x="127" y="9"/>
                    <a:pt x="126" y="9"/>
                    <a:pt x="126" y="9"/>
                  </a:cubicBezTo>
                  <a:cubicBezTo>
                    <a:pt x="126" y="9"/>
                    <a:pt x="126" y="8"/>
                    <a:pt x="126" y="8"/>
                  </a:cubicBezTo>
                  <a:cubicBezTo>
                    <a:pt x="125" y="8"/>
                    <a:pt x="123" y="9"/>
                    <a:pt x="123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9"/>
                    <a:pt x="113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6"/>
                    <a:pt x="107" y="6"/>
                    <a:pt x="107" y="4"/>
                  </a:cubicBezTo>
                  <a:cubicBezTo>
                    <a:pt x="107" y="3"/>
                    <a:pt x="108" y="3"/>
                    <a:pt x="108" y="2"/>
                  </a:cubicBezTo>
                  <a:cubicBezTo>
                    <a:pt x="108" y="2"/>
                    <a:pt x="107" y="2"/>
                    <a:pt x="107" y="1"/>
                  </a:cubicBezTo>
                  <a:cubicBezTo>
                    <a:pt x="107" y="1"/>
                    <a:pt x="107" y="1"/>
                    <a:pt x="107" y="0"/>
                  </a:cubicBezTo>
                  <a:cubicBezTo>
                    <a:pt x="105" y="0"/>
                    <a:pt x="105" y="2"/>
                    <a:pt x="105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1" y="7"/>
                    <a:pt x="101" y="7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1"/>
                    <a:pt x="102" y="11"/>
                  </a:cubicBezTo>
                  <a:cubicBezTo>
                    <a:pt x="102" y="13"/>
                    <a:pt x="100" y="14"/>
                    <a:pt x="101" y="15"/>
                  </a:cubicBezTo>
                  <a:cubicBezTo>
                    <a:pt x="101" y="15"/>
                    <a:pt x="101" y="15"/>
                    <a:pt x="101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6"/>
                    <a:pt x="100" y="17"/>
                    <a:pt x="100" y="17"/>
                  </a:cubicBezTo>
                  <a:cubicBezTo>
                    <a:pt x="100" y="18"/>
                    <a:pt x="100" y="19"/>
                    <a:pt x="100" y="19"/>
                  </a:cubicBezTo>
                  <a:cubicBezTo>
                    <a:pt x="103" y="20"/>
                    <a:pt x="104" y="18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6"/>
                    <a:pt x="104" y="15"/>
                    <a:pt x="104" y="15"/>
                  </a:cubicBezTo>
                  <a:cubicBezTo>
                    <a:pt x="105" y="15"/>
                    <a:pt x="103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6" y="13"/>
                    <a:pt x="106" y="10"/>
                    <a:pt x="108" y="11"/>
                  </a:cubicBezTo>
                  <a:cubicBezTo>
                    <a:pt x="108" y="11"/>
                    <a:pt x="108" y="11"/>
                    <a:pt x="109" y="11"/>
                  </a:cubicBezTo>
                  <a:cubicBezTo>
                    <a:pt x="109" y="11"/>
                    <a:pt x="110" y="11"/>
                    <a:pt x="110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3" y="9"/>
                    <a:pt x="113" y="14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20"/>
                    <a:pt x="114" y="22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0" y="23"/>
                    <a:pt x="108" y="24"/>
                    <a:pt x="109" y="26"/>
                  </a:cubicBezTo>
                  <a:cubicBezTo>
                    <a:pt x="110" y="27"/>
                    <a:pt x="111" y="24"/>
                    <a:pt x="113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5"/>
                    <a:pt x="115" y="25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3"/>
                    <a:pt x="117" y="24"/>
                    <a:pt x="118" y="23"/>
                  </a:cubicBezTo>
                  <a:cubicBezTo>
                    <a:pt x="116" y="25"/>
                    <a:pt x="120" y="25"/>
                    <a:pt x="119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9"/>
                    <a:pt x="119" y="29"/>
                    <a:pt x="118" y="29"/>
                  </a:cubicBezTo>
                  <a:cubicBezTo>
                    <a:pt x="117" y="30"/>
                    <a:pt x="119" y="31"/>
                    <a:pt x="120" y="31"/>
                  </a:cubicBezTo>
                  <a:cubicBezTo>
                    <a:pt x="120" y="32"/>
                    <a:pt x="116" y="31"/>
                    <a:pt x="118" y="34"/>
                  </a:cubicBezTo>
                  <a:cubicBezTo>
                    <a:pt x="118" y="34"/>
                    <a:pt x="118" y="35"/>
                    <a:pt x="118" y="35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9" y="35"/>
                    <a:pt x="120" y="35"/>
                    <a:pt x="121" y="35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2" y="35"/>
                    <a:pt x="123" y="35"/>
                    <a:pt x="123" y="35"/>
                  </a:cubicBezTo>
                  <a:cubicBezTo>
                    <a:pt x="123" y="34"/>
                    <a:pt x="125" y="34"/>
                    <a:pt x="125" y="35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6"/>
                    <a:pt x="123" y="36"/>
                    <a:pt x="122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5"/>
                    <a:pt x="119" y="38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6" y="37"/>
                    <a:pt x="116" y="38"/>
                    <a:pt x="115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0" y="38"/>
                    <a:pt x="109" y="39"/>
                    <a:pt x="109" y="41"/>
                  </a:cubicBezTo>
                  <a:cubicBezTo>
                    <a:pt x="109" y="41"/>
                    <a:pt x="109" y="42"/>
                    <a:pt x="108" y="41"/>
                  </a:cubicBezTo>
                  <a:cubicBezTo>
                    <a:pt x="107" y="46"/>
                    <a:pt x="110" y="46"/>
                    <a:pt x="113" y="46"/>
                  </a:cubicBezTo>
                  <a:cubicBezTo>
                    <a:pt x="113" y="45"/>
                    <a:pt x="113" y="45"/>
                    <a:pt x="114" y="45"/>
                  </a:cubicBezTo>
                  <a:cubicBezTo>
                    <a:pt x="115" y="45"/>
                    <a:pt x="115" y="46"/>
                    <a:pt x="116" y="46"/>
                  </a:cubicBezTo>
                  <a:cubicBezTo>
                    <a:pt x="116" y="49"/>
                    <a:pt x="114" y="49"/>
                    <a:pt x="115" y="52"/>
                  </a:cubicBezTo>
                  <a:cubicBezTo>
                    <a:pt x="115" y="55"/>
                    <a:pt x="120" y="53"/>
                    <a:pt x="120" y="56"/>
                  </a:cubicBezTo>
                  <a:cubicBezTo>
                    <a:pt x="120" y="58"/>
                    <a:pt x="118" y="57"/>
                    <a:pt x="117" y="57"/>
                  </a:cubicBezTo>
                  <a:cubicBezTo>
                    <a:pt x="115" y="57"/>
                    <a:pt x="115" y="58"/>
                    <a:pt x="114" y="58"/>
                  </a:cubicBezTo>
                  <a:cubicBezTo>
                    <a:pt x="114" y="59"/>
                    <a:pt x="114" y="59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1"/>
                    <a:pt x="114" y="64"/>
                    <a:pt x="116" y="64"/>
                  </a:cubicBezTo>
                  <a:cubicBezTo>
                    <a:pt x="116" y="64"/>
                    <a:pt x="116" y="65"/>
                    <a:pt x="116" y="65"/>
                  </a:cubicBezTo>
                  <a:cubicBezTo>
                    <a:pt x="117" y="65"/>
                    <a:pt x="118" y="67"/>
                    <a:pt x="120" y="67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22" y="67"/>
                    <a:pt x="122" y="68"/>
                    <a:pt x="123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5" y="69"/>
                    <a:pt x="124" y="69"/>
                    <a:pt x="123" y="70"/>
                  </a:cubicBezTo>
                  <a:cubicBezTo>
                    <a:pt x="121" y="72"/>
                    <a:pt x="117" y="70"/>
                    <a:pt x="114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0" y="70"/>
                    <a:pt x="109" y="69"/>
                    <a:pt x="108" y="68"/>
                  </a:cubicBezTo>
                  <a:cubicBezTo>
                    <a:pt x="108" y="67"/>
                    <a:pt x="107" y="68"/>
                    <a:pt x="107" y="68"/>
                  </a:cubicBezTo>
                  <a:cubicBezTo>
                    <a:pt x="106" y="69"/>
                    <a:pt x="105" y="70"/>
                    <a:pt x="104" y="71"/>
                  </a:cubicBezTo>
                  <a:cubicBezTo>
                    <a:pt x="103" y="71"/>
                    <a:pt x="104" y="73"/>
                    <a:pt x="103" y="73"/>
                  </a:cubicBezTo>
                  <a:cubicBezTo>
                    <a:pt x="102" y="73"/>
                    <a:pt x="102" y="74"/>
                    <a:pt x="102" y="74"/>
                  </a:cubicBezTo>
                  <a:cubicBezTo>
                    <a:pt x="102" y="77"/>
                    <a:pt x="102" y="80"/>
                    <a:pt x="104" y="82"/>
                  </a:cubicBezTo>
                  <a:cubicBezTo>
                    <a:pt x="103" y="84"/>
                    <a:pt x="104" y="84"/>
                    <a:pt x="104" y="85"/>
                  </a:cubicBezTo>
                  <a:cubicBezTo>
                    <a:pt x="102" y="85"/>
                    <a:pt x="102" y="84"/>
                    <a:pt x="100" y="83"/>
                  </a:cubicBezTo>
                  <a:cubicBezTo>
                    <a:pt x="99" y="83"/>
                    <a:pt x="99" y="82"/>
                    <a:pt x="98" y="8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5" y="81"/>
                    <a:pt x="94" y="82"/>
                    <a:pt x="94" y="82"/>
                  </a:cubicBezTo>
                  <a:cubicBezTo>
                    <a:pt x="94" y="82"/>
                    <a:pt x="94" y="82"/>
                    <a:pt x="94" y="83"/>
                  </a:cubicBezTo>
                  <a:cubicBezTo>
                    <a:pt x="95" y="84"/>
                    <a:pt x="91" y="85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5" y="88"/>
                  </a:cubicBezTo>
                  <a:cubicBezTo>
                    <a:pt x="96" y="88"/>
                    <a:pt x="95" y="89"/>
                    <a:pt x="96" y="90"/>
                  </a:cubicBezTo>
                  <a:cubicBezTo>
                    <a:pt x="95" y="91"/>
                    <a:pt x="94" y="91"/>
                    <a:pt x="94" y="92"/>
                  </a:cubicBezTo>
                  <a:cubicBezTo>
                    <a:pt x="91" y="92"/>
                    <a:pt x="90" y="91"/>
                    <a:pt x="90" y="88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89" y="79"/>
                    <a:pt x="89" y="77"/>
                    <a:pt x="88" y="75"/>
                  </a:cubicBezTo>
                  <a:cubicBezTo>
                    <a:pt x="87" y="75"/>
                    <a:pt x="86" y="75"/>
                    <a:pt x="86" y="74"/>
                  </a:cubicBezTo>
                  <a:cubicBezTo>
                    <a:pt x="84" y="75"/>
                    <a:pt x="80" y="74"/>
                    <a:pt x="77" y="74"/>
                  </a:cubicBezTo>
                  <a:cubicBezTo>
                    <a:pt x="75" y="74"/>
                    <a:pt x="75" y="76"/>
                    <a:pt x="73" y="75"/>
                  </a:cubicBezTo>
                  <a:cubicBezTo>
                    <a:pt x="72" y="75"/>
                    <a:pt x="71" y="75"/>
                    <a:pt x="71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8" y="76"/>
                    <a:pt x="68" y="76"/>
                    <a:pt x="68" y="75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59" y="76"/>
                    <a:pt x="58" y="78"/>
                    <a:pt x="55" y="79"/>
                  </a:cubicBezTo>
                  <a:cubicBezTo>
                    <a:pt x="55" y="80"/>
                    <a:pt x="54" y="81"/>
                    <a:pt x="54" y="83"/>
                  </a:cubicBezTo>
                  <a:cubicBezTo>
                    <a:pt x="53" y="84"/>
                    <a:pt x="53" y="85"/>
                    <a:pt x="52" y="85"/>
                  </a:cubicBezTo>
                  <a:cubicBezTo>
                    <a:pt x="51" y="86"/>
                    <a:pt x="50" y="86"/>
                    <a:pt x="50" y="87"/>
                  </a:cubicBezTo>
                  <a:cubicBezTo>
                    <a:pt x="49" y="90"/>
                    <a:pt x="50" y="91"/>
                    <a:pt x="51" y="92"/>
                  </a:cubicBezTo>
                  <a:cubicBezTo>
                    <a:pt x="51" y="92"/>
                    <a:pt x="52" y="93"/>
                    <a:pt x="52" y="93"/>
                  </a:cubicBezTo>
                  <a:cubicBezTo>
                    <a:pt x="53" y="93"/>
                    <a:pt x="54" y="94"/>
                    <a:pt x="55" y="95"/>
                  </a:cubicBezTo>
                  <a:cubicBezTo>
                    <a:pt x="55" y="95"/>
                    <a:pt x="55" y="95"/>
                    <a:pt x="56" y="95"/>
                  </a:cubicBezTo>
                  <a:cubicBezTo>
                    <a:pt x="56" y="97"/>
                    <a:pt x="59" y="96"/>
                    <a:pt x="58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59" y="100"/>
                    <a:pt x="59" y="100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57" y="116"/>
                    <a:pt x="58" y="118"/>
                    <a:pt x="56" y="118"/>
                  </a:cubicBezTo>
                  <a:cubicBezTo>
                    <a:pt x="55" y="119"/>
                    <a:pt x="55" y="121"/>
                    <a:pt x="54" y="122"/>
                  </a:cubicBezTo>
                  <a:cubicBezTo>
                    <a:pt x="54" y="126"/>
                    <a:pt x="51" y="127"/>
                    <a:pt x="52" y="132"/>
                  </a:cubicBezTo>
                  <a:cubicBezTo>
                    <a:pt x="50" y="133"/>
                    <a:pt x="52" y="136"/>
                    <a:pt x="49" y="136"/>
                  </a:cubicBezTo>
                  <a:cubicBezTo>
                    <a:pt x="46" y="136"/>
                    <a:pt x="41" y="137"/>
                    <a:pt x="38" y="135"/>
                  </a:cubicBezTo>
                  <a:cubicBezTo>
                    <a:pt x="38" y="135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8" y="138"/>
                    <a:pt x="38" y="138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40" y="140"/>
                    <a:pt x="40" y="143"/>
                    <a:pt x="42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3" y="142"/>
                    <a:pt x="44" y="142"/>
                    <a:pt x="44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6" y="142"/>
                    <a:pt x="46" y="143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8" y="145"/>
                    <a:pt x="50" y="145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0" y="151"/>
                    <a:pt x="51" y="154"/>
                    <a:pt x="4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6" y="156"/>
                    <a:pt x="46" y="156"/>
                    <a:pt x="46" y="156"/>
                  </a:cubicBezTo>
                  <a:cubicBezTo>
                    <a:pt x="46" y="155"/>
                    <a:pt x="46" y="156"/>
                    <a:pt x="46" y="156"/>
                  </a:cubicBezTo>
                  <a:cubicBezTo>
                    <a:pt x="45" y="158"/>
                    <a:pt x="44" y="158"/>
                    <a:pt x="43" y="158"/>
                  </a:cubicBezTo>
                  <a:cubicBezTo>
                    <a:pt x="42" y="161"/>
                    <a:pt x="39" y="162"/>
                    <a:pt x="36" y="164"/>
                  </a:cubicBezTo>
                  <a:cubicBezTo>
                    <a:pt x="36" y="165"/>
                    <a:pt x="33" y="165"/>
                    <a:pt x="33" y="167"/>
                  </a:cubicBezTo>
                  <a:cubicBezTo>
                    <a:pt x="33" y="170"/>
                    <a:pt x="34" y="171"/>
                    <a:pt x="36" y="172"/>
                  </a:cubicBezTo>
                  <a:cubicBezTo>
                    <a:pt x="34" y="175"/>
                    <a:pt x="28" y="177"/>
                    <a:pt x="23" y="176"/>
                  </a:cubicBezTo>
                  <a:cubicBezTo>
                    <a:pt x="23" y="176"/>
                    <a:pt x="22" y="176"/>
                    <a:pt x="21" y="176"/>
                  </a:cubicBezTo>
                  <a:cubicBezTo>
                    <a:pt x="21" y="176"/>
                    <a:pt x="22" y="175"/>
                    <a:pt x="21" y="175"/>
                  </a:cubicBezTo>
                  <a:cubicBezTo>
                    <a:pt x="21" y="175"/>
                    <a:pt x="20" y="175"/>
                    <a:pt x="19" y="175"/>
                  </a:cubicBezTo>
                  <a:cubicBezTo>
                    <a:pt x="18" y="175"/>
                    <a:pt x="16" y="174"/>
                    <a:pt x="16" y="173"/>
                  </a:cubicBezTo>
                  <a:cubicBezTo>
                    <a:pt x="16" y="173"/>
                    <a:pt x="16" y="173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5"/>
                    <a:pt x="13" y="176"/>
                    <a:pt x="12" y="176"/>
                  </a:cubicBezTo>
                  <a:cubicBezTo>
                    <a:pt x="12" y="176"/>
                    <a:pt x="12" y="177"/>
                    <a:pt x="12" y="177"/>
                  </a:cubicBezTo>
                  <a:cubicBezTo>
                    <a:pt x="12" y="178"/>
                    <a:pt x="10" y="178"/>
                    <a:pt x="9" y="179"/>
                  </a:cubicBezTo>
                  <a:cubicBezTo>
                    <a:pt x="8" y="179"/>
                    <a:pt x="8" y="179"/>
                    <a:pt x="7" y="180"/>
                  </a:cubicBezTo>
                  <a:cubicBezTo>
                    <a:pt x="7" y="180"/>
                    <a:pt x="6" y="180"/>
                    <a:pt x="6" y="181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1"/>
                    <a:pt x="5" y="181"/>
                    <a:pt x="5" y="181"/>
                  </a:cubicBezTo>
                  <a:cubicBezTo>
                    <a:pt x="7" y="182"/>
                    <a:pt x="7" y="183"/>
                    <a:pt x="7" y="185"/>
                  </a:cubicBezTo>
                  <a:cubicBezTo>
                    <a:pt x="8" y="186"/>
                    <a:pt x="9" y="187"/>
                    <a:pt x="9" y="189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10" y="192"/>
                    <a:pt x="10" y="193"/>
                    <a:pt x="10" y="193"/>
                  </a:cubicBezTo>
                  <a:cubicBezTo>
                    <a:pt x="10" y="193"/>
                    <a:pt x="11" y="193"/>
                    <a:pt x="11" y="193"/>
                  </a:cubicBezTo>
                  <a:cubicBezTo>
                    <a:pt x="11" y="194"/>
                    <a:pt x="10" y="195"/>
                    <a:pt x="11" y="196"/>
                  </a:cubicBezTo>
                  <a:cubicBezTo>
                    <a:pt x="11" y="196"/>
                    <a:pt x="12" y="196"/>
                    <a:pt x="12" y="196"/>
                  </a:cubicBezTo>
                  <a:cubicBezTo>
                    <a:pt x="12" y="196"/>
                    <a:pt x="12" y="197"/>
                    <a:pt x="12" y="198"/>
                  </a:cubicBezTo>
                  <a:cubicBezTo>
                    <a:pt x="12" y="198"/>
                    <a:pt x="12" y="197"/>
                    <a:pt x="13" y="198"/>
                  </a:cubicBezTo>
                  <a:cubicBezTo>
                    <a:pt x="13" y="199"/>
                    <a:pt x="12" y="200"/>
                    <a:pt x="13" y="200"/>
                  </a:cubicBezTo>
                  <a:cubicBezTo>
                    <a:pt x="14" y="201"/>
                    <a:pt x="14" y="201"/>
                    <a:pt x="14" y="203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3" y="210"/>
                    <a:pt x="9" y="211"/>
                    <a:pt x="9" y="215"/>
                  </a:cubicBezTo>
                  <a:cubicBezTo>
                    <a:pt x="9" y="216"/>
                    <a:pt x="10" y="216"/>
                    <a:pt x="11" y="216"/>
                  </a:cubicBezTo>
                  <a:cubicBezTo>
                    <a:pt x="11" y="216"/>
                    <a:pt x="12" y="217"/>
                    <a:pt x="12" y="218"/>
                  </a:cubicBezTo>
                  <a:cubicBezTo>
                    <a:pt x="10" y="218"/>
                    <a:pt x="8" y="218"/>
                    <a:pt x="8" y="220"/>
                  </a:cubicBezTo>
                  <a:cubicBezTo>
                    <a:pt x="7" y="220"/>
                    <a:pt x="6" y="220"/>
                    <a:pt x="6" y="221"/>
                  </a:cubicBezTo>
                  <a:cubicBezTo>
                    <a:pt x="4" y="221"/>
                    <a:pt x="2" y="223"/>
                    <a:pt x="0" y="223"/>
                  </a:cubicBezTo>
                  <a:cubicBezTo>
                    <a:pt x="0" y="227"/>
                    <a:pt x="1" y="229"/>
                    <a:pt x="2" y="231"/>
                  </a:cubicBezTo>
                  <a:cubicBezTo>
                    <a:pt x="4" y="231"/>
                    <a:pt x="4" y="231"/>
                    <a:pt x="4" y="231"/>
                  </a:cubicBezTo>
                  <a:cubicBezTo>
                    <a:pt x="4" y="231"/>
                    <a:pt x="4" y="232"/>
                    <a:pt x="5" y="232"/>
                  </a:cubicBezTo>
                  <a:cubicBezTo>
                    <a:pt x="5" y="233"/>
                    <a:pt x="6" y="234"/>
                    <a:pt x="5" y="236"/>
                  </a:cubicBezTo>
                  <a:cubicBezTo>
                    <a:pt x="6" y="237"/>
                    <a:pt x="4" y="236"/>
                    <a:pt x="4" y="237"/>
                  </a:cubicBezTo>
                  <a:cubicBezTo>
                    <a:pt x="3" y="237"/>
                    <a:pt x="3" y="237"/>
                    <a:pt x="3" y="238"/>
                  </a:cubicBezTo>
                  <a:cubicBezTo>
                    <a:pt x="2" y="238"/>
                    <a:pt x="3" y="239"/>
                    <a:pt x="2" y="239"/>
                  </a:cubicBezTo>
                  <a:cubicBezTo>
                    <a:pt x="2" y="240"/>
                    <a:pt x="2" y="240"/>
                    <a:pt x="2" y="240"/>
                  </a:cubicBezTo>
                  <a:cubicBezTo>
                    <a:pt x="3" y="240"/>
                    <a:pt x="3" y="241"/>
                    <a:pt x="4" y="241"/>
                  </a:cubicBezTo>
                  <a:cubicBezTo>
                    <a:pt x="4" y="241"/>
                    <a:pt x="5" y="241"/>
                    <a:pt x="5" y="242"/>
                  </a:cubicBezTo>
                  <a:cubicBezTo>
                    <a:pt x="5" y="242"/>
                    <a:pt x="6" y="242"/>
                    <a:pt x="5" y="243"/>
                  </a:cubicBezTo>
                  <a:cubicBezTo>
                    <a:pt x="6" y="243"/>
                    <a:pt x="7" y="243"/>
                    <a:pt x="7" y="244"/>
                  </a:cubicBezTo>
                  <a:cubicBezTo>
                    <a:pt x="8" y="244"/>
                    <a:pt x="8" y="244"/>
                    <a:pt x="8" y="245"/>
                  </a:cubicBezTo>
                  <a:cubicBezTo>
                    <a:pt x="7" y="249"/>
                    <a:pt x="10" y="249"/>
                    <a:pt x="11" y="252"/>
                  </a:cubicBezTo>
                  <a:cubicBezTo>
                    <a:pt x="11" y="254"/>
                    <a:pt x="8" y="253"/>
                    <a:pt x="9" y="255"/>
                  </a:cubicBezTo>
                  <a:cubicBezTo>
                    <a:pt x="9" y="257"/>
                    <a:pt x="11" y="256"/>
                    <a:pt x="12" y="257"/>
                  </a:cubicBezTo>
                  <a:cubicBezTo>
                    <a:pt x="12" y="259"/>
                    <a:pt x="14" y="258"/>
                    <a:pt x="13" y="261"/>
                  </a:cubicBezTo>
                  <a:cubicBezTo>
                    <a:pt x="13" y="263"/>
                    <a:pt x="12" y="263"/>
                    <a:pt x="13" y="266"/>
                  </a:cubicBezTo>
                  <a:cubicBezTo>
                    <a:pt x="14" y="267"/>
                    <a:pt x="14" y="267"/>
                    <a:pt x="14" y="269"/>
                  </a:cubicBezTo>
                  <a:cubicBezTo>
                    <a:pt x="16" y="269"/>
                    <a:pt x="16" y="269"/>
                    <a:pt x="16" y="269"/>
                  </a:cubicBezTo>
                  <a:cubicBezTo>
                    <a:pt x="15" y="271"/>
                    <a:pt x="12" y="272"/>
                    <a:pt x="10" y="273"/>
                  </a:cubicBezTo>
                  <a:cubicBezTo>
                    <a:pt x="10" y="275"/>
                    <a:pt x="7" y="274"/>
                    <a:pt x="7" y="276"/>
                  </a:cubicBezTo>
                  <a:cubicBezTo>
                    <a:pt x="7" y="277"/>
                    <a:pt x="5" y="277"/>
                    <a:pt x="5" y="278"/>
                  </a:cubicBezTo>
                  <a:cubicBezTo>
                    <a:pt x="5" y="279"/>
                    <a:pt x="4" y="279"/>
                    <a:pt x="4" y="279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3" y="280"/>
                    <a:pt x="3" y="281"/>
                    <a:pt x="2" y="281"/>
                  </a:cubicBezTo>
                  <a:cubicBezTo>
                    <a:pt x="2" y="283"/>
                    <a:pt x="3" y="284"/>
                    <a:pt x="3" y="287"/>
                  </a:cubicBezTo>
                  <a:cubicBezTo>
                    <a:pt x="5" y="287"/>
                    <a:pt x="5" y="290"/>
                    <a:pt x="5" y="292"/>
                  </a:cubicBezTo>
                  <a:cubicBezTo>
                    <a:pt x="6" y="292"/>
                    <a:pt x="6" y="294"/>
                    <a:pt x="6" y="295"/>
                  </a:cubicBezTo>
                  <a:cubicBezTo>
                    <a:pt x="6" y="295"/>
                    <a:pt x="7" y="295"/>
                    <a:pt x="7" y="295"/>
                  </a:cubicBezTo>
                  <a:cubicBezTo>
                    <a:pt x="7" y="295"/>
                    <a:pt x="7" y="295"/>
                    <a:pt x="7" y="296"/>
                  </a:cubicBezTo>
                  <a:cubicBezTo>
                    <a:pt x="7" y="296"/>
                    <a:pt x="8" y="295"/>
                    <a:pt x="8" y="296"/>
                  </a:cubicBezTo>
                  <a:cubicBezTo>
                    <a:pt x="8" y="296"/>
                    <a:pt x="8" y="297"/>
                    <a:pt x="8" y="297"/>
                  </a:cubicBezTo>
                  <a:cubicBezTo>
                    <a:pt x="9" y="297"/>
                    <a:pt x="9" y="298"/>
                    <a:pt x="10" y="298"/>
                  </a:cubicBezTo>
                  <a:cubicBezTo>
                    <a:pt x="10" y="298"/>
                    <a:pt x="11" y="298"/>
                    <a:pt x="11" y="299"/>
                  </a:cubicBezTo>
                  <a:cubicBezTo>
                    <a:pt x="11" y="299"/>
                    <a:pt x="12" y="299"/>
                    <a:pt x="12" y="300"/>
                  </a:cubicBezTo>
                  <a:cubicBezTo>
                    <a:pt x="14" y="299"/>
                    <a:pt x="13" y="302"/>
                    <a:pt x="13" y="304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1" y="306"/>
                    <a:pt x="12" y="308"/>
                  </a:cubicBezTo>
                  <a:cubicBezTo>
                    <a:pt x="13" y="311"/>
                    <a:pt x="9" y="309"/>
                    <a:pt x="10" y="312"/>
                  </a:cubicBezTo>
                  <a:cubicBezTo>
                    <a:pt x="8" y="312"/>
                    <a:pt x="7" y="313"/>
                    <a:pt x="7" y="316"/>
                  </a:cubicBezTo>
                  <a:cubicBezTo>
                    <a:pt x="7" y="316"/>
                    <a:pt x="7" y="316"/>
                    <a:pt x="6" y="316"/>
                  </a:cubicBezTo>
                  <a:cubicBezTo>
                    <a:pt x="7" y="319"/>
                    <a:pt x="8" y="320"/>
                    <a:pt x="9" y="322"/>
                  </a:cubicBezTo>
                  <a:cubicBezTo>
                    <a:pt x="9" y="324"/>
                    <a:pt x="11" y="324"/>
                    <a:pt x="12" y="326"/>
                  </a:cubicBezTo>
                  <a:cubicBezTo>
                    <a:pt x="13" y="326"/>
                    <a:pt x="12" y="329"/>
                    <a:pt x="14" y="329"/>
                  </a:cubicBezTo>
                  <a:cubicBezTo>
                    <a:pt x="14" y="331"/>
                    <a:pt x="16" y="331"/>
                    <a:pt x="15" y="334"/>
                  </a:cubicBezTo>
                  <a:cubicBezTo>
                    <a:pt x="17" y="337"/>
                    <a:pt x="20" y="338"/>
                    <a:pt x="22" y="339"/>
                  </a:cubicBezTo>
                  <a:cubicBezTo>
                    <a:pt x="25" y="340"/>
                    <a:pt x="26" y="338"/>
                    <a:pt x="30" y="338"/>
                  </a:cubicBezTo>
                  <a:cubicBezTo>
                    <a:pt x="29" y="341"/>
                    <a:pt x="31" y="341"/>
                    <a:pt x="31" y="343"/>
                  </a:cubicBezTo>
                  <a:cubicBezTo>
                    <a:pt x="32" y="343"/>
                    <a:pt x="32" y="343"/>
                    <a:pt x="33" y="343"/>
                  </a:cubicBezTo>
                  <a:cubicBezTo>
                    <a:pt x="37" y="342"/>
                    <a:pt x="38" y="344"/>
                    <a:pt x="41" y="345"/>
                  </a:cubicBezTo>
                  <a:cubicBezTo>
                    <a:pt x="43" y="344"/>
                    <a:pt x="45" y="342"/>
                    <a:pt x="46" y="341"/>
                  </a:cubicBezTo>
                  <a:cubicBezTo>
                    <a:pt x="47" y="342"/>
                    <a:pt x="47" y="343"/>
                    <a:pt x="48" y="343"/>
                  </a:cubicBezTo>
                  <a:cubicBezTo>
                    <a:pt x="49" y="343"/>
                    <a:pt x="49" y="343"/>
                    <a:pt x="49" y="344"/>
                  </a:cubicBezTo>
                  <a:cubicBezTo>
                    <a:pt x="49" y="344"/>
                    <a:pt x="50" y="344"/>
                    <a:pt x="50" y="344"/>
                  </a:cubicBezTo>
                  <a:cubicBezTo>
                    <a:pt x="50" y="344"/>
                    <a:pt x="50" y="345"/>
                    <a:pt x="50" y="345"/>
                  </a:cubicBezTo>
                  <a:cubicBezTo>
                    <a:pt x="50" y="345"/>
                    <a:pt x="52" y="344"/>
                    <a:pt x="52" y="345"/>
                  </a:cubicBezTo>
                  <a:cubicBezTo>
                    <a:pt x="52" y="345"/>
                    <a:pt x="52" y="346"/>
                    <a:pt x="53" y="346"/>
                  </a:cubicBezTo>
                  <a:cubicBezTo>
                    <a:pt x="54" y="346"/>
                    <a:pt x="54" y="346"/>
                    <a:pt x="54" y="346"/>
                  </a:cubicBezTo>
                  <a:cubicBezTo>
                    <a:pt x="55" y="345"/>
                    <a:pt x="55" y="344"/>
                    <a:pt x="57" y="345"/>
                  </a:cubicBezTo>
                  <a:cubicBezTo>
                    <a:pt x="57" y="345"/>
                    <a:pt x="58" y="346"/>
                    <a:pt x="59" y="346"/>
                  </a:cubicBezTo>
                  <a:cubicBezTo>
                    <a:pt x="60" y="346"/>
                    <a:pt x="60" y="347"/>
                    <a:pt x="62" y="346"/>
                  </a:cubicBezTo>
                  <a:cubicBezTo>
                    <a:pt x="67" y="346"/>
                    <a:pt x="67" y="346"/>
                    <a:pt x="67" y="346"/>
                  </a:cubicBezTo>
                  <a:cubicBezTo>
                    <a:pt x="67" y="347"/>
                    <a:pt x="67" y="347"/>
                    <a:pt x="68" y="348"/>
                  </a:cubicBezTo>
                  <a:cubicBezTo>
                    <a:pt x="68" y="348"/>
                    <a:pt x="68" y="349"/>
                    <a:pt x="68" y="349"/>
                  </a:cubicBezTo>
                  <a:cubicBezTo>
                    <a:pt x="71" y="348"/>
                    <a:pt x="71" y="350"/>
                    <a:pt x="73" y="350"/>
                  </a:cubicBezTo>
                  <a:cubicBezTo>
                    <a:pt x="73" y="351"/>
                    <a:pt x="75" y="351"/>
                    <a:pt x="75" y="352"/>
                  </a:cubicBezTo>
                  <a:cubicBezTo>
                    <a:pt x="76" y="352"/>
                    <a:pt x="76" y="353"/>
                    <a:pt x="78" y="353"/>
                  </a:cubicBezTo>
                  <a:cubicBezTo>
                    <a:pt x="78" y="356"/>
                    <a:pt x="74" y="355"/>
                    <a:pt x="74" y="359"/>
                  </a:cubicBezTo>
                  <a:cubicBezTo>
                    <a:pt x="72" y="360"/>
                    <a:pt x="72" y="362"/>
                    <a:pt x="71" y="363"/>
                  </a:cubicBezTo>
                  <a:cubicBezTo>
                    <a:pt x="70" y="364"/>
                    <a:pt x="71" y="364"/>
                    <a:pt x="71" y="364"/>
                  </a:cubicBezTo>
                  <a:cubicBezTo>
                    <a:pt x="70" y="364"/>
                    <a:pt x="70" y="364"/>
                    <a:pt x="70" y="364"/>
                  </a:cubicBezTo>
                  <a:cubicBezTo>
                    <a:pt x="70" y="364"/>
                    <a:pt x="70" y="365"/>
                    <a:pt x="70" y="365"/>
                  </a:cubicBezTo>
                  <a:cubicBezTo>
                    <a:pt x="70" y="365"/>
                    <a:pt x="69" y="365"/>
                    <a:pt x="69" y="365"/>
                  </a:cubicBezTo>
                  <a:cubicBezTo>
                    <a:pt x="69" y="365"/>
                    <a:pt x="69" y="366"/>
                    <a:pt x="69" y="366"/>
                  </a:cubicBezTo>
                  <a:cubicBezTo>
                    <a:pt x="69" y="366"/>
                    <a:pt x="68" y="366"/>
                    <a:pt x="68" y="366"/>
                  </a:cubicBezTo>
                  <a:cubicBezTo>
                    <a:pt x="68" y="367"/>
                    <a:pt x="68" y="368"/>
                    <a:pt x="67" y="368"/>
                  </a:cubicBezTo>
                  <a:cubicBezTo>
                    <a:pt x="67" y="369"/>
                    <a:pt x="66" y="369"/>
                    <a:pt x="65" y="370"/>
                  </a:cubicBezTo>
                  <a:cubicBezTo>
                    <a:pt x="65" y="370"/>
                    <a:pt x="65" y="370"/>
                    <a:pt x="65" y="371"/>
                  </a:cubicBezTo>
                  <a:cubicBezTo>
                    <a:pt x="65" y="371"/>
                    <a:pt x="64" y="370"/>
                    <a:pt x="64" y="371"/>
                  </a:cubicBezTo>
                  <a:cubicBezTo>
                    <a:pt x="64" y="371"/>
                    <a:pt x="64" y="372"/>
                    <a:pt x="63" y="372"/>
                  </a:cubicBezTo>
                  <a:cubicBezTo>
                    <a:pt x="63" y="372"/>
                    <a:pt x="63" y="372"/>
                    <a:pt x="63" y="372"/>
                  </a:cubicBezTo>
                  <a:cubicBezTo>
                    <a:pt x="62" y="373"/>
                    <a:pt x="63" y="374"/>
                    <a:pt x="63" y="374"/>
                  </a:cubicBezTo>
                  <a:cubicBezTo>
                    <a:pt x="62" y="374"/>
                    <a:pt x="62" y="374"/>
                    <a:pt x="62" y="374"/>
                  </a:cubicBezTo>
                  <a:cubicBezTo>
                    <a:pt x="62" y="374"/>
                    <a:pt x="62" y="375"/>
                    <a:pt x="62" y="375"/>
                  </a:cubicBezTo>
                  <a:cubicBezTo>
                    <a:pt x="62" y="375"/>
                    <a:pt x="61" y="375"/>
                    <a:pt x="61" y="375"/>
                  </a:cubicBezTo>
                  <a:cubicBezTo>
                    <a:pt x="60" y="376"/>
                    <a:pt x="61" y="377"/>
                    <a:pt x="60" y="377"/>
                  </a:cubicBezTo>
                  <a:cubicBezTo>
                    <a:pt x="60" y="382"/>
                    <a:pt x="59" y="386"/>
                    <a:pt x="58" y="391"/>
                  </a:cubicBezTo>
                  <a:cubicBezTo>
                    <a:pt x="56" y="391"/>
                    <a:pt x="57" y="394"/>
                    <a:pt x="55" y="394"/>
                  </a:cubicBezTo>
                  <a:cubicBezTo>
                    <a:pt x="55" y="395"/>
                    <a:pt x="54" y="395"/>
                    <a:pt x="54" y="396"/>
                  </a:cubicBezTo>
                  <a:cubicBezTo>
                    <a:pt x="53" y="396"/>
                    <a:pt x="54" y="397"/>
                    <a:pt x="54" y="397"/>
                  </a:cubicBezTo>
                  <a:cubicBezTo>
                    <a:pt x="54" y="397"/>
                    <a:pt x="53" y="397"/>
                    <a:pt x="53" y="397"/>
                  </a:cubicBezTo>
                  <a:cubicBezTo>
                    <a:pt x="52" y="398"/>
                    <a:pt x="53" y="399"/>
                    <a:pt x="53" y="399"/>
                  </a:cubicBezTo>
                  <a:cubicBezTo>
                    <a:pt x="52" y="399"/>
                    <a:pt x="51" y="399"/>
                    <a:pt x="51" y="400"/>
                  </a:cubicBezTo>
                  <a:cubicBezTo>
                    <a:pt x="51" y="402"/>
                    <a:pt x="49" y="402"/>
                    <a:pt x="48" y="404"/>
                  </a:cubicBezTo>
                  <a:cubicBezTo>
                    <a:pt x="49" y="404"/>
                    <a:pt x="49" y="405"/>
                    <a:pt x="48" y="405"/>
                  </a:cubicBezTo>
                  <a:cubicBezTo>
                    <a:pt x="48" y="409"/>
                    <a:pt x="50" y="409"/>
                    <a:pt x="49" y="412"/>
                  </a:cubicBezTo>
                  <a:cubicBezTo>
                    <a:pt x="49" y="415"/>
                    <a:pt x="48" y="417"/>
                    <a:pt x="47" y="420"/>
                  </a:cubicBezTo>
                  <a:cubicBezTo>
                    <a:pt x="47" y="422"/>
                    <a:pt x="48" y="424"/>
                    <a:pt x="47" y="425"/>
                  </a:cubicBezTo>
                  <a:cubicBezTo>
                    <a:pt x="47" y="426"/>
                    <a:pt x="46" y="427"/>
                    <a:pt x="46" y="429"/>
                  </a:cubicBezTo>
                  <a:cubicBezTo>
                    <a:pt x="47" y="429"/>
                    <a:pt x="47" y="430"/>
                    <a:pt x="47" y="429"/>
                  </a:cubicBezTo>
                  <a:cubicBezTo>
                    <a:pt x="47" y="430"/>
                    <a:pt x="47" y="430"/>
                    <a:pt x="46" y="430"/>
                  </a:cubicBezTo>
                  <a:cubicBezTo>
                    <a:pt x="46" y="431"/>
                    <a:pt x="47" y="432"/>
                    <a:pt x="46" y="433"/>
                  </a:cubicBezTo>
                  <a:cubicBezTo>
                    <a:pt x="48" y="434"/>
                    <a:pt x="48" y="433"/>
                    <a:pt x="50" y="434"/>
                  </a:cubicBezTo>
                  <a:cubicBezTo>
                    <a:pt x="52" y="434"/>
                    <a:pt x="55" y="435"/>
                    <a:pt x="57" y="435"/>
                  </a:cubicBezTo>
                  <a:cubicBezTo>
                    <a:pt x="57" y="434"/>
                    <a:pt x="59" y="434"/>
                    <a:pt x="60" y="434"/>
                  </a:cubicBezTo>
                  <a:cubicBezTo>
                    <a:pt x="65" y="433"/>
                    <a:pt x="70" y="434"/>
                    <a:pt x="73" y="433"/>
                  </a:cubicBezTo>
                  <a:cubicBezTo>
                    <a:pt x="77" y="432"/>
                    <a:pt x="76" y="436"/>
                    <a:pt x="79" y="435"/>
                  </a:cubicBezTo>
                  <a:cubicBezTo>
                    <a:pt x="80" y="434"/>
                    <a:pt x="80" y="434"/>
                    <a:pt x="81" y="434"/>
                  </a:cubicBezTo>
                  <a:cubicBezTo>
                    <a:pt x="82" y="434"/>
                    <a:pt x="82" y="433"/>
                    <a:pt x="83" y="433"/>
                  </a:cubicBezTo>
                  <a:cubicBezTo>
                    <a:pt x="84" y="433"/>
                    <a:pt x="84" y="432"/>
                    <a:pt x="85" y="431"/>
                  </a:cubicBezTo>
                  <a:cubicBezTo>
                    <a:pt x="85" y="431"/>
                    <a:pt x="86" y="431"/>
                    <a:pt x="87" y="431"/>
                  </a:cubicBezTo>
                  <a:cubicBezTo>
                    <a:pt x="87" y="431"/>
                    <a:pt x="87" y="431"/>
                    <a:pt x="87" y="431"/>
                  </a:cubicBezTo>
                  <a:cubicBezTo>
                    <a:pt x="86" y="431"/>
                    <a:pt x="86" y="430"/>
                    <a:pt x="86" y="430"/>
                  </a:cubicBezTo>
                  <a:cubicBezTo>
                    <a:pt x="86" y="430"/>
                    <a:pt x="86" y="430"/>
                    <a:pt x="86" y="429"/>
                  </a:cubicBezTo>
                  <a:cubicBezTo>
                    <a:pt x="86" y="429"/>
                    <a:pt x="86" y="429"/>
                    <a:pt x="87" y="429"/>
                  </a:cubicBezTo>
                  <a:cubicBezTo>
                    <a:pt x="87" y="428"/>
                    <a:pt x="87" y="428"/>
                    <a:pt x="87" y="428"/>
                  </a:cubicBezTo>
                  <a:cubicBezTo>
                    <a:pt x="86" y="427"/>
                    <a:pt x="86" y="427"/>
                    <a:pt x="85" y="428"/>
                  </a:cubicBezTo>
                  <a:cubicBezTo>
                    <a:pt x="85" y="428"/>
                    <a:pt x="85" y="428"/>
                    <a:pt x="84" y="428"/>
                  </a:cubicBezTo>
                  <a:cubicBezTo>
                    <a:pt x="84" y="428"/>
                    <a:pt x="84" y="428"/>
                    <a:pt x="84" y="428"/>
                  </a:cubicBezTo>
                  <a:cubicBezTo>
                    <a:pt x="84" y="428"/>
                    <a:pt x="84" y="428"/>
                    <a:pt x="84" y="428"/>
                  </a:cubicBezTo>
                  <a:cubicBezTo>
                    <a:pt x="83" y="428"/>
                    <a:pt x="83" y="428"/>
                    <a:pt x="83" y="428"/>
                  </a:cubicBezTo>
                  <a:cubicBezTo>
                    <a:pt x="83" y="428"/>
                    <a:pt x="83" y="428"/>
                    <a:pt x="83" y="428"/>
                  </a:cubicBezTo>
                  <a:cubicBezTo>
                    <a:pt x="83" y="428"/>
                    <a:pt x="83" y="428"/>
                    <a:pt x="83" y="428"/>
                  </a:cubicBezTo>
                  <a:cubicBezTo>
                    <a:pt x="83" y="428"/>
                    <a:pt x="83" y="428"/>
                    <a:pt x="83" y="428"/>
                  </a:cubicBezTo>
                  <a:cubicBezTo>
                    <a:pt x="83" y="428"/>
                    <a:pt x="82" y="428"/>
                    <a:pt x="82" y="427"/>
                  </a:cubicBezTo>
                  <a:cubicBezTo>
                    <a:pt x="82" y="427"/>
                    <a:pt x="82" y="427"/>
                    <a:pt x="82" y="427"/>
                  </a:cubicBezTo>
                  <a:cubicBezTo>
                    <a:pt x="82" y="427"/>
                    <a:pt x="82" y="427"/>
                    <a:pt x="82" y="427"/>
                  </a:cubicBezTo>
                  <a:cubicBezTo>
                    <a:pt x="82" y="427"/>
                    <a:pt x="82" y="427"/>
                    <a:pt x="82" y="427"/>
                  </a:cubicBezTo>
                  <a:cubicBezTo>
                    <a:pt x="82" y="427"/>
                    <a:pt x="82" y="427"/>
                    <a:pt x="82" y="427"/>
                  </a:cubicBezTo>
                  <a:cubicBezTo>
                    <a:pt x="83" y="427"/>
                    <a:pt x="83" y="425"/>
                    <a:pt x="83" y="425"/>
                  </a:cubicBezTo>
                  <a:cubicBezTo>
                    <a:pt x="83" y="425"/>
                    <a:pt x="84" y="425"/>
                    <a:pt x="84" y="425"/>
                  </a:cubicBezTo>
                  <a:cubicBezTo>
                    <a:pt x="84" y="425"/>
                    <a:pt x="84" y="424"/>
                    <a:pt x="84" y="424"/>
                  </a:cubicBezTo>
                  <a:cubicBezTo>
                    <a:pt x="84" y="424"/>
                    <a:pt x="84" y="424"/>
                    <a:pt x="84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4"/>
                    <a:pt x="86" y="424"/>
                    <a:pt x="86" y="424"/>
                  </a:cubicBezTo>
                  <a:cubicBezTo>
                    <a:pt x="86" y="424"/>
                    <a:pt x="86" y="424"/>
                    <a:pt x="86" y="424"/>
                  </a:cubicBezTo>
                  <a:cubicBezTo>
                    <a:pt x="86" y="424"/>
                    <a:pt x="86" y="424"/>
                    <a:pt x="86" y="424"/>
                  </a:cubicBezTo>
                  <a:cubicBezTo>
                    <a:pt x="86" y="424"/>
                    <a:pt x="86" y="424"/>
                    <a:pt x="86" y="424"/>
                  </a:cubicBezTo>
                  <a:cubicBezTo>
                    <a:pt x="86" y="424"/>
                    <a:pt x="87" y="424"/>
                    <a:pt x="87" y="424"/>
                  </a:cubicBezTo>
                  <a:cubicBezTo>
                    <a:pt x="87" y="424"/>
                    <a:pt x="87" y="424"/>
                    <a:pt x="87" y="424"/>
                  </a:cubicBezTo>
                  <a:cubicBezTo>
                    <a:pt x="87" y="424"/>
                    <a:pt x="87" y="424"/>
                    <a:pt x="87" y="424"/>
                  </a:cubicBezTo>
                  <a:cubicBezTo>
                    <a:pt x="87" y="424"/>
                    <a:pt x="87" y="424"/>
                    <a:pt x="87" y="424"/>
                  </a:cubicBezTo>
                  <a:cubicBezTo>
                    <a:pt x="87" y="424"/>
                    <a:pt x="87" y="424"/>
                    <a:pt x="87" y="424"/>
                  </a:cubicBezTo>
                  <a:cubicBezTo>
                    <a:pt x="88" y="424"/>
                    <a:pt x="88" y="424"/>
                    <a:pt x="88" y="424"/>
                  </a:cubicBezTo>
                  <a:cubicBezTo>
                    <a:pt x="88" y="424"/>
                    <a:pt x="88" y="424"/>
                    <a:pt x="88" y="424"/>
                  </a:cubicBezTo>
                  <a:cubicBezTo>
                    <a:pt x="88" y="424"/>
                    <a:pt x="88" y="424"/>
                    <a:pt x="88" y="424"/>
                  </a:cubicBezTo>
                  <a:cubicBezTo>
                    <a:pt x="88" y="424"/>
                    <a:pt x="88" y="424"/>
                    <a:pt x="88" y="425"/>
                  </a:cubicBezTo>
                  <a:cubicBezTo>
                    <a:pt x="88" y="425"/>
                    <a:pt x="89" y="425"/>
                    <a:pt x="89" y="425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89" y="425"/>
                    <a:pt x="89" y="425"/>
                    <a:pt x="89" y="425"/>
                  </a:cubicBezTo>
                  <a:cubicBezTo>
                    <a:pt x="89" y="425"/>
                    <a:pt x="89" y="425"/>
                    <a:pt x="89" y="426"/>
                  </a:cubicBezTo>
                  <a:cubicBezTo>
                    <a:pt x="90" y="426"/>
                    <a:pt x="90" y="426"/>
                    <a:pt x="90" y="426"/>
                  </a:cubicBezTo>
                  <a:cubicBezTo>
                    <a:pt x="90" y="426"/>
                    <a:pt x="90" y="426"/>
                    <a:pt x="90" y="426"/>
                  </a:cubicBezTo>
                  <a:cubicBezTo>
                    <a:pt x="90" y="426"/>
                    <a:pt x="90" y="426"/>
                    <a:pt x="90" y="426"/>
                  </a:cubicBezTo>
                  <a:cubicBezTo>
                    <a:pt x="90" y="426"/>
                    <a:pt x="90" y="426"/>
                    <a:pt x="90" y="427"/>
                  </a:cubicBezTo>
                  <a:cubicBezTo>
                    <a:pt x="91" y="427"/>
                    <a:pt x="91" y="427"/>
                    <a:pt x="91" y="427"/>
                  </a:cubicBezTo>
                  <a:cubicBezTo>
                    <a:pt x="92" y="427"/>
                    <a:pt x="92" y="427"/>
                    <a:pt x="92" y="427"/>
                  </a:cubicBezTo>
                  <a:cubicBezTo>
                    <a:pt x="92" y="427"/>
                    <a:pt x="93" y="428"/>
                    <a:pt x="93" y="428"/>
                  </a:cubicBezTo>
                  <a:cubicBezTo>
                    <a:pt x="93" y="428"/>
                    <a:pt x="93" y="428"/>
                    <a:pt x="94" y="428"/>
                  </a:cubicBezTo>
                  <a:cubicBezTo>
                    <a:pt x="95" y="428"/>
                    <a:pt x="95" y="429"/>
                    <a:pt x="96" y="429"/>
                  </a:cubicBezTo>
                  <a:cubicBezTo>
                    <a:pt x="96" y="432"/>
                    <a:pt x="98" y="431"/>
                    <a:pt x="99" y="432"/>
                  </a:cubicBezTo>
                  <a:cubicBezTo>
                    <a:pt x="99" y="430"/>
                    <a:pt x="103" y="432"/>
                    <a:pt x="105" y="431"/>
                  </a:cubicBezTo>
                  <a:cubicBezTo>
                    <a:pt x="106" y="432"/>
                    <a:pt x="106" y="432"/>
                    <a:pt x="107" y="432"/>
                  </a:cubicBezTo>
                  <a:cubicBezTo>
                    <a:pt x="108" y="432"/>
                    <a:pt x="108" y="433"/>
                    <a:pt x="108" y="433"/>
                  </a:cubicBezTo>
                  <a:cubicBezTo>
                    <a:pt x="109" y="433"/>
                    <a:pt x="111" y="433"/>
                    <a:pt x="112" y="434"/>
                  </a:cubicBezTo>
                  <a:cubicBezTo>
                    <a:pt x="112" y="434"/>
                    <a:pt x="112" y="434"/>
                    <a:pt x="113" y="434"/>
                  </a:cubicBezTo>
                  <a:cubicBezTo>
                    <a:pt x="113" y="434"/>
                    <a:pt x="113" y="435"/>
                    <a:pt x="113" y="435"/>
                  </a:cubicBezTo>
                  <a:cubicBezTo>
                    <a:pt x="113" y="435"/>
                    <a:pt x="113" y="435"/>
                    <a:pt x="113" y="435"/>
                  </a:cubicBezTo>
                  <a:cubicBezTo>
                    <a:pt x="113" y="435"/>
                    <a:pt x="113" y="435"/>
                    <a:pt x="113" y="435"/>
                  </a:cubicBezTo>
                  <a:cubicBezTo>
                    <a:pt x="113" y="435"/>
                    <a:pt x="113" y="435"/>
                    <a:pt x="113" y="435"/>
                  </a:cubicBezTo>
                  <a:cubicBezTo>
                    <a:pt x="113" y="435"/>
                    <a:pt x="113" y="436"/>
                    <a:pt x="113" y="436"/>
                  </a:cubicBezTo>
                  <a:cubicBezTo>
                    <a:pt x="113" y="436"/>
                    <a:pt x="113" y="436"/>
                    <a:pt x="113" y="436"/>
                  </a:cubicBezTo>
                  <a:cubicBezTo>
                    <a:pt x="113" y="436"/>
                    <a:pt x="113" y="436"/>
                    <a:pt x="113" y="436"/>
                  </a:cubicBezTo>
                  <a:cubicBezTo>
                    <a:pt x="113" y="436"/>
                    <a:pt x="113" y="436"/>
                    <a:pt x="113" y="436"/>
                  </a:cubicBezTo>
                  <a:cubicBezTo>
                    <a:pt x="113" y="436"/>
                    <a:pt x="113" y="436"/>
                    <a:pt x="113" y="436"/>
                  </a:cubicBezTo>
                  <a:cubicBezTo>
                    <a:pt x="113" y="436"/>
                    <a:pt x="114" y="437"/>
                    <a:pt x="114" y="437"/>
                  </a:cubicBezTo>
                  <a:cubicBezTo>
                    <a:pt x="114" y="437"/>
                    <a:pt x="114" y="437"/>
                    <a:pt x="114" y="437"/>
                  </a:cubicBezTo>
                  <a:cubicBezTo>
                    <a:pt x="114" y="437"/>
                    <a:pt x="115" y="438"/>
                    <a:pt x="116" y="438"/>
                  </a:cubicBezTo>
                  <a:cubicBezTo>
                    <a:pt x="116" y="438"/>
                    <a:pt x="116" y="438"/>
                    <a:pt x="116" y="438"/>
                  </a:cubicBezTo>
                  <a:cubicBezTo>
                    <a:pt x="116" y="438"/>
                    <a:pt x="116" y="438"/>
                    <a:pt x="116" y="439"/>
                  </a:cubicBezTo>
                  <a:cubicBezTo>
                    <a:pt x="116" y="439"/>
                    <a:pt x="116" y="439"/>
                    <a:pt x="116" y="439"/>
                  </a:cubicBezTo>
                  <a:cubicBezTo>
                    <a:pt x="116" y="439"/>
                    <a:pt x="116" y="439"/>
                    <a:pt x="116" y="439"/>
                  </a:cubicBezTo>
                  <a:cubicBezTo>
                    <a:pt x="116" y="439"/>
                    <a:pt x="116" y="439"/>
                    <a:pt x="116" y="439"/>
                  </a:cubicBezTo>
                  <a:cubicBezTo>
                    <a:pt x="116" y="439"/>
                    <a:pt x="116" y="439"/>
                    <a:pt x="117" y="439"/>
                  </a:cubicBezTo>
                  <a:cubicBezTo>
                    <a:pt x="117" y="439"/>
                    <a:pt x="117" y="440"/>
                    <a:pt x="117" y="440"/>
                  </a:cubicBezTo>
                  <a:cubicBezTo>
                    <a:pt x="117" y="440"/>
                    <a:pt x="118" y="440"/>
                    <a:pt x="118" y="441"/>
                  </a:cubicBezTo>
                  <a:cubicBezTo>
                    <a:pt x="118" y="441"/>
                    <a:pt x="119" y="441"/>
                    <a:pt x="119" y="442"/>
                  </a:cubicBezTo>
                  <a:cubicBezTo>
                    <a:pt x="119" y="442"/>
                    <a:pt x="120" y="442"/>
                    <a:pt x="120" y="443"/>
                  </a:cubicBezTo>
                  <a:cubicBezTo>
                    <a:pt x="122" y="442"/>
                    <a:pt x="123" y="443"/>
                    <a:pt x="123" y="444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5" y="444"/>
                    <a:pt x="126" y="444"/>
                    <a:pt x="128" y="444"/>
                  </a:cubicBezTo>
                  <a:cubicBezTo>
                    <a:pt x="128" y="443"/>
                    <a:pt x="128" y="443"/>
                    <a:pt x="128" y="443"/>
                  </a:cubicBezTo>
                  <a:cubicBezTo>
                    <a:pt x="128" y="443"/>
                    <a:pt x="128" y="443"/>
                    <a:pt x="129" y="443"/>
                  </a:cubicBezTo>
                  <a:cubicBezTo>
                    <a:pt x="129" y="443"/>
                    <a:pt x="130" y="442"/>
                    <a:pt x="130" y="442"/>
                  </a:cubicBezTo>
                  <a:cubicBezTo>
                    <a:pt x="130" y="441"/>
                    <a:pt x="132" y="441"/>
                    <a:pt x="132" y="440"/>
                  </a:cubicBezTo>
                  <a:cubicBezTo>
                    <a:pt x="132" y="440"/>
                    <a:pt x="132" y="440"/>
                    <a:pt x="132" y="440"/>
                  </a:cubicBezTo>
                  <a:cubicBezTo>
                    <a:pt x="132" y="440"/>
                    <a:pt x="132" y="440"/>
                    <a:pt x="133" y="440"/>
                  </a:cubicBezTo>
                  <a:cubicBezTo>
                    <a:pt x="133" y="440"/>
                    <a:pt x="133" y="440"/>
                    <a:pt x="133" y="440"/>
                  </a:cubicBezTo>
                  <a:cubicBezTo>
                    <a:pt x="133" y="440"/>
                    <a:pt x="134" y="440"/>
                    <a:pt x="134" y="440"/>
                  </a:cubicBezTo>
                  <a:cubicBezTo>
                    <a:pt x="134" y="440"/>
                    <a:pt x="134" y="440"/>
                    <a:pt x="134" y="440"/>
                  </a:cubicBezTo>
                  <a:cubicBezTo>
                    <a:pt x="134" y="440"/>
                    <a:pt x="134" y="442"/>
                    <a:pt x="135" y="442"/>
                  </a:cubicBezTo>
                  <a:cubicBezTo>
                    <a:pt x="136" y="443"/>
                    <a:pt x="137" y="442"/>
                    <a:pt x="137" y="444"/>
                  </a:cubicBezTo>
                  <a:cubicBezTo>
                    <a:pt x="138" y="445"/>
                    <a:pt x="139" y="447"/>
                    <a:pt x="139" y="449"/>
                  </a:cubicBezTo>
                  <a:cubicBezTo>
                    <a:pt x="141" y="449"/>
                    <a:pt x="141" y="451"/>
                    <a:pt x="142" y="453"/>
                  </a:cubicBezTo>
                  <a:cubicBezTo>
                    <a:pt x="145" y="452"/>
                    <a:pt x="143" y="456"/>
                    <a:pt x="146" y="455"/>
                  </a:cubicBezTo>
                  <a:cubicBezTo>
                    <a:pt x="146" y="458"/>
                    <a:pt x="148" y="458"/>
                    <a:pt x="148" y="460"/>
                  </a:cubicBezTo>
                  <a:cubicBezTo>
                    <a:pt x="150" y="460"/>
                    <a:pt x="149" y="457"/>
                    <a:pt x="149" y="455"/>
                  </a:cubicBezTo>
                  <a:cubicBezTo>
                    <a:pt x="151" y="454"/>
                    <a:pt x="153" y="453"/>
                    <a:pt x="154" y="452"/>
                  </a:cubicBezTo>
                  <a:cubicBezTo>
                    <a:pt x="155" y="449"/>
                    <a:pt x="158" y="449"/>
                    <a:pt x="158" y="446"/>
                  </a:cubicBezTo>
                  <a:cubicBezTo>
                    <a:pt x="158" y="445"/>
                    <a:pt x="157" y="445"/>
                    <a:pt x="157" y="445"/>
                  </a:cubicBezTo>
                  <a:cubicBezTo>
                    <a:pt x="157" y="444"/>
                    <a:pt x="156" y="444"/>
                    <a:pt x="156" y="444"/>
                  </a:cubicBezTo>
                  <a:cubicBezTo>
                    <a:pt x="156" y="442"/>
                    <a:pt x="157" y="441"/>
                    <a:pt x="157" y="439"/>
                  </a:cubicBezTo>
                  <a:cubicBezTo>
                    <a:pt x="162" y="439"/>
                    <a:pt x="166" y="440"/>
                    <a:pt x="170" y="440"/>
                  </a:cubicBezTo>
                  <a:cubicBezTo>
                    <a:pt x="171" y="442"/>
                    <a:pt x="172" y="442"/>
                    <a:pt x="174" y="442"/>
                  </a:cubicBezTo>
                  <a:cubicBezTo>
                    <a:pt x="173" y="445"/>
                    <a:pt x="175" y="445"/>
                    <a:pt x="176" y="446"/>
                  </a:cubicBezTo>
                  <a:cubicBezTo>
                    <a:pt x="178" y="446"/>
                    <a:pt x="176" y="450"/>
                    <a:pt x="179" y="449"/>
                  </a:cubicBezTo>
                  <a:cubicBezTo>
                    <a:pt x="181" y="449"/>
                    <a:pt x="182" y="447"/>
                    <a:pt x="185" y="448"/>
                  </a:cubicBezTo>
                  <a:cubicBezTo>
                    <a:pt x="185" y="450"/>
                    <a:pt x="188" y="447"/>
                    <a:pt x="190" y="448"/>
                  </a:cubicBezTo>
                  <a:cubicBezTo>
                    <a:pt x="191" y="448"/>
                    <a:pt x="191" y="447"/>
                    <a:pt x="192" y="447"/>
                  </a:cubicBezTo>
                  <a:cubicBezTo>
                    <a:pt x="192" y="445"/>
                    <a:pt x="194" y="446"/>
                    <a:pt x="195" y="445"/>
                  </a:cubicBezTo>
                  <a:cubicBezTo>
                    <a:pt x="196" y="445"/>
                    <a:pt x="196" y="444"/>
                    <a:pt x="196" y="444"/>
                  </a:cubicBezTo>
                  <a:cubicBezTo>
                    <a:pt x="197" y="443"/>
                    <a:pt x="198" y="443"/>
                    <a:pt x="198" y="443"/>
                  </a:cubicBezTo>
                  <a:cubicBezTo>
                    <a:pt x="202" y="442"/>
                    <a:pt x="204" y="441"/>
                    <a:pt x="207" y="439"/>
                  </a:cubicBezTo>
                  <a:cubicBezTo>
                    <a:pt x="213" y="439"/>
                    <a:pt x="218" y="438"/>
                    <a:pt x="225" y="438"/>
                  </a:cubicBezTo>
                  <a:cubicBezTo>
                    <a:pt x="226" y="436"/>
                    <a:pt x="226" y="432"/>
                    <a:pt x="228" y="432"/>
                  </a:cubicBezTo>
                  <a:cubicBezTo>
                    <a:pt x="229" y="432"/>
                    <a:pt x="228" y="433"/>
                    <a:pt x="228" y="433"/>
                  </a:cubicBezTo>
                  <a:cubicBezTo>
                    <a:pt x="229" y="433"/>
                    <a:pt x="230" y="432"/>
                    <a:pt x="229" y="432"/>
                  </a:cubicBezTo>
                  <a:cubicBezTo>
                    <a:pt x="230" y="432"/>
                    <a:pt x="231" y="433"/>
                    <a:pt x="231" y="434"/>
                  </a:cubicBezTo>
                  <a:cubicBezTo>
                    <a:pt x="232" y="435"/>
                    <a:pt x="235" y="433"/>
                    <a:pt x="236" y="434"/>
                  </a:cubicBezTo>
                  <a:cubicBezTo>
                    <a:pt x="236" y="435"/>
                    <a:pt x="237" y="435"/>
                    <a:pt x="237" y="436"/>
                  </a:cubicBezTo>
                  <a:cubicBezTo>
                    <a:pt x="238" y="436"/>
                    <a:pt x="238" y="436"/>
                    <a:pt x="238" y="436"/>
                  </a:cubicBezTo>
                  <a:cubicBezTo>
                    <a:pt x="240" y="436"/>
                    <a:pt x="239" y="433"/>
                    <a:pt x="242" y="434"/>
                  </a:cubicBezTo>
                  <a:cubicBezTo>
                    <a:pt x="245" y="435"/>
                    <a:pt x="245" y="433"/>
                    <a:pt x="247" y="433"/>
                  </a:cubicBezTo>
                  <a:cubicBezTo>
                    <a:pt x="247" y="434"/>
                    <a:pt x="249" y="434"/>
                    <a:pt x="251" y="434"/>
                  </a:cubicBezTo>
                  <a:cubicBezTo>
                    <a:pt x="251" y="436"/>
                    <a:pt x="251" y="438"/>
                    <a:pt x="252" y="439"/>
                  </a:cubicBezTo>
                  <a:cubicBezTo>
                    <a:pt x="252" y="439"/>
                    <a:pt x="253" y="440"/>
                    <a:pt x="252" y="441"/>
                  </a:cubicBezTo>
                  <a:cubicBezTo>
                    <a:pt x="253" y="441"/>
                    <a:pt x="254" y="441"/>
                    <a:pt x="253" y="442"/>
                  </a:cubicBezTo>
                  <a:cubicBezTo>
                    <a:pt x="254" y="442"/>
                    <a:pt x="255" y="442"/>
                    <a:pt x="255" y="443"/>
                  </a:cubicBezTo>
                  <a:cubicBezTo>
                    <a:pt x="256" y="443"/>
                    <a:pt x="256" y="444"/>
                    <a:pt x="256" y="445"/>
                  </a:cubicBezTo>
                  <a:cubicBezTo>
                    <a:pt x="259" y="445"/>
                    <a:pt x="259" y="445"/>
                    <a:pt x="259" y="445"/>
                  </a:cubicBezTo>
                  <a:cubicBezTo>
                    <a:pt x="259" y="437"/>
                    <a:pt x="259" y="437"/>
                    <a:pt x="259" y="437"/>
                  </a:cubicBezTo>
                  <a:cubicBezTo>
                    <a:pt x="258" y="436"/>
                    <a:pt x="258" y="435"/>
                    <a:pt x="258" y="434"/>
                  </a:cubicBezTo>
                  <a:cubicBezTo>
                    <a:pt x="256" y="434"/>
                    <a:pt x="257" y="431"/>
                    <a:pt x="255" y="431"/>
                  </a:cubicBezTo>
                  <a:cubicBezTo>
                    <a:pt x="255" y="429"/>
                    <a:pt x="254" y="428"/>
                    <a:pt x="253" y="427"/>
                  </a:cubicBezTo>
                  <a:cubicBezTo>
                    <a:pt x="255" y="427"/>
                    <a:pt x="254" y="425"/>
                    <a:pt x="255" y="425"/>
                  </a:cubicBezTo>
                  <a:cubicBezTo>
                    <a:pt x="255" y="421"/>
                    <a:pt x="255" y="421"/>
                    <a:pt x="255" y="421"/>
                  </a:cubicBezTo>
                  <a:cubicBezTo>
                    <a:pt x="255" y="420"/>
                    <a:pt x="254" y="420"/>
                    <a:pt x="254" y="419"/>
                  </a:cubicBezTo>
                  <a:cubicBezTo>
                    <a:pt x="254" y="417"/>
                    <a:pt x="253" y="417"/>
                    <a:pt x="252" y="416"/>
                  </a:cubicBezTo>
                  <a:cubicBezTo>
                    <a:pt x="253" y="415"/>
                    <a:pt x="253" y="415"/>
                    <a:pt x="253" y="415"/>
                  </a:cubicBezTo>
                  <a:cubicBezTo>
                    <a:pt x="253" y="414"/>
                    <a:pt x="253" y="413"/>
                    <a:pt x="252" y="413"/>
                  </a:cubicBezTo>
                  <a:cubicBezTo>
                    <a:pt x="250" y="412"/>
                    <a:pt x="253" y="409"/>
                    <a:pt x="252" y="407"/>
                  </a:cubicBezTo>
                  <a:cubicBezTo>
                    <a:pt x="253" y="407"/>
                    <a:pt x="254" y="406"/>
                    <a:pt x="254" y="406"/>
                  </a:cubicBezTo>
                  <a:cubicBezTo>
                    <a:pt x="254" y="405"/>
                    <a:pt x="256" y="405"/>
                    <a:pt x="256" y="404"/>
                  </a:cubicBezTo>
                  <a:cubicBezTo>
                    <a:pt x="258" y="404"/>
                    <a:pt x="260" y="404"/>
                    <a:pt x="261" y="402"/>
                  </a:cubicBezTo>
                  <a:cubicBezTo>
                    <a:pt x="263" y="402"/>
                    <a:pt x="263" y="400"/>
                    <a:pt x="265" y="400"/>
                  </a:cubicBezTo>
                  <a:cubicBezTo>
                    <a:pt x="268" y="400"/>
                    <a:pt x="268" y="398"/>
                    <a:pt x="270" y="398"/>
                  </a:cubicBezTo>
                  <a:cubicBezTo>
                    <a:pt x="270" y="397"/>
                    <a:pt x="271" y="397"/>
                    <a:pt x="271" y="396"/>
                  </a:cubicBezTo>
                  <a:cubicBezTo>
                    <a:pt x="272" y="396"/>
                    <a:pt x="272" y="395"/>
                    <a:pt x="273" y="395"/>
                  </a:cubicBezTo>
                  <a:cubicBezTo>
                    <a:pt x="273" y="393"/>
                    <a:pt x="276" y="393"/>
                    <a:pt x="276" y="390"/>
                  </a:cubicBezTo>
                  <a:cubicBezTo>
                    <a:pt x="276" y="390"/>
                    <a:pt x="276" y="389"/>
                    <a:pt x="276" y="389"/>
                  </a:cubicBezTo>
                  <a:cubicBezTo>
                    <a:pt x="276" y="389"/>
                    <a:pt x="276" y="389"/>
                    <a:pt x="276" y="389"/>
                  </a:cubicBezTo>
                  <a:cubicBezTo>
                    <a:pt x="276" y="388"/>
                    <a:pt x="276" y="388"/>
                    <a:pt x="276" y="388"/>
                  </a:cubicBezTo>
                  <a:cubicBezTo>
                    <a:pt x="276" y="387"/>
                    <a:pt x="276" y="387"/>
                    <a:pt x="276" y="386"/>
                  </a:cubicBezTo>
                  <a:cubicBezTo>
                    <a:pt x="276" y="386"/>
                    <a:pt x="276" y="386"/>
                    <a:pt x="276" y="386"/>
                  </a:cubicBezTo>
                  <a:cubicBezTo>
                    <a:pt x="276" y="386"/>
                    <a:pt x="276" y="386"/>
                    <a:pt x="276" y="386"/>
                  </a:cubicBezTo>
                  <a:cubicBezTo>
                    <a:pt x="276" y="386"/>
                    <a:pt x="276" y="385"/>
                    <a:pt x="276" y="385"/>
                  </a:cubicBezTo>
                  <a:cubicBezTo>
                    <a:pt x="276" y="385"/>
                    <a:pt x="276" y="385"/>
                    <a:pt x="276" y="385"/>
                  </a:cubicBezTo>
                  <a:cubicBezTo>
                    <a:pt x="276" y="385"/>
                    <a:pt x="276" y="385"/>
                    <a:pt x="276" y="385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76" y="384"/>
                    <a:pt x="276" y="384"/>
                    <a:pt x="276" y="384"/>
                  </a:cubicBezTo>
                  <a:cubicBezTo>
                    <a:pt x="276" y="384"/>
                    <a:pt x="276" y="384"/>
                    <a:pt x="276" y="383"/>
                  </a:cubicBezTo>
                  <a:cubicBezTo>
                    <a:pt x="276" y="383"/>
                    <a:pt x="276" y="383"/>
                    <a:pt x="276" y="383"/>
                  </a:cubicBezTo>
                  <a:cubicBezTo>
                    <a:pt x="276" y="383"/>
                    <a:pt x="276" y="383"/>
                    <a:pt x="276" y="383"/>
                  </a:cubicBezTo>
                  <a:cubicBezTo>
                    <a:pt x="276" y="383"/>
                    <a:pt x="276" y="383"/>
                    <a:pt x="276" y="383"/>
                  </a:cubicBezTo>
                  <a:cubicBezTo>
                    <a:pt x="276" y="382"/>
                    <a:pt x="276" y="382"/>
                    <a:pt x="277" y="382"/>
                  </a:cubicBezTo>
                  <a:cubicBezTo>
                    <a:pt x="279" y="382"/>
                    <a:pt x="279" y="382"/>
                    <a:pt x="279" y="382"/>
                  </a:cubicBezTo>
                  <a:cubicBezTo>
                    <a:pt x="279" y="382"/>
                    <a:pt x="279" y="382"/>
                    <a:pt x="279" y="382"/>
                  </a:cubicBezTo>
                  <a:cubicBezTo>
                    <a:pt x="279" y="382"/>
                    <a:pt x="279" y="383"/>
                    <a:pt x="279" y="383"/>
                  </a:cubicBezTo>
                  <a:cubicBezTo>
                    <a:pt x="279" y="383"/>
                    <a:pt x="279" y="383"/>
                    <a:pt x="279" y="383"/>
                  </a:cubicBezTo>
                  <a:cubicBezTo>
                    <a:pt x="279" y="383"/>
                    <a:pt x="280" y="383"/>
                    <a:pt x="280" y="383"/>
                  </a:cubicBezTo>
                  <a:cubicBezTo>
                    <a:pt x="280" y="383"/>
                    <a:pt x="280" y="383"/>
                    <a:pt x="280" y="383"/>
                  </a:cubicBezTo>
                  <a:cubicBezTo>
                    <a:pt x="280" y="383"/>
                    <a:pt x="280" y="383"/>
                    <a:pt x="280" y="383"/>
                  </a:cubicBezTo>
                  <a:cubicBezTo>
                    <a:pt x="280" y="383"/>
                    <a:pt x="280" y="383"/>
                    <a:pt x="280" y="383"/>
                  </a:cubicBezTo>
                  <a:cubicBezTo>
                    <a:pt x="280" y="383"/>
                    <a:pt x="281" y="383"/>
                    <a:pt x="281" y="384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83" y="384"/>
                    <a:pt x="283" y="385"/>
                    <a:pt x="284" y="385"/>
                  </a:cubicBezTo>
                  <a:cubicBezTo>
                    <a:pt x="285" y="385"/>
                    <a:pt x="286" y="385"/>
                    <a:pt x="286" y="385"/>
                  </a:cubicBezTo>
                  <a:cubicBezTo>
                    <a:pt x="286" y="385"/>
                    <a:pt x="286" y="385"/>
                    <a:pt x="286" y="385"/>
                  </a:cubicBezTo>
                  <a:cubicBezTo>
                    <a:pt x="286" y="385"/>
                    <a:pt x="286" y="385"/>
                    <a:pt x="286" y="385"/>
                  </a:cubicBezTo>
                  <a:cubicBezTo>
                    <a:pt x="287" y="385"/>
                    <a:pt x="288" y="384"/>
                    <a:pt x="288" y="383"/>
                  </a:cubicBezTo>
                  <a:cubicBezTo>
                    <a:pt x="288" y="383"/>
                    <a:pt x="288" y="383"/>
                    <a:pt x="288" y="383"/>
                  </a:cubicBezTo>
                  <a:cubicBezTo>
                    <a:pt x="288" y="383"/>
                    <a:pt x="288" y="383"/>
                    <a:pt x="289" y="383"/>
                  </a:cubicBezTo>
                  <a:cubicBezTo>
                    <a:pt x="289" y="383"/>
                    <a:pt x="289" y="382"/>
                    <a:pt x="289" y="382"/>
                  </a:cubicBezTo>
                  <a:cubicBezTo>
                    <a:pt x="289" y="382"/>
                    <a:pt x="289" y="382"/>
                    <a:pt x="289" y="382"/>
                  </a:cubicBezTo>
                  <a:cubicBezTo>
                    <a:pt x="289" y="382"/>
                    <a:pt x="289" y="382"/>
                    <a:pt x="289" y="382"/>
                  </a:cubicBezTo>
                  <a:cubicBezTo>
                    <a:pt x="289" y="382"/>
                    <a:pt x="289" y="382"/>
                    <a:pt x="289" y="382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89" y="378"/>
                    <a:pt x="291" y="378"/>
                    <a:pt x="291" y="375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88" y="374"/>
                    <a:pt x="288" y="370"/>
                    <a:pt x="288" y="366"/>
                  </a:cubicBezTo>
                  <a:cubicBezTo>
                    <a:pt x="287" y="365"/>
                    <a:pt x="285" y="365"/>
                    <a:pt x="285" y="363"/>
                  </a:cubicBezTo>
                  <a:cubicBezTo>
                    <a:pt x="283" y="362"/>
                    <a:pt x="282" y="360"/>
                    <a:pt x="281" y="359"/>
                  </a:cubicBezTo>
                  <a:cubicBezTo>
                    <a:pt x="280" y="359"/>
                    <a:pt x="280" y="359"/>
                    <a:pt x="280" y="358"/>
                  </a:cubicBezTo>
                  <a:cubicBezTo>
                    <a:pt x="280" y="358"/>
                    <a:pt x="279" y="358"/>
                    <a:pt x="279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4" y="355"/>
                    <a:pt x="272" y="353"/>
                    <a:pt x="271" y="350"/>
                  </a:cubicBezTo>
                  <a:cubicBezTo>
                    <a:pt x="267" y="350"/>
                    <a:pt x="267" y="350"/>
                    <a:pt x="267" y="350"/>
                  </a:cubicBezTo>
                  <a:cubicBezTo>
                    <a:pt x="267" y="349"/>
                    <a:pt x="266" y="349"/>
                    <a:pt x="265" y="348"/>
                  </a:cubicBezTo>
                  <a:cubicBezTo>
                    <a:pt x="265" y="348"/>
                    <a:pt x="265" y="347"/>
                    <a:pt x="265" y="346"/>
                  </a:cubicBezTo>
                  <a:cubicBezTo>
                    <a:pt x="265" y="346"/>
                    <a:pt x="264" y="346"/>
                    <a:pt x="263" y="346"/>
                  </a:cubicBezTo>
                  <a:cubicBezTo>
                    <a:pt x="263" y="345"/>
                    <a:pt x="263" y="344"/>
                    <a:pt x="263" y="344"/>
                  </a:cubicBezTo>
                  <a:cubicBezTo>
                    <a:pt x="263" y="343"/>
                    <a:pt x="262" y="344"/>
                    <a:pt x="261" y="344"/>
                  </a:cubicBezTo>
                  <a:cubicBezTo>
                    <a:pt x="261" y="342"/>
                    <a:pt x="261" y="341"/>
                    <a:pt x="260" y="340"/>
                  </a:cubicBezTo>
                  <a:cubicBezTo>
                    <a:pt x="259" y="338"/>
                    <a:pt x="257" y="338"/>
                    <a:pt x="257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49" y="334"/>
                    <a:pt x="248" y="330"/>
                    <a:pt x="245" y="328"/>
                  </a:cubicBezTo>
                  <a:cubicBezTo>
                    <a:pt x="245" y="325"/>
                    <a:pt x="244" y="325"/>
                    <a:pt x="244" y="324"/>
                  </a:cubicBezTo>
                  <a:cubicBezTo>
                    <a:pt x="243" y="324"/>
                    <a:pt x="244" y="323"/>
                    <a:pt x="244" y="322"/>
                  </a:cubicBezTo>
                  <a:cubicBezTo>
                    <a:pt x="244" y="322"/>
                    <a:pt x="243" y="322"/>
                    <a:pt x="243" y="322"/>
                  </a:cubicBezTo>
                  <a:cubicBezTo>
                    <a:pt x="243" y="322"/>
                    <a:pt x="243" y="322"/>
                    <a:pt x="243" y="321"/>
                  </a:cubicBezTo>
                  <a:cubicBezTo>
                    <a:pt x="243" y="321"/>
                    <a:pt x="242" y="322"/>
                    <a:pt x="242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1" y="320"/>
                    <a:pt x="241" y="319"/>
                    <a:pt x="241" y="317"/>
                  </a:cubicBezTo>
                  <a:cubicBezTo>
                    <a:pt x="240" y="317"/>
                    <a:pt x="239" y="316"/>
                    <a:pt x="238" y="314"/>
                  </a:cubicBezTo>
                  <a:cubicBezTo>
                    <a:pt x="236" y="315"/>
                    <a:pt x="234" y="314"/>
                    <a:pt x="235" y="312"/>
                  </a:cubicBezTo>
                  <a:cubicBezTo>
                    <a:pt x="235" y="310"/>
                    <a:pt x="236" y="308"/>
                    <a:pt x="237" y="307"/>
                  </a:cubicBezTo>
                  <a:cubicBezTo>
                    <a:pt x="237" y="306"/>
                    <a:pt x="238" y="305"/>
                    <a:pt x="238" y="305"/>
                  </a:cubicBezTo>
                  <a:cubicBezTo>
                    <a:pt x="239" y="304"/>
                    <a:pt x="239" y="303"/>
                    <a:pt x="240" y="302"/>
                  </a:cubicBezTo>
                  <a:cubicBezTo>
                    <a:pt x="236" y="303"/>
                    <a:pt x="238" y="299"/>
                    <a:pt x="236" y="299"/>
                  </a:cubicBezTo>
                  <a:cubicBezTo>
                    <a:pt x="235" y="298"/>
                    <a:pt x="233" y="297"/>
                    <a:pt x="233" y="295"/>
                  </a:cubicBezTo>
                  <a:cubicBezTo>
                    <a:pt x="231" y="294"/>
                    <a:pt x="229" y="293"/>
                    <a:pt x="228" y="292"/>
                  </a:cubicBezTo>
                  <a:cubicBezTo>
                    <a:pt x="228" y="291"/>
                    <a:pt x="228" y="291"/>
                    <a:pt x="228" y="291"/>
                  </a:cubicBezTo>
                  <a:cubicBezTo>
                    <a:pt x="228" y="291"/>
                    <a:pt x="228" y="290"/>
                    <a:pt x="228" y="290"/>
                  </a:cubicBezTo>
                  <a:cubicBezTo>
                    <a:pt x="226" y="287"/>
                    <a:pt x="225" y="284"/>
                    <a:pt x="223" y="280"/>
                  </a:cubicBezTo>
                  <a:cubicBezTo>
                    <a:pt x="224" y="280"/>
                    <a:pt x="224" y="278"/>
                    <a:pt x="224" y="277"/>
                  </a:cubicBezTo>
                  <a:cubicBezTo>
                    <a:pt x="225" y="277"/>
                    <a:pt x="225" y="278"/>
                    <a:pt x="225" y="279"/>
                  </a:cubicBezTo>
                  <a:cubicBezTo>
                    <a:pt x="227" y="278"/>
                    <a:pt x="227" y="280"/>
                    <a:pt x="229" y="280"/>
                  </a:cubicBezTo>
                  <a:cubicBezTo>
                    <a:pt x="229" y="281"/>
                    <a:pt x="230" y="282"/>
                    <a:pt x="231" y="282"/>
                  </a:cubicBezTo>
                  <a:cubicBezTo>
                    <a:pt x="231" y="284"/>
                    <a:pt x="232" y="285"/>
                    <a:pt x="234" y="285"/>
                  </a:cubicBezTo>
                  <a:cubicBezTo>
                    <a:pt x="234" y="283"/>
                    <a:pt x="234" y="283"/>
                    <a:pt x="236" y="282"/>
                  </a:cubicBezTo>
                  <a:cubicBezTo>
                    <a:pt x="235" y="281"/>
                    <a:pt x="236" y="279"/>
                    <a:pt x="236" y="279"/>
                  </a:cubicBezTo>
                  <a:cubicBezTo>
                    <a:pt x="237" y="279"/>
                    <a:pt x="237" y="279"/>
                    <a:pt x="237" y="279"/>
                  </a:cubicBezTo>
                  <a:cubicBezTo>
                    <a:pt x="237" y="279"/>
                    <a:pt x="237" y="279"/>
                    <a:pt x="237" y="279"/>
                  </a:cubicBezTo>
                  <a:cubicBezTo>
                    <a:pt x="238" y="278"/>
                    <a:pt x="238" y="275"/>
                    <a:pt x="240" y="276"/>
                  </a:cubicBezTo>
                  <a:cubicBezTo>
                    <a:pt x="240" y="276"/>
                    <a:pt x="240" y="276"/>
                    <a:pt x="240" y="276"/>
                  </a:cubicBezTo>
                  <a:cubicBezTo>
                    <a:pt x="241" y="275"/>
                    <a:pt x="241" y="275"/>
                    <a:pt x="241" y="275"/>
                  </a:cubicBezTo>
                  <a:cubicBezTo>
                    <a:pt x="241" y="275"/>
                    <a:pt x="241" y="275"/>
                    <a:pt x="241" y="275"/>
                  </a:cubicBezTo>
                  <a:cubicBezTo>
                    <a:pt x="241" y="274"/>
                    <a:pt x="242" y="274"/>
                    <a:pt x="243" y="274"/>
                  </a:cubicBezTo>
                  <a:cubicBezTo>
                    <a:pt x="243" y="274"/>
                    <a:pt x="243" y="274"/>
                    <a:pt x="243" y="274"/>
                  </a:cubicBezTo>
                  <a:cubicBezTo>
                    <a:pt x="243" y="274"/>
                    <a:pt x="243" y="274"/>
                    <a:pt x="244" y="274"/>
                  </a:cubicBezTo>
                  <a:cubicBezTo>
                    <a:pt x="244" y="274"/>
                    <a:pt x="244" y="274"/>
                    <a:pt x="244" y="274"/>
                  </a:cubicBezTo>
                  <a:cubicBezTo>
                    <a:pt x="245" y="273"/>
                    <a:pt x="246" y="273"/>
                    <a:pt x="246" y="272"/>
                  </a:cubicBezTo>
                  <a:cubicBezTo>
                    <a:pt x="247" y="272"/>
                    <a:pt x="247" y="272"/>
                    <a:pt x="247" y="272"/>
                  </a:cubicBezTo>
                  <a:cubicBezTo>
                    <a:pt x="248" y="271"/>
                    <a:pt x="249" y="271"/>
                    <a:pt x="251" y="272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1" y="272"/>
                    <a:pt x="251" y="272"/>
                    <a:pt x="251" y="272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4" y="271"/>
                    <a:pt x="255" y="272"/>
                    <a:pt x="257" y="272"/>
                  </a:cubicBezTo>
                  <a:cubicBezTo>
                    <a:pt x="258" y="272"/>
                    <a:pt x="258" y="272"/>
                    <a:pt x="258" y="272"/>
                  </a:cubicBezTo>
                  <a:cubicBezTo>
                    <a:pt x="258" y="269"/>
                    <a:pt x="260" y="268"/>
                    <a:pt x="261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7" y="266"/>
                    <a:pt x="267" y="264"/>
                    <a:pt x="269" y="264"/>
                  </a:cubicBezTo>
                  <a:cubicBezTo>
                    <a:pt x="270" y="263"/>
                    <a:pt x="271" y="262"/>
                    <a:pt x="273" y="261"/>
                  </a:cubicBezTo>
                  <a:cubicBezTo>
                    <a:pt x="275" y="261"/>
                    <a:pt x="276" y="260"/>
                    <a:pt x="277" y="259"/>
                  </a:cubicBezTo>
                  <a:cubicBezTo>
                    <a:pt x="277" y="259"/>
                    <a:pt x="277" y="258"/>
                    <a:pt x="277" y="259"/>
                  </a:cubicBezTo>
                  <a:cubicBezTo>
                    <a:pt x="279" y="259"/>
                    <a:pt x="279" y="259"/>
                    <a:pt x="280" y="258"/>
                  </a:cubicBezTo>
                  <a:cubicBezTo>
                    <a:pt x="280" y="258"/>
                    <a:pt x="280" y="257"/>
                    <a:pt x="281" y="257"/>
                  </a:cubicBezTo>
                  <a:cubicBezTo>
                    <a:pt x="282" y="257"/>
                    <a:pt x="282" y="256"/>
                    <a:pt x="283" y="256"/>
                  </a:cubicBezTo>
                  <a:cubicBezTo>
                    <a:pt x="284" y="256"/>
                    <a:pt x="284" y="256"/>
                    <a:pt x="285" y="255"/>
                  </a:cubicBezTo>
                  <a:cubicBezTo>
                    <a:pt x="285" y="255"/>
                    <a:pt x="286" y="255"/>
                    <a:pt x="286" y="255"/>
                  </a:cubicBezTo>
                  <a:cubicBezTo>
                    <a:pt x="287" y="255"/>
                    <a:pt x="287" y="254"/>
                    <a:pt x="287" y="254"/>
                  </a:cubicBezTo>
                  <a:cubicBezTo>
                    <a:pt x="289" y="253"/>
                    <a:pt x="290" y="253"/>
                    <a:pt x="292" y="253"/>
                  </a:cubicBezTo>
                  <a:cubicBezTo>
                    <a:pt x="292" y="253"/>
                    <a:pt x="292" y="252"/>
                    <a:pt x="292" y="252"/>
                  </a:cubicBezTo>
                  <a:cubicBezTo>
                    <a:pt x="292" y="252"/>
                    <a:pt x="293" y="252"/>
                    <a:pt x="294" y="252"/>
                  </a:cubicBezTo>
                  <a:cubicBezTo>
                    <a:pt x="294" y="252"/>
                    <a:pt x="295" y="251"/>
                    <a:pt x="295" y="251"/>
                  </a:cubicBezTo>
                  <a:cubicBezTo>
                    <a:pt x="296" y="251"/>
                    <a:pt x="296" y="251"/>
                    <a:pt x="296" y="250"/>
                  </a:cubicBezTo>
                  <a:cubicBezTo>
                    <a:pt x="297" y="250"/>
                    <a:pt x="298" y="250"/>
                    <a:pt x="298" y="249"/>
                  </a:cubicBezTo>
                  <a:cubicBezTo>
                    <a:pt x="298" y="249"/>
                    <a:pt x="299" y="249"/>
                    <a:pt x="300" y="249"/>
                  </a:cubicBezTo>
                  <a:cubicBezTo>
                    <a:pt x="300" y="249"/>
                    <a:pt x="300" y="248"/>
                    <a:pt x="301" y="247"/>
                  </a:cubicBezTo>
                  <a:cubicBezTo>
                    <a:pt x="301" y="247"/>
                    <a:pt x="302" y="248"/>
                    <a:pt x="302" y="247"/>
                  </a:cubicBezTo>
                  <a:cubicBezTo>
                    <a:pt x="303" y="247"/>
                    <a:pt x="302" y="247"/>
                    <a:pt x="302" y="247"/>
                  </a:cubicBezTo>
                  <a:cubicBezTo>
                    <a:pt x="303" y="246"/>
                    <a:pt x="304" y="247"/>
                    <a:pt x="304" y="247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8" y="246"/>
                    <a:pt x="308" y="246"/>
                    <a:pt x="308" y="246"/>
                  </a:cubicBezTo>
                  <a:cubicBezTo>
                    <a:pt x="310" y="243"/>
                    <a:pt x="304" y="243"/>
                    <a:pt x="305" y="239"/>
                  </a:cubicBezTo>
                  <a:cubicBezTo>
                    <a:pt x="305" y="236"/>
                    <a:pt x="308" y="238"/>
                    <a:pt x="308" y="236"/>
                  </a:cubicBezTo>
                  <a:cubicBezTo>
                    <a:pt x="309" y="236"/>
                    <a:pt x="309" y="235"/>
                    <a:pt x="310" y="235"/>
                  </a:cubicBezTo>
                  <a:cubicBezTo>
                    <a:pt x="312" y="235"/>
                    <a:pt x="312" y="235"/>
                    <a:pt x="313" y="236"/>
                  </a:cubicBezTo>
                  <a:cubicBezTo>
                    <a:pt x="313" y="237"/>
                    <a:pt x="316" y="236"/>
                    <a:pt x="316" y="238"/>
                  </a:cubicBezTo>
                  <a:cubicBezTo>
                    <a:pt x="318" y="237"/>
                    <a:pt x="318" y="239"/>
                    <a:pt x="320" y="239"/>
                  </a:cubicBezTo>
                  <a:cubicBezTo>
                    <a:pt x="320" y="240"/>
                    <a:pt x="320" y="240"/>
                    <a:pt x="320" y="241"/>
                  </a:cubicBezTo>
                  <a:cubicBezTo>
                    <a:pt x="321" y="242"/>
                    <a:pt x="321" y="243"/>
                    <a:pt x="321" y="244"/>
                  </a:cubicBezTo>
                  <a:cubicBezTo>
                    <a:pt x="322" y="244"/>
                    <a:pt x="322" y="244"/>
                    <a:pt x="322" y="245"/>
                  </a:cubicBezTo>
                  <a:cubicBezTo>
                    <a:pt x="324" y="245"/>
                    <a:pt x="325" y="245"/>
                    <a:pt x="326" y="243"/>
                  </a:cubicBezTo>
                  <a:cubicBezTo>
                    <a:pt x="326" y="236"/>
                    <a:pt x="328" y="230"/>
                    <a:pt x="329" y="224"/>
                  </a:cubicBezTo>
                  <a:cubicBezTo>
                    <a:pt x="330" y="221"/>
                    <a:pt x="328" y="220"/>
                    <a:pt x="328" y="217"/>
                  </a:cubicBezTo>
                  <a:close/>
                  <a:moveTo>
                    <a:pt x="105" y="17"/>
                  </a:moveTo>
                  <a:cubicBezTo>
                    <a:pt x="105" y="18"/>
                    <a:pt x="105" y="18"/>
                    <a:pt x="104" y="18"/>
                  </a:cubicBezTo>
                  <a:cubicBezTo>
                    <a:pt x="104" y="21"/>
                    <a:pt x="107" y="20"/>
                    <a:pt x="109" y="21"/>
                  </a:cubicBezTo>
                  <a:cubicBezTo>
                    <a:pt x="109" y="23"/>
                    <a:pt x="112" y="21"/>
                    <a:pt x="112" y="21"/>
                  </a:cubicBezTo>
                  <a:cubicBezTo>
                    <a:pt x="112" y="20"/>
                    <a:pt x="112" y="19"/>
                    <a:pt x="112" y="18"/>
                  </a:cubicBezTo>
                  <a:cubicBezTo>
                    <a:pt x="112" y="18"/>
                    <a:pt x="111" y="18"/>
                    <a:pt x="112" y="17"/>
                  </a:cubicBezTo>
                  <a:cubicBezTo>
                    <a:pt x="109" y="17"/>
                    <a:pt x="107" y="17"/>
                    <a:pt x="106" y="16"/>
                  </a:cubicBezTo>
                  <a:cubicBezTo>
                    <a:pt x="106" y="17"/>
                    <a:pt x="106" y="17"/>
                    <a:pt x="105" y="17"/>
                  </a:cubicBezTo>
                  <a:close/>
                  <a:moveTo>
                    <a:pt x="43" y="81"/>
                  </a:moveTo>
                  <a:cubicBezTo>
                    <a:pt x="43" y="78"/>
                    <a:pt x="42" y="77"/>
                    <a:pt x="39" y="77"/>
                  </a:cubicBezTo>
                  <a:cubicBezTo>
                    <a:pt x="39" y="80"/>
                    <a:pt x="39" y="80"/>
                    <a:pt x="39" y="82"/>
                  </a:cubicBezTo>
                  <a:cubicBezTo>
                    <a:pt x="42" y="84"/>
                    <a:pt x="40" y="80"/>
                    <a:pt x="43" y="81"/>
                  </a:cubicBezTo>
                  <a:close/>
                  <a:moveTo>
                    <a:pt x="104" y="20"/>
                  </a:moveTo>
                  <a:cubicBezTo>
                    <a:pt x="101" y="20"/>
                    <a:pt x="101" y="21"/>
                    <a:pt x="101" y="24"/>
                  </a:cubicBezTo>
                  <a:cubicBezTo>
                    <a:pt x="101" y="24"/>
                    <a:pt x="102" y="24"/>
                    <a:pt x="102" y="24"/>
                  </a:cubicBezTo>
                  <a:cubicBezTo>
                    <a:pt x="102" y="25"/>
                    <a:pt x="103" y="26"/>
                    <a:pt x="104" y="26"/>
                  </a:cubicBezTo>
                  <a:cubicBezTo>
                    <a:pt x="104" y="25"/>
                    <a:pt x="105" y="24"/>
                    <a:pt x="104" y="23"/>
                  </a:cubicBezTo>
                  <a:cubicBezTo>
                    <a:pt x="103" y="23"/>
                    <a:pt x="104" y="21"/>
                    <a:pt x="104" y="20"/>
                  </a:cubicBezTo>
                  <a:close/>
                  <a:moveTo>
                    <a:pt x="114" y="33"/>
                  </a:moveTo>
                  <a:cubicBezTo>
                    <a:pt x="114" y="32"/>
                    <a:pt x="114" y="31"/>
                    <a:pt x="115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0"/>
                    <a:pt x="115" y="30"/>
                    <a:pt x="115" y="29"/>
                  </a:cubicBezTo>
                  <a:cubicBezTo>
                    <a:pt x="113" y="29"/>
                    <a:pt x="111" y="29"/>
                    <a:pt x="111" y="31"/>
                  </a:cubicBezTo>
                  <a:cubicBezTo>
                    <a:pt x="111" y="31"/>
                    <a:pt x="111" y="32"/>
                    <a:pt x="111" y="33"/>
                  </a:cubicBezTo>
                  <a:cubicBezTo>
                    <a:pt x="111" y="33"/>
                    <a:pt x="111" y="33"/>
                    <a:pt x="112" y="33"/>
                  </a:cubicBezTo>
                  <a:cubicBezTo>
                    <a:pt x="112" y="33"/>
                    <a:pt x="113" y="33"/>
                    <a:pt x="112" y="33"/>
                  </a:cubicBezTo>
                  <a:cubicBezTo>
                    <a:pt x="114" y="34"/>
                    <a:pt x="114" y="33"/>
                    <a:pt x="114" y="33"/>
                  </a:cubicBezTo>
                  <a:close/>
                </a:path>
              </a:pathLst>
            </a:cu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57" name="Google Shape;646;p19">
              <a:extLst>
                <a:ext uri="{FF2B5EF4-FFF2-40B4-BE49-F238E27FC236}">
                  <a16:creationId xmlns:a16="http://schemas.microsoft.com/office/drawing/2014/main" id="{CE579741-EBB0-D746-9214-F8D51F555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5063" y="3146425"/>
              <a:ext cx="1081087" cy="330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200"/>
                <a:defRPr/>
              </a:pPr>
              <a:r>
                <a:rPr lang="en-US" altLang="en-US" sz="1200" b="1">
                  <a:solidFill>
                    <a:srgbClr val="FFFFFF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GERMANY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001" name="Google Shape;647;p19">
              <a:extLst>
                <a:ext uri="{FF2B5EF4-FFF2-40B4-BE49-F238E27FC236}">
                  <a16:creationId xmlns:a16="http://schemas.microsoft.com/office/drawing/2014/main" id="{0FC3B96B-C646-3E47-A7DF-A0289EFD8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276600"/>
              <a:ext cx="2867025" cy="3087688"/>
            </a:xfrm>
            <a:custGeom>
              <a:avLst/>
              <a:gdLst>
                <a:gd name="T0" fmla="*/ 291385 w 551"/>
                <a:gd name="T1" fmla="*/ 921715 h 593"/>
                <a:gd name="T2" fmla="*/ 10407 w 551"/>
                <a:gd name="T3" fmla="*/ 531158 h 593"/>
                <a:gd name="T4" fmla="*/ 629601 w 551"/>
                <a:gd name="T5" fmla="*/ 1458080 h 593"/>
                <a:gd name="T6" fmla="*/ 2846211 w 551"/>
                <a:gd name="T7" fmla="*/ 2624545 h 593"/>
                <a:gd name="T8" fmla="*/ 2632875 w 551"/>
                <a:gd name="T9" fmla="*/ 2796390 h 593"/>
                <a:gd name="T10" fmla="*/ 2674502 w 551"/>
                <a:gd name="T11" fmla="*/ 2963028 h 593"/>
                <a:gd name="T12" fmla="*/ 2809788 w 551"/>
                <a:gd name="T13" fmla="*/ 3025517 h 593"/>
                <a:gd name="T14" fmla="*/ 624397 w 551"/>
                <a:gd name="T15" fmla="*/ 1364347 h 593"/>
                <a:gd name="T16" fmla="*/ 587974 w 551"/>
                <a:gd name="T17" fmla="*/ 1333102 h 593"/>
                <a:gd name="T18" fmla="*/ 2617265 w 551"/>
                <a:gd name="T19" fmla="*/ 729040 h 593"/>
                <a:gd name="T20" fmla="*/ 2424743 w 551"/>
                <a:gd name="T21" fmla="*/ 703003 h 593"/>
                <a:gd name="T22" fmla="*/ 2133357 w 551"/>
                <a:gd name="T23" fmla="*/ 546780 h 593"/>
                <a:gd name="T24" fmla="*/ 2024088 w 551"/>
                <a:gd name="T25" fmla="*/ 364520 h 593"/>
                <a:gd name="T26" fmla="*/ 1899208 w 551"/>
                <a:gd name="T27" fmla="*/ 338483 h 593"/>
                <a:gd name="T28" fmla="*/ 1727499 w 551"/>
                <a:gd name="T29" fmla="*/ 130186 h 593"/>
                <a:gd name="T30" fmla="*/ 1571400 w 551"/>
                <a:gd name="T31" fmla="*/ 15622 h 593"/>
                <a:gd name="T32" fmla="*/ 1404894 w 551"/>
                <a:gd name="T33" fmla="*/ 171845 h 593"/>
                <a:gd name="T34" fmla="*/ 1243591 w 551"/>
                <a:gd name="T35" fmla="*/ 328068 h 593"/>
                <a:gd name="T36" fmla="*/ 1061475 w 551"/>
                <a:gd name="T37" fmla="*/ 442632 h 593"/>
                <a:gd name="T38" fmla="*/ 879359 w 551"/>
                <a:gd name="T39" fmla="*/ 406180 h 593"/>
                <a:gd name="T40" fmla="*/ 759683 w 551"/>
                <a:gd name="T41" fmla="*/ 307238 h 593"/>
                <a:gd name="T42" fmla="*/ 723260 w 551"/>
                <a:gd name="T43" fmla="*/ 437424 h 593"/>
                <a:gd name="T44" fmla="*/ 624397 w 551"/>
                <a:gd name="T45" fmla="*/ 624892 h 593"/>
                <a:gd name="T46" fmla="*/ 457891 w 551"/>
                <a:gd name="T47" fmla="*/ 531158 h 593"/>
                <a:gd name="T48" fmla="*/ 301792 w 551"/>
                <a:gd name="T49" fmla="*/ 499913 h 593"/>
                <a:gd name="T50" fmla="*/ 57236 w 551"/>
                <a:gd name="T51" fmla="*/ 557195 h 593"/>
                <a:gd name="T52" fmla="*/ 98863 w 551"/>
                <a:gd name="T53" fmla="*/ 614477 h 593"/>
                <a:gd name="T54" fmla="*/ 62440 w 551"/>
                <a:gd name="T55" fmla="*/ 676966 h 593"/>
                <a:gd name="T56" fmla="*/ 228946 w 551"/>
                <a:gd name="T57" fmla="*/ 781115 h 593"/>
                <a:gd name="T58" fmla="*/ 426671 w 551"/>
                <a:gd name="T59" fmla="*/ 885263 h 593"/>
                <a:gd name="T60" fmla="*/ 489111 w 551"/>
                <a:gd name="T61" fmla="*/ 1005034 h 593"/>
                <a:gd name="T62" fmla="*/ 546348 w 551"/>
                <a:gd name="T63" fmla="*/ 1234161 h 593"/>
                <a:gd name="T64" fmla="*/ 655617 w 551"/>
                <a:gd name="T65" fmla="*/ 1489325 h 593"/>
                <a:gd name="T66" fmla="*/ 718057 w 551"/>
                <a:gd name="T67" fmla="*/ 1723659 h 593"/>
                <a:gd name="T68" fmla="*/ 681634 w 551"/>
                <a:gd name="T69" fmla="*/ 1614303 h 593"/>
                <a:gd name="T70" fmla="*/ 619194 w 551"/>
                <a:gd name="T71" fmla="*/ 1666378 h 593"/>
                <a:gd name="T72" fmla="*/ 582771 w 551"/>
                <a:gd name="T73" fmla="*/ 1833015 h 593"/>
                <a:gd name="T74" fmla="*/ 546348 w 551"/>
                <a:gd name="T75" fmla="*/ 1937164 h 593"/>
                <a:gd name="T76" fmla="*/ 468298 w 551"/>
                <a:gd name="T77" fmla="*/ 2135046 h 593"/>
                <a:gd name="T78" fmla="*/ 473501 w 551"/>
                <a:gd name="T79" fmla="*/ 2312099 h 593"/>
                <a:gd name="T80" fmla="*/ 613991 w 551"/>
                <a:gd name="T81" fmla="*/ 2411040 h 593"/>
                <a:gd name="T82" fmla="*/ 827326 w 551"/>
                <a:gd name="T83" fmla="*/ 2473529 h 593"/>
                <a:gd name="T84" fmla="*/ 1123915 w 551"/>
                <a:gd name="T85" fmla="*/ 2556848 h 593"/>
                <a:gd name="T86" fmla="*/ 1285218 w 551"/>
                <a:gd name="T87" fmla="*/ 2655789 h 593"/>
                <a:gd name="T88" fmla="*/ 1430910 w 551"/>
                <a:gd name="T89" fmla="*/ 2468322 h 593"/>
                <a:gd name="T90" fmla="*/ 1665059 w 551"/>
                <a:gd name="T91" fmla="*/ 2343344 h 593"/>
                <a:gd name="T92" fmla="*/ 1857582 w 551"/>
                <a:gd name="T93" fmla="*/ 2400625 h 593"/>
                <a:gd name="T94" fmla="*/ 2096934 w 551"/>
                <a:gd name="T95" fmla="*/ 2541226 h 593"/>
                <a:gd name="T96" fmla="*/ 2242627 w 551"/>
                <a:gd name="T97" fmla="*/ 2489152 h 593"/>
                <a:gd name="T98" fmla="*/ 2377913 w 551"/>
                <a:gd name="T99" fmla="*/ 2369381 h 593"/>
                <a:gd name="T100" fmla="*/ 2305066 w 551"/>
                <a:gd name="T101" fmla="*/ 2187121 h 593"/>
                <a:gd name="T102" fmla="*/ 2305066 w 551"/>
                <a:gd name="T103" fmla="*/ 1900712 h 593"/>
                <a:gd name="T104" fmla="*/ 2289457 w 551"/>
                <a:gd name="T105" fmla="*/ 1708037 h 593"/>
                <a:gd name="T106" fmla="*/ 2367506 w 551"/>
                <a:gd name="T107" fmla="*/ 1655963 h 593"/>
                <a:gd name="T108" fmla="*/ 2247830 w 551"/>
                <a:gd name="T109" fmla="*/ 1525777 h 593"/>
                <a:gd name="T110" fmla="*/ 2190594 w 551"/>
                <a:gd name="T111" fmla="*/ 1494532 h 593"/>
                <a:gd name="T112" fmla="*/ 2377913 w 551"/>
                <a:gd name="T113" fmla="*/ 1254991 h 593"/>
                <a:gd name="T114" fmla="*/ 2487182 w 551"/>
                <a:gd name="T115" fmla="*/ 1197709 h 593"/>
                <a:gd name="T116" fmla="*/ 2544419 w 551"/>
                <a:gd name="T117" fmla="*/ 978997 h 593"/>
                <a:gd name="T118" fmla="*/ 2622468 w 551"/>
                <a:gd name="T119" fmla="*/ 822774 h 593"/>
                <a:gd name="T120" fmla="*/ 478705 w 551"/>
                <a:gd name="T121" fmla="*/ 1093560 h 59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51" h="593" extrusionOk="0">
                  <a:moveTo>
                    <a:pt x="419" y="489"/>
                  </a:moveTo>
                  <a:cubicBezTo>
                    <a:pt x="418" y="489"/>
                    <a:pt x="417" y="489"/>
                    <a:pt x="416" y="490"/>
                  </a:cubicBezTo>
                  <a:cubicBezTo>
                    <a:pt x="415" y="490"/>
                    <a:pt x="415" y="491"/>
                    <a:pt x="415" y="492"/>
                  </a:cubicBezTo>
                  <a:cubicBezTo>
                    <a:pt x="416" y="493"/>
                    <a:pt x="416" y="492"/>
                    <a:pt x="417" y="492"/>
                  </a:cubicBezTo>
                  <a:cubicBezTo>
                    <a:pt x="417" y="493"/>
                    <a:pt x="419" y="492"/>
                    <a:pt x="420" y="493"/>
                  </a:cubicBezTo>
                  <a:cubicBezTo>
                    <a:pt x="420" y="492"/>
                    <a:pt x="422" y="492"/>
                    <a:pt x="422" y="491"/>
                  </a:cubicBezTo>
                  <a:cubicBezTo>
                    <a:pt x="422" y="490"/>
                    <a:pt x="422" y="490"/>
                    <a:pt x="423" y="490"/>
                  </a:cubicBezTo>
                  <a:cubicBezTo>
                    <a:pt x="424" y="490"/>
                    <a:pt x="424" y="490"/>
                    <a:pt x="424" y="489"/>
                  </a:cubicBezTo>
                  <a:cubicBezTo>
                    <a:pt x="423" y="488"/>
                    <a:pt x="420" y="488"/>
                    <a:pt x="419" y="489"/>
                  </a:cubicBezTo>
                  <a:close/>
                  <a:moveTo>
                    <a:pt x="64" y="180"/>
                  </a:moveTo>
                  <a:cubicBezTo>
                    <a:pt x="64" y="180"/>
                    <a:pt x="63" y="180"/>
                    <a:pt x="63" y="179"/>
                  </a:cubicBezTo>
                  <a:cubicBezTo>
                    <a:pt x="63" y="179"/>
                    <a:pt x="62" y="179"/>
                    <a:pt x="62" y="179"/>
                  </a:cubicBezTo>
                  <a:cubicBezTo>
                    <a:pt x="62" y="179"/>
                    <a:pt x="61" y="178"/>
                    <a:pt x="61" y="178"/>
                  </a:cubicBezTo>
                  <a:cubicBezTo>
                    <a:pt x="61" y="176"/>
                    <a:pt x="59" y="175"/>
                    <a:pt x="56" y="175"/>
                  </a:cubicBezTo>
                  <a:cubicBezTo>
                    <a:pt x="56" y="176"/>
                    <a:pt x="56" y="176"/>
                    <a:pt x="56" y="177"/>
                  </a:cubicBezTo>
                  <a:cubicBezTo>
                    <a:pt x="56" y="177"/>
                    <a:pt x="57" y="178"/>
                    <a:pt x="57" y="178"/>
                  </a:cubicBezTo>
                  <a:cubicBezTo>
                    <a:pt x="57" y="178"/>
                    <a:pt x="56" y="179"/>
                    <a:pt x="56" y="179"/>
                  </a:cubicBezTo>
                  <a:cubicBezTo>
                    <a:pt x="57" y="180"/>
                    <a:pt x="58" y="181"/>
                    <a:pt x="58" y="182"/>
                  </a:cubicBezTo>
                  <a:cubicBezTo>
                    <a:pt x="58" y="182"/>
                    <a:pt x="59" y="182"/>
                    <a:pt x="59" y="183"/>
                  </a:cubicBezTo>
                  <a:cubicBezTo>
                    <a:pt x="59" y="184"/>
                    <a:pt x="60" y="184"/>
                    <a:pt x="60" y="184"/>
                  </a:cubicBezTo>
                  <a:cubicBezTo>
                    <a:pt x="61" y="184"/>
                    <a:pt x="61" y="185"/>
                    <a:pt x="61" y="185"/>
                  </a:cubicBezTo>
                  <a:cubicBezTo>
                    <a:pt x="62" y="185"/>
                    <a:pt x="62" y="185"/>
                    <a:pt x="62" y="186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7" y="186"/>
                    <a:pt x="68" y="185"/>
                    <a:pt x="69" y="183"/>
                  </a:cubicBezTo>
                  <a:cubicBezTo>
                    <a:pt x="66" y="183"/>
                    <a:pt x="65" y="182"/>
                    <a:pt x="64" y="180"/>
                  </a:cubicBezTo>
                  <a:close/>
                  <a:moveTo>
                    <a:pt x="5" y="99"/>
                  </a:moveTo>
                  <a:cubicBezTo>
                    <a:pt x="5" y="99"/>
                    <a:pt x="5" y="99"/>
                    <a:pt x="5" y="98"/>
                  </a:cubicBezTo>
                  <a:cubicBezTo>
                    <a:pt x="2" y="98"/>
                    <a:pt x="3" y="100"/>
                    <a:pt x="0" y="99"/>
                  </a:cubicBezTo>
                  <a:cubicBezTo>
                    <a:pt x="0" y="101"/>
                    <a:pt x="1" y="101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4" y="102"/>
                    <a:pt x="6" y="102"/>
                    <a:pt x="6" y="100"/>
                  </a:cubicBezTo>
                  <a:cubicBezTo>
                    <a:pt x="6" y="100"/>
                    <a:pt x="5" y="100"/>
                    <a:pt x="5" y="99"/>
                  </a:cubicBezTo>
                  <a:close/>
                  <a:moveTo>
                    <a:pt x="57" y="164"/>
                  </a:moveTo>
                  <a:cubicBezTo>
                    <a:pt x="58" y="160"/>
                    <a:pt x="55" y="159"/>
                    <a:pt x="52" y="160"/>
                  </a:cubicBezTo>
                  <a:cubicBezTo>
                    <a:pt x="52" y="160"/>
                    <a:pt x="52" y="161"/>
                    <a:pt x="52" y="162"/>
                  </a:cubicBezTo>
                  <a:cubicBezTo>
                    <a:pt x="52" y="162"/>
                    <a:pt x="53" y="162"/>
                    <a:pt x="53" y="163"/>
                  </a:cubicBezTo>
                  <a:cubicBezTo>
                    <a:pt x="55" y="163"/>
                    <a:pt x="54" y="165"/>
                    <a:pt x="57" y="164"/>
                  </a:cubicBezTo>
                  <a:close/>
                  <a:moveTo>
                    <a:pt x="124" y="273"/>
                  </a:moveTo>
                  <a:cubicBezTo>
                    <a:pt x="124" y="271"/>
                    <a:pt x="121" y="271"/>
                    <a:pt x="121" y="270"/>
                  </a:cubicBezTo>
                  <a:cubicBezTo>
                    <a:pt x="119" y="269"/>
                    <a:pt x="120" y="267"/>
                    <a:pt x="117" y="268"/>
                  </a:cubicBezTo>
                  <a:cubicBezTo>
                    <a:pt x="115" y="268"/>
                    <a:pt x="117" y="269"/>
                    <a:pt x="117" y="270"/>
                  </a:cubicBezTo>
                  <a:cubicBezTo>
                    <a:pt x="117" y="271"/>
                    <a:pt x="118" y="271"/>
                    <a:pt x="118" y="272"/>
                  </a:cubicBezTo>
                  <a:cubicBezTo>
                    <a:pt x="118" y="273"/>
                    <a:pt x="118" y="275"/>
                    <a:pt x="118" y="276"/>
                  </a:cubicBezTo>
                  <a:cubicBezTo>
                    <a:pt x="119" y="276"/>
                    <a:pt x="120" y="276"/>
                    <a:pt x="119" y="277"/>
                  </a:cubicBezTo>
                  <a:cubicBezTo>
                    <a:pt x="119" y="278"/>
                    <a:pt x="122" y="278"/>
                    <a:pt x="121" y="280"/>
                  </a:cubicBezTo>
                  <a:cubicBezTo>
                    <a:pt x="122" y="280"/>
                    <a:pt x="122" y="280"/>
                    <a:pt x="122" y="281"/>
                  </a:cubicBezTo>
                  <a:cubicBezTo>
                    <a:pt x="124" y="281"/>
                    <a:pt x="123" y="279"/>
                    <a:pt x="126" y="279"/>
                  </a:cubicBezTo>
                  <a:cubicBezTo>
                    <a:pt x="126" y="278"/>
                    <a:pt x="126" y="277"/>
                    <a:pt x="126" y="276"/>
                  </a:cubicBezTo>
                  <a:cubicBezTo>
                    <a:pt x="125" y="275"/>
                    <a:pt x="124" y="274"/>
                    <a:pt x="124" y="273"/>
                  </a:cubicBezTo>
                  <a:close/>
                  <a:moveTo>
                    <a:pt x="550" y="538"/>
                  </a:moveTo>
                  <a:cubicBezTo>
                    <a:pt x="550" y="536"/>
                    <a:pt x="551" y="535"/>
                    <a:pt x="551" y="534"/>
                  </a:cubicBezTo>
                  <a:cubicBezTo>
                    <a:pt x="551" y="531"/>
                    <a:pt x="549" y="528"/>
                    <a:pt x="550" y="524"/>
                  </a:cubicBezTo>
                  <a:cubicBezTo>
                    <a:pt x="549" y="524"/>
                    <a:pt x="550" y="522"/>
                    <a:pt x="548" y="522"/>
                  </a:cubicBezTo>
                  <a:cubicBezTo>
                    <a:pt x="548" y="521"/>
                    <a:pt x="547" y="521"/>
                    <a:pt x="547" y="520"/>
                  </a:cubicBezTo>
                  <a:cubicBezTo>
                    <a:pt x="547" y="520"/>
                    <a:pt x="546" y="520"/>
                    <a:pt x="547" y="519"/>
                  </a:cubicBezTo>
                  <a:cubicBezTo>
                    <a:pt x="547" y="518"/>
                    <a:pt x="545" y="517"/>
                    <a:pt x="546" y="516"/>
                  </a:cubicBezTo>
                  <a:cubicBezTo>
                    <a:pt x="546" y="515"/>
                    <a:pt x="547" y="515"/>
                    <a:pt x="547" y="515"/>
                  </a:cubicBezTo>
                  <a:cubicBezTo>
                    <a:pt x="547" y="514"/>
                    <a:pt x="548" y="513"/>
                    <a:pt x="548" y="513"/>
                  </a:cubicBezTo>
                  <a:cubicBezTo>
                    <a:pt x="548" y="511"/>
                    <a:pt x="548" y="509"/>
                    <a:pt x="548" y="508"/>
                  </a:cubicBezTo>
                  <a:cubicBezTo>
                    <a:pt x="548" y="506"/>
                    <a:pt x="546" y="507"/>
                    <a:pt x="547" y="504"/>
                  </a:cubicBezTo>
                  <a:cubicBezTo>
                    <a:pt x="546" y="502"/>
                    <a:pt x="548" y="502"/>
                    <a:pt x="547" y="500"/>
                  </a:cubicBezTo>
                  <a:cubicBezTo>
                    <a:pt x="546" y="499"/>
                    <a:pt x="546" y="497"/>
                    <a:pt x="543" y="498"/>
                  </a:cubicBezTo>
                  <a:cubicBezTo>
                    <a:pt x="540" y="500"/>
                    <a:pt x="539" y="504"/>
                    <a:pt x="540" y="508"/>
                  </a:cubicBezTo>
                  <a:cubicBezTo>
                    <a:pt x="540" y="509"/>
                    <a:pt x="540" y="511"/>
                    <a:pt x="540" y="512"/>
                  </a:cubicBezTo>
                  <a:cubicBezTo>
                    <a:pt x="540" y="514"/>
                    <a:pt x="541" y="516"/>
                    <a:pt x="539" y="516"/>
                  </a:cubicBezTo>
                  <a:cubicBezTo>
                    <a:pt x="537" y="515"/>
                    <a:pt x="536" y="514"/>
                    <a:pt x="533" y="514"/>
                  </a:cubicBezTo>
                  <a:cubicBezTo>
                    <a:pt x="532" y="515"/>
                    <a:pt x="531" y="516"/>
                    <a:pt x="529" y="517"/>
                  </a:cubicBezTo>
                  <a:cubicBezTo>
                    <a:pt x="528" y="518"/>
                    <a:pt x="527" y="519"/>
                    <a:pt x="525" y="520"/>
                  </a:cubicBezTo>
                  <a:cubicBezTo>
                    <a:pt x="521" y="520"/>
                    <a:pt x="519" y="522"/>
                    <a:pt x="516" y="524"/>
                  </a:cubicBezTo>
                  <a:cubicBezTo>
                    <a:pt x="516" y="524"/>
                    <a:pt x="515" y="524"/>
                    <a:pt x="515" y="523"/>
                  </a:cubicBezTo>
                  <a:cubicBezTo>
                    <a:pt x="512" y="522"/>
                    <a:pt x="514" y="526"/>
                    <a:pt x="514" y="527"/>
                  </a:cubicBezTo>
                  <a:cubicBezTo>
                    <a:pt x="512" y="527"/>
                    <a:pt x="512" y="528"/>
                    <a:pt x="511" y="528"/>
                  </a:cubicBezTo>
                  <a:cubicBezTo>
                    <a:pt x="511" y="530"/>
                    <a:pt x="512" y="531"/>
                    <a:pt x="512" y="532"/>
                  </a:cubicBezTo>
                  <a:cubicBezTo>
                    <a:pt x="511" y="532"/>
                    <a:pt x="510" y="533"/>
                    <a:pt x="509" y="534"/>
                  </a:cubicBezTo>
                  <a:cubicBezTo>
                    <a:pt x="509" y="536"/>
                    <a:pt x="506" y="535"/>
                    <a:pt x="506" y="537"/>
                  </a:cubicBezTo>
                  <a:cubicBezTo>
                    <a:pt x="508" y="538"/>
                    <a:pt x="509" y="538"/>
                    <a:pt x="510" y="539"/>
                  </a:cubicBezTo>
                  <a:cubicBezTo>
                    <a:pt x="510" y="539"/>
                    <a:pt x="510" y="540"/>
                    <a:pt x="511" y="540"/>
                  </a:cubicBezTo>
                  <a:cubicBezTo>
                    <a:pt x="512" y="540"/>
                    <a:pt x="512" y="540"/>
                    <a:pt x="513" y="541"/>
                  </a:cubicBezTo>
                  <a:cubicBezTo>
                    <a:pt x="512" y="541"/>
                    <a:pt x="511" y="542"/>
                    <a:pt x="509" y="542"/>
                  </a:cubicBezTo>
                  <a:cubicBezTo>
                    <a:pt x="508" y="542"/>
                    <a:pt x="508" y="543"/>
                    <a:pt x="506" y="543"/>
                  </a:cubicBezTo>
                  <a:cubicBezTo>
                    <a:pt x="507" y="546"/>
                    <a:pt x="508" y="547"/>
                    <a:pt x="507" y="551"/>
                  </a:cubicBezTo>
                  <a:cubicBezTo>
                    <a:pt x="509" y="550"/>
                    <a:pt x="509" y="552"/>
                    <a:pt x="511" y="551"/>
                  </a:cubicBezTo>
                  <a:cubicBezTo>
                    <a:pt x="511" y="551"/>
                    <a:pt x="512" y="552"/>
                    <a:pt x="512" y="552"/>
                  </a:cubicBezTo>
                  <a:cubicBezTo>
                    <a:pt x="513" y="553"/>
                    <a:pt x="513" y="553"/>
                    <a:pt x="514" y="554"/>
                  </a:cubicBezTo>
                  <a:cubicBezTo>
                    <a:pt x="512" y="557"/>
                    <a:pt x="507" y="559"/>
                    <a:pt x="507" y="564"/>
                  </a:cubicBezTo>
                  <a:cubicBezTo>
                    <a:pt x="507" y="564"/>
                    <a:pt x="508" y="564"/>
                    <a:pt x="508" y="564"/>
                  </a:cubicBezTo>
                  <a:cubicBezTo>
                    <a:pt x="509" y="564"/>
                    <a:pt x="509" y="564"/>
                    <a:pt x="509" y="564"/>
                  </a:cubicBezTo>
                  <a:cubicBezTo>
                    <a:pt x="511" y="563"/>
                    <a:pt x="512" y="562"/>
                    <a:pt x="515" y="562"/>
                  </a:cubicBezTo>
                  <a:cubicBezTo>
                    <a:pt x="516" y="563"/>
                    <a:pt x="516" y="563"/>
                    <a:pt x="516" y="564"/>
                  </a:cubicBezTo>
                  <a:cubicBezTo>
                    <a:pt x="517" y="567"/>
                    <a:pt x="515" y="567"/>
                    <a:pt x="514" y="569"/>
                  </a:cubicBezTo>
                  <a:cubicBezTo>
                    <a:pt x="513" y="570"/>
                    <a:pt x="513" y="570"/>
                    <a:pt x="513" y="571"/>
                  </a:cubicBezTo>
                  <a:cubicBezTo>
                    <a:pt x="512" y="571"/>
                    <a:pt x="512" y="571"/>
                    <a:pt x="512" y="572"/>
                  </a:cubicBezTo>
                  <a:cubicBezTo>
                    <a:pt x="512" y="572"/>
                    <a:pt x="513" y="572"/>
                    <a:pt x="513" y="573"/>
                  </a:cubicBezTo>
                  <a:cubicBezTo>
                    <a:pt x="516" y="572"/>
                    <a:pt x="517" y="573"/>
                    <a:pt x="519" y="574"/>
                  </a:cubicBezTo>
                  <a:cubicBezTo>
                    <a:pt x="521" y="574"/>
                    <a:pt x="523" y="574"/>
                    <a:pt x="522" y="576"/>
                  </a:cubicBezTo>
                  <a:cubicBezTo>
                    <a:pt x="519" y="576"/>
                    <a:pt x="519" y="578"/>
                    <a:pt x="516" y="577"/>
                  </a:cubicBezTo>
                  <a:cubicBezTo>
                    <a:pt x="517" y="579"/>
                    <a:pt x="516" y="580"/>
                    <a:pt x="515" y="581"/>
                  </a:cubicBezTo>
                  <a:cubicBezTo>
                    <a:pt x="516" y="581"/>
                    <a:pt x="516" y="583"/>
                    <a:pt x="517" y="583"/>
                  </a:cubicBezTo>
                  <a:cubicBezTo>
                    <a:pt x="518" y="584"/>
                    <a:pt x="520" y="584"/>
                    <a:pt x="522" y="585"/>
                  </a:cubicBezTo>
                  <a:cubicBezTo>
                    <a:pt x="523" y="585"/>
                    <a:pt x="523" y="585"/>
                    <a:pt x="523" y="586"/>
                  </a:cubicBezTo>
                  <a:cubicBezTo>
                    <a:pt x="527" y="586"/>
                    <a:pt x="527" y="588"/>
                    <a:pt x="530" y="588"/>
                  </a:cubicBezTo>
                  <a:cubicBezTo>
                    <a:pt x="529" y="591"/>
                    <a:pt x="530" y="593"/>
                    <a:pt x="532" y="593"/>
                  </a:cubicBezTo>
                  <a:cubicBezTo>
                    <a:pt x="532" y="591"/>
                    <a:pt x="533" y="592"/>
                    <a:pt x="534" y="592"/>
                  </a:cubicBezTo>
                  <a:cubicBezTo>
                    <a:pt x="535" y="590"/>
                    <a:pt x="538" y="588"/>
                    <a:pt x="538" y="584"/>
                  </a:cubicBezTo>
                  <a:cubicBezTo>
                    <a:pt x="539" y="584"/>
                    <a:pt x="540" y="583"/>
                    <a:pt x="540" y="581"/>
                  </a:cubicBezTo>
                  <a:cubicBezTo>
                    <a:pt x="540" y="580"/>
                    <a:pt x="538" y="581"/>
                    <a:pt x="538" y="579"/>
                  </a:cubicBezTo>
                  <a:cubicBezTo>
                    <a:pt x="540" y="578"/>
                    <a:pt x="542" y="578"/>
                    <a:pt x="544" y="577"/>
                  </a:cubicBezTo>
                  <a:cubicBezTo>
                    <a:pt x="544" y="573"/>
                    <a:pt x="544" y="569"/>
                    <a:pt x="543" y="566"/>
                  </a:cubicBezTo>
                  <a:cubicBezTo>
                    <a:pt x="543" y="565"/>
                    <a:pt x="543" y="565"/>
                    <a:pt x="544" y="564"/>
                  </a:cubicBezTo>
                  <a:cubicBezTo>
                    <a:pt x="544" y="564"/>
                    <a:pt x="544" y="564"/>
                    <a:pt x="544" y="564"/>
                  </a:cubicBezTo>
                  <a:cubicBezTo>
                    <a:pt x="546" y="563"/>
                    <a:pt x="545" y="561"/>
                    <a:pt x="546" y="560"/>
                  </a:cubicBezTo>
                  <a:cubicBezTo>
                    <a:pt x="546" y="560"/>
                    <a:pt x="546" y="560"/>
                    <a:pt x="546" y="560"/>
                  </a:cubicBezTo>
                  <a:cubicBezTo>
                    <a:pt x="546" y="558"/>
                    <a:pt x="546" y="557"/>
                    <a:pt x="546" y="556"/>
                  </a:cubicBezTo>
                  <a:cubicBezTo>
                    <a:pt x="547" y="555"/>
                    <a:pt x="547" y="553"/>
                    <a:pt x="549" y="552"/>
                  </a:cubicBezTo>
                  <a:cubicBezTo>
                    <a:pt x="548" y="549"/>
                    <a:pt x="551" y="548"/>
                    <a:pt x="551" y="545"/>
                  </a:cubicBezTo>
                  <a:cubicBezTo>
                    <a:pt x="550" y="543"/>
                    <a:pt x="550" y="541"/>
                    <a:pt x="550" y="538"/>
                  </a:cubicBezTo>
                  <a:close/>
                  <a:moveTo>
                    <a:pt x="117" y="260"/>
                  </a:moveTo>
                  <a:cubicBezTo>
                    <a:pt x="118" y="261"/>
                    <a:pt x="118" y="261"/>
                    <a:pt x="119" y="261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19" y="262"/>
                    <a:pt x="120" y="262"/>
                    <a:pt x="120" y="262"/>
                  </a:cubicBezTo>
                  <a:cubicBezTo>
                    <a:pt x="121" y="261"/>
                    <a:pt x="121" y="263"/>
                    <a:pt x="123" y="262"/>
                  </a:cubicBezTo>
                  <a:cubicBezTo>
                    <a:pt x="124" y="262"/>
                    <a:pt x="125" y="261"/>
                    <a:pt x="125" y="260"/>
                  </a:cubicBezTo>
                  <a:cubicBezTo>
                    <a:pt x="125" y="260"/>
                    <a:pt x="125" y="259"/>
                    <a:pt x="125" y="259"/>
                  </a:cubicBezTo>
                  <a:cubicBezTo>
                    <a:pt x="125" y="259"/>
                    <a:pt x="124" y="259"/>
                    <a:pt x="124" y="259"/>
                  </a:cubicBezTo>
                  <a:cubicBezTo>
                    <a:pt x="123" y="258"/>
                    <a:pt x="122" y="258"/>
                    <a:pt x="120" y="258"/>
                  </a:cubicBezTo>
                  <a:cubicBezTo>
                    <a:pt x="120" y="258"/>
                    <a:pt x="120" y="258"/>
                    <a:pt x="120" y="258"/>
                  </a:cubicBezTo>
                  <a:cubicBezTo>
                    <a:pt x="119" y="257"/>
                    <a:pt x="118" y="257"/>
                    <a:pt x="118" y="256"/>
                  </a:cubicBezTo>
                  <a:cubicBezTo>
                    <a:pt x="118" y="256"/>
                    <a:pt x="118" y="256"/>
                    <a:pt x="118" y="256"/>
                  </a:cubicBezTo>
                  <a:cubicBezTo>
                    <a:pt x="117" y="256"/>
                    <a:pt x="117" y="256"/>
                    <a:pt x="117" y="256"/>
                  </a:cubicBezTo>
                  <a:cubicBezTo>
                    <a:pt x="116" y="255"/>
                    <a:pt x="116" y="254"/>
                    <a:pt x="114" y="254"/>
                  </a:cubicBezTo>
                  <a:cubicBezTo>
                    <a:pt x="114" y="254"/>
                    <a:pt x="114" y="255"/>
                    <a:pt x="114" y="255"/>
                  </a:cubicBezTo>
                  <a:cubicBezTo>
                    <a:pt x="114" y="255"/>
                    <a:pt x="114" y="255"/>
                    <a:pt x="114" y="255"/>
                  </a:cubicBezTo>
                  <a:cubicBezTo>
                    <a:pt x="114" y="255"/>
                    <a:pt x="114" y="255"/>
                    <a:pt x="113" y="255"/>
                  </a:cubicBezTo>
                  <a:cubicBezTo>
                    <a:pt x="113" y="255"/>
                    <a:pt x="113" y="256"/>
                    <a:pt x="113" y="256"/>
                  </a:cubicBezTo>
                  <a:cubicBezTo>
                    <a:pt x="113" y="256"/>
                    <a:pt x="113" y="256"/>
                    <a:pt x="113" y="256"/>
                  </a:cubicBezTo>
                  <a:cubicBezTo>
                    <a:pt x="113" y="256"/>
                    <a:pt x="112" y="257"/>
                    <a:pt x="112" y="257"/>
                  </a:cubicBezTo>
                  <a:cubicBezTo>
                    <a:pt x="112" y="257"/>
                    <a:pt x="112" y="257"/>
                    <a:pt x="112" y="257"/>
                  </a:cubicBezTo>
                  <a:cubicBezTo>
                    <a:pt x="112" y="257"/>
                    <a:pt x="112" y="258"/>
                    <a:pt x="112" y="258"/>
                  </a:cubicBezTo>
                  <a:cubicBezTo>
                    <a:pt x="112" y="258"/>
                    <a:pt x="112" y="258"/>
                    <a:pt x="112" y="258"/>
                  </a:cubicBezTo>
                  <a:cubicBezTo>
                    <a:pt x="113" y="260"/>
                    <a:pt x="114" y="261"/>
                    <a:pt x="116" y="258"/>
                  </a:cubicBezTo>
                  <a:cubicBezTo>
                    <a:pt x="116" y="258"/>
                    <a:pt x="117" y="258"/>
                    <a:pt x="117" y="258"/>
                  </a:cubicBezTo>
                  <a:cubicBezTo>
                    <a:pt x="117" y="258"/>
                    <a:pt x="117" y="259"/>
                    <a:pt x="117" y="259"/>
                  </a:cubicBezTo>
                  <a:cubicBezTo>
                    <a:pt x="117" y="260"/>
                    <a:pt x="117" y="260"/>
                    <a:pt x="117" y="260"/>
                  </a:cubicBezTo>
                  <a:close/>
                  <a:moveTo>
                    <a:pt x="506" y="155"/>
                  </a:moveTo>
                  <a:cubicBezTo>
                    <a:pt x="507" y="154"/>
                    <a:pt x="507" y="152"/>
                    <a:pt x="509" y="151"/>
                  </a:cubicBezTo>
                  <a:cubicBezTo>
                    <a:pt x="509" y="147"/>
                    <a:pt x="513" y="148"/>
                    <a:pt x="513" y="145"/>
                  </a:cubicBezTo>
                  <a:cubicBezTo>
                    <a:pt x="511" y="145"/>
                    <a:pt x="511" y="144"/>
                    <a:pt x="510" y="144"/>
                  </a:cubicBezTo>
                  <a:cubicBezTo>
                    <a:pt x="510" y="143"/>
                    <a:pt x="508" y="143"/>
                    <a:pt x="508" y="142"/>
                  </a:cubicBezTo>
                  <a:cubicBezTo>
                    <a:pt x="506" y="142"/>
                    <a:pt x="506" y="140"/>
                    <a:pt x="503" y="141"/>
                  </a:cubicBezTo>
                  <a:cubicBezTo>
                    <a:pt x="503" y="141"/>
                    <a:pt x="503" y="140"/>
                    <a:pt x="503" y="140"/>
                  </a:cubicBezTo>
                  <a:cubicBezTo>
                    <a:pt x="502" y="139"/>
                    <a:pt x="502" y="139"/>
                    <a:pt x="502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9"/>
                    <a:pt x="495" y="138"/>
                    <a:pt x="494" y="138"/>
                  </a:cubicBezTo>
                  <a:cubicBezTo>
                    <a:pt x="493" y="138"/>
                    <a:pt x="492" y="137"/>
                    <a:pt x="492" y="137"/>
                  </a:cubicBezTo>
                  <a:cubicBezTo>
                    <a:pt x="490" y="136"/>
                    <a:pt x="490" y="137"/>
                    <a:pt x="489" y="138"/>
                  </a:cubicBezTo>
                  <a:cubicBezTo>
                    <a:pt x="488" y="138"/>
                    <a:pt x="488" y="138"/>
                    <a:pt x="488" y="138"/>
                  </a:cubicBezTo>
                  <a:cubicBezTo>
                    <a:pt x="487" y="138"/>
                    <a:pt x="487" y="137"/>
                    <a:pt x="487" y="137"/>
                  </a:cubicBezTo>
                  <a:cubicBezTo>
                    <a:pt x="487" y="136"/>
                    <a:pt x="485" y="137"/>
                    <a:pt x="485" y="137"/>
                  </a:cubicBezTo>
                  <a:cubicBezTo>
                    <a:pt x="485" y="137"/>
                    <a:pt x="485" y="136"/>
                    <a:pt x="485" y="136"/>
                  </a:cubicBezTo>
                  <a:cubicBezTo>
                    <a:pt x="485" y="136"/>
                    <a:pt x="484" y="136"/>
                    <a:pt x="484" y="136"/>
                  </a:cubicBezTo>
                  <a:cubicBezTo>
                    <a:pt x="484" y="135"/>
                    <a:pt x="484" y="135"/>
                    <a:pt x="483" y="135"/>
                  </a:cubicBezTo>
                  <a:cubicBezTo>
                    <a:pt x="482" y="135"/>
                    <a:pt x="482" y="134"/>
                    <a:pt x="481" y="133"/>
                  </a:cubicBezTo>
                  <a:cubicBezTo>
                    <a:pt x="480" y="134"/>
                    <a:pt x="478" y="136"/>
                    <a:pt x="476" y="137"/>
                  </a:cubicBezTo>
                  <a:cubicBezTo>
                    <a:pt x="473" y="136"/>
                    <a:pt x="472" y="134"/>
                    <a:pt x="468" y="135"/>
                  </a:cubicBezTo>
                  <a:cubicBezTo>
                    <a:pt x="466" y="135"/>
                    <a:pt x="466" y="135"/>
                    <a:pt x="466" y="135"/>
                  </a:cubicBezTo>
                  <a:cubicBezTo>
                    <a:pt x="466" y="133"/>
                    <a:pt x="464" y="133"/>
                    <a:pt x="465" y="130"/>
                  </a:cubicBezTo>
                  <a:cubicBezTo>
                    <a:pt x="461" y="130"/>
                    <a:pt x="460" y="132"/>
                    <a:pt x="457" y="131"/>
                  </a:cubicBezTo>
                  <a:cubicBezTo>
                    <a:pt x="455" y="130"/>
                    <a:pt x="452" y="129"/>
                    <a:pt x="450" y="126"/>
                  </a:cubicBezTo>
                  <a:cubicBezTo>
                    <a:pt x="451" y="123"/>
                    <a:pt x="449" y="123"/>
                    <a:pt x="449" y="121"/>
                  </a:cubicBezTo>
                  <a:cubicBezTo>
                    <a:pt x="447" y="121"/>
                    <a:pt x="448" y="118"/>
                    <a:pt x="447" y="118"/>
                  </a:cubicBezTo>
                  <a:cubicBezTo>
                    <a:pt x="446" y="116"/>
                    <a:pt x="444" y="116"/>
                    <a:pt x="444" y="114"/>
                  </a:cubicBezTo>
                  <a:cubicBezTo>
                    <a:pt x="443" y="112"/>
                    <a:pt x="442" y="111"/>
                    <a:pt x="441" y="108"/>
                  </a:cubicBezTo>
                  <a:cubicBezTo>
                    <a:pt x="440" y="104"/>
                    <a:pt x="433" y="107"/>
                    <a:pt x="430" y="107"/>
                  </a:cubicBezTo>
                  <a:cubicBezTo>
                    <a:pt x="429" y="107"/>
                    <a:pt x="429" y="107"/>
                    <a:pt x="429" y="106"/>
                  </a:cubicBezTo>
                  <a:cubicBezTo>
                    <a:pt x="428" y="106"/>
                    <a:pt x="428" y="106"/>
                    <a:pt x="427" y="106"/>
                  </a:cubicBezTo>
                  <a:cubicBezTo>
                    <a:pt x="427" y="106"/>
                    <a:pt x="426" y="106"/>
                    <a:pt x="426" y="106"/>
                  </a:cubicBezTo>
                  <a:cubicBezTo>
                    <a:pt x="425" y="106"/>
                    <a:pt x="424" y="106"/>
                    <a:pt x="423" y="105"/>
                  </a:cubicBezTo>
                  <a:cubicBezTo>
                    <a:pt x="423" y="106"/>
                    <a:pt x="423" y="106"/>
                    <a:pt x="422" y="106"/>
                  </a:cubicBezTo>
                  <a:cubicBezTo>
                    <a:pt x="421" y="106"/>
                    <a:pt x="421" y="106"/>
                    <a:pt x="421" y="105"/>
                  </a:cubicBezTo>
                  <a:cubicBezTo>
                    <a:pt x="418" y="105"/>
                    <a:pt x="413" y="106"/>
                    <a:pt x="410" y="105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09" y="105"/>
                    <a:pt x="409" y="104"/>
                    <a:pt x="407" y="104"/>
                  </a:cubicBezTo>
                  <a:cubicBezTo>
                    <a:pt x="407" y="104"/>
                    <a:pt x="406" y="104"/>
                    <a:pt x="407" y="103"/>
                  </a:cubicBezTo>
                  <a:cubicBezTo>
                    <a:pt x="407" y="102"/>
                    <a:pt x="407" y="101"/>
                    <a:pt x="407" y="100"/>
                  </a:cubicBezTo>
                  <a:cubicBezTo>
                    <a:pt x="406" y="100"/>
                    <a:pt x="405" y="100"/>
                    <a:pt x="406" y="99"/>
                  </a:cubicBezTo>
                  <a:cubicBezTo>
                    <a:pt x="406" y="99"/>
                    <a:pt x="406" y="99"/>
                    <a:pt x="406" y="98"/>
                  </a:cubicBezTo>
                  <a:cubicBezTo>
                    <a:pt x="405" y="96"/>
                    <a:pt x="402" y="95"/>
                    <a:pt x="401" y="93"/>
                  </a:cubicBezTo>
                  <a:cubicBezTo>
                    <a:pt x="399" y="92"/>
                    <a:pt x="398" y="90"/>
                    <a:pt x="396" y="89"/>
                  </a:cubicBezTo>
                  <a:cubicBezTo>
                    <a:pt x="396" y="85"/>
                    <a:pt x="395" y="85"/>
                    <a:pt x="392" y="85"/>
                  </a:cubicBezTo>
                  <a:cubicBezTo>
                    <a:pt x="392" y="85"/>
                    <a:pt x="392" y="84"/>
                    <a:pt x="392" y="84"/>
                  </a:cubicBezTo>
                  <a:cubicBezTo>
                    <a:pt x="391" y="84"/>
                    <a:pt x="390" y="84"/>
                    <a:pt x="390" y="84"/>
                  </a:cubicBezTo>
                  <a:cubicBezTo>
                    <a:pt x="390" y="83"/>
                    <a:pt x="390" y="82"/>
                    <a:pt x="390" y="81"/>
                  </a:cubicBezTo>
                  <a:cubicBezTo>
                    <a:pt x="390" y="81"/>
                    <a:pt x="390" y="80"/>
                    <a:pt x="390" y="80"/>
                  </a:cubicBezTo>
                  <a:cubicBezTo>
                    <a:pt x="391" y="77"/>
                    <a:pt x="391" y="73"/>
                    <a:pt x="387" y="73"/>
                  </a:cubicBezTo>
                  <a:cubicBezTo>
                    <a:pt x="387" y="72"/>
                    <a:pt x="388" y="70"/>
                    <a:pt x="389" y="70"/>
                  </a:cubicBezTo>
                  <a:cubicBezTo>
                    <a:pt x="389" y="69"/>
                    <a:pt x="390" y="68"/>
                    <a:pt x="390" y="67"/>
                  </a:cubicBezTo>
                  <a:cubicBezTo>
                    <a:pt x="390" y="65"/>
                    <a:pt x="385" y="65"/>
                    <a:pt x="384" y="66"/>
                  </a:cubicBezTo>
                  <a:cubicBezTo>
                    <a:pt x="384" y="67"/>
                    <a:pt x="384" y="68"/>
                    <a:pt x="383" y="68"/>
                  </a:cubicBezTo>
                  <a:cubicBezTo>
                    <a:pt x="383" y="68"/>
                    <a:pt x="383" y="68"/>
                    <a:pt x="382" y="69"/>
                  </a:cubicBezTo>
                  <a:cubicBezTo>
                    <a:pt x="382" y="70"/>
                    <a:pt x="381" y="70"/>
                    <a:pt x="381" y="72"/>
                  </a:cubicBezTo>
                  <a:cubicBezTo>
                    <a:pt x="379" y="72"/>
                    <a:pt x="378" y="72"/>
                    <a:pt x="377" y="73"/>
                  </a:cubicBezTo>
                  <a:cubicBezTo>
                    <a:pt x="376" y="73"/>
                    <a:pt x="376" y="72"/>
                    <a:pt x="375" y="72"/>
                  </a:cubicBezTo>
                  <a:cubicBezTo>
                    <a:pt x="375" y="72"/>
                    <a:pt x="375" y="72"/>
                    <a:pt x="374" y="72"/>
                  </a:cubicBezTo>
                  <a:cubicBezTo>
                    <a:pt x="373" y="73"/>
                    <a:pt x="371" y="73"/>
                    <a:pt x="369" y="73"/>
                  </a:cubicBezTo>
                  <a:cubicBezTo>
                    <a:pt x="369" y="73"/>
                    <a:pt x="368" y="73"/>
                    <a:pt x="368" y="72"/>
                  </a:cubicBezTo>
                  <a:cubicBezTo>
                    <a:pt x="367" y="72"/>
                    <a:pt x="366" y="72"/>
                    <a:pt x="366" y="71"/>
                  </a:cubicBezTo>
                  <a:cubicBezTo>
                    <a:pt x="364" y="70"/>
                    <a:pt x="364" y="72"/>
                    <a:pt x="363" y="72"/>
                  </a:cubicBezTo>
                  <a:cubicBezTo>
                    <a:pt x="362" y="72"/>
                    <a:pt x="362" y="71"/>
                    <a:pt x="362" y="71"/>
                  </a:cubicBezTo>
                  <a:cubicBezTo>
                    <a:pt x="364" y="70"/>
                    <a:pt x="364" y="68"/>
                    <a:pt x="365" y="66"/>
                  </a:cubicBezTo>
                  <a:cubicBezTo>
                    <a:pt x="365" y="65"/>
                    <a:pt x="365" y="65"/>
                    <a:pt x="365" y="65"/>
                  </a:cubicBezTo>
                  <a:cubicBezTo>
                    <a:pt x="364" y="63"/>
                    <a:pt x="362" y="63"/>
                    <a:pt x="362" y="60"/>
                  </a:cubicBezTo>
                  <a:cubicBezTo>
                    <a:pt x="363" y="60"/>
                    <a:pt x="363" y="59"/>
                    <a:pt x="363" y="58"/>
                  </a:cubicBezTo>
                  <a:cubicBezTo>
                    <a:pt x="364" y="58"/>
                    <a:pt x="365" y="58"/>
                    <a:pt x="365" y="57"/>
                  </a:cubicBezTo>
                  <a:cubicBezTo>
                    <a:pt x="365" y="57"/>
                    <a:pt x="365" y="56"/>
                    <a:pt x="366" y="56"/>
                  </a:cubicBezTo>
                  <a:cubicBezTo>
                    <a:pt x="365" y="55"/>
                    <a:pt x="366" y="54"/>
                    <a:pt x="366" y="54"/>
                  </a:cubicBezTo>
                  <a:cubicBezTo>
                    <a:pt x="365" y="53"/>
                    <a:pt x="365" y="51"/>
                    <a:pt x="363" y="51"/>
                  </a:cubicBezTo>
                  <a:cubicBezTo>
                    <a:pt x="362" y="50"/>
                    <a:pt x="359" y="50"/>
                    <a:pt x="357" y="49"/>
                  </a:cubicBezTo>
                  <a:cubicBezTo>
                    <a:pt x="349" y="49"/>
                    <a:pt x="349" y="49"/>
                    <a:pt x="349" y="49"/>
                  </a:cubicBezTo>
                  <a:cubicBezTo>
                    <a:pt x="349" y="49"/>
                    <a:pt x="348" y="49"/>
                    <a:pt x="349" y="48"/>
                  </a:cubicBezTo>
                  <a:cubicBezTo>
                    <a:pt x="347" y="48"/>
                    <a:pt x="347" y="46"/>
                    <a:pt x="347" y="45"/>
                  </a:cubicBezTo>
                  <a:cubicBezTo>
                    <a:pt x="347" y="39"/>
                    <a:pt x="347" y="39"/>
                    <a:pt x="347" y="39"/>
                  </a:cubicBezTo>
                  <a:cubicBezTo>
                    <a:pt x="344" y="38"/>
                    <a:pt x="341" y="37"/>
                    <a:pt x="336" y="38"/>
                  </a:cubicBezTo>
                  <a:cubicBezTo>
                    <a:pt x="336" y="36"/>
                    <a:pt x="334" y="36"/>
                    <a:pt x="333" y="34"/>
                  </a:cubicBezTo>
                  <a:cubicBezTo>
                    <a:pt x="334" y="33"/>
                    <a:pt x="335" y="32"/>
                    <a:pt x="334" y="30"/>
                  </a:cubicBezTo>
                  <a:cubicBezTo>
                    <a:pt x="333" y="29"/>
                    <a:pt x="333" y="27"/>
                    <a:pt x="332" y="25"/>
                  </a:cubicBezTo>
                  <a:cubicBezTo>
                    <a:pt x="330" y="25"/>
                    <a:pt x="331" y="24"/>
                    <a:pt x="330" y="23"/>
                  </a:cubicBezTo>
                  <a:cubicBezTo>
                    <a:pt x="329" y="23"/>
                    <a:pt x="329" y="22"/>
                    <a:pt x="330" y="22"/>
                  </a:cubicBezTo>
                  <a:cubicBezTo>
                    <a:pt x="327" y="22"/>
                    <a:pt x="327" y="22"/>
                    <a:pt x="327" y="22"/>
                  </a:cubicBezTo>
                  <a:cubicBezTo>
                    <a:pt x="324" y="21"/>
                    <a:pt x="325" y="24"/>
                    <a:pt x="323" y="23"/>
                  </a:cubicBezTo>
                  <a:cubicBezTo>
                    <a:pt x="319" y="24"/>
                    <a:pt x="318" y="21"/>
                    <a:pt x="315" y="21"/>
                  </a:cubicBezTo>
                  <a:cubicBezTo>
                    <a:pt x="315" y="19"/>
                    <a:pt x="314" y="18"/>
                    <a:pt x="313" y="17"/>
                  </a:cubicBezTo>
                  <a:cubicBezTo>
                    <a:pt x="313" y="15"/>
                    <a:pt x="312" y="14"/>
                    <a:pt x="311" y="14"/>
                  </a:cubicBezTo>
                  <a:cubicBezTo>
                    <a:pt x="312" y="13"/>
                    <a:pt x="312" y="12"/>
                    <a:pt x="312" y="11"/>
                  </a:cubicBezTo>
                  <a:cubicBezTo>
                    <a:pt x="312" y="10"/>
                    <a:pt x="310" y="9"/>
                    <a:pt x="311" y="6"/>
                  </a:cubicBezTo>
                  <a:cubicBezTo>
                    <a:pt x="311" y="6"/>
                    <a:pt x="311" y="6"/>
                    <a:pt x="310" y="6"/>
                  </a:cubicBezTo>
                  <a:cubicBezTo>
                    <a:pt x="310" y="3"/>
                    <a:pt x="310" y="1"/>
                    <a:pt x="311" y="0"/>
                  </a:cubicBezTo>
                  <a:cubicBezTo>
                    <a:pt x="310" y="1"/>
                    <a:pt x="309" y="1"/>
                    <a:pt x="308" y="1"/>
                  </a:cubicBezTo>
                  <a:cubicBezTo>
                    <a:pt x="307" y="1"/>
                    <a:pt x="307" y="1"/>
                    <a:pt x="307" y="2"/>
                  </a:cubicBezTo>
                  <a:cubicBezTo>
                    <a:pt x="305" y="0"/>
                    <a:pt x="304" y="3"/>
                    <a:pt x="303" y="3"/>
                  </a:cubicBezTo>
                  <a:cubicBezTo>
                    <a:pt x="302" y="3"/>
                    <a:pt x="302" y="3"/>
                    <a:pt x="302" y="3"/>
                  </a:cubicBezTo>
                  <a:cubicBezTo>
                    <a:pt x="302" y="3"/>
                    <a:pt x="302" y="4"/>
                    <a:pt x="302" y="4"/>
                  </a:cubicBezTo>
                  <a:cubicBezTo>
                    <a:pt x="301" y="4"/>
                    <a:pt x="300" y="4"/>
                    <a:pt x="299" y="4"/>
                  </a:cubicBezTo>
                  <a:cubicBezTo>
                    <a:pt x="297" y="4"/>
                    <a:pt x="296" y="6"/>
                    <a:pt x="294" y="6"/>
                  </a:cubicBezTo>
                  <a:cubicBezTo>
                    <a:pt x="290" y="5"/>
                    <a:pt x="288" y="4"/>
                    <a:pt x="283" y="5"/>
                  </a:cubicBezTo>
                  <a:cubicBezTo>
                    <a:pt x="281" y="5"/>
                    <a:pt x="280" y="7"/>
                    <a:pt x="277" y="6"/>
                  </a:cubicBezTo>
                  <a:cubicBezTo>
                    <a:pt x="277" y="7"/>
                    <a:pt x="277" y="7"/>
                    <a:pt x="276" y="7"/>
                  </a:cubicBezTo>
                  <a:cubicBezTo>
                    <a:pt x="276" y="7"/>
                    <a:pt x="276" y="7"/>
                    <a:pt x="276" y="7"/>
                  </a:cubicBezTo>
                  <a:cubicBezTo>
                    <a:pt x="274" y="8"/>
                    <a:pt x="273" y="10"/>
                    <a:pt x="272" y="1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2" y="11"/>
                    <a:pt x="272" y="13"/>
                    <a:pt x="272" y="15"/>
                  </a:cubicBezTo>
                  <a:cubicBezTo>
                    <a:pt x="272" y="15"/>
                    <a:pt x="272" y="16"/>
                    <a:pt x="272" y="16"/>
                  </a:cubicBezTo>
                  <a:cubicBezTo>
                    <a:pt x="272" y="18"/>
                    <a:pt x="269" y="18"/>
                    <a:pt x="270" y="19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70" y="21"/>
                    <a:pt x="270" y="22"/>
                    <a:pt x="269" y="23"/>
                  </a:cubicBezTo>
                  <a:cubicBezTo>
                    <a:pt x="269" y="27"/>
                    <a:pt x="269" y="30"/>
                    <a:pt x="270" y="33"/>
                  </a:cubicBezTo>
                  <a:cubicBezTo>
                    <a:pt x="270" y="36"/>
                    <a:pt x="268" y="37"/>
                    <a:pt x="268" y="40"/>
                  </a:cubicBezTo>
                  <a:cubicBezTo>
                    <a:pt x="266" y="40"/>
                    <a:pt x="266" y="45"/>
                    <a:pt x="267" y="47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69" y="48"/>
                    <a:pt x="269" y="48"/>
                    <a:pt x="270" y="48"/>
                  </a:cubicBezTo>
                  <a:cubicBezTo>
                    <a:pt x="269" y="50"/>
                    <a:pt x="268" y="48"/>
                    <a:pt x="267" y="48"/>
                  </a:cubicBezTo>
                  <a:cubicBezTo>
                    <a:pt x="265" y="48"/>
                    <a:pt x="266" y="50"/>
                    <a:pt x="264" y="50"/>
                  </a:cubicBezTo>
                  <a:cubicBezTo>
                    <a:pt x="263" y="51"/>
                    <a:pt x="261" y="51"/>
                    <a:pt x="261" y="54"/>
                  </a:cubicBezTo>
                  <a:cubicBezTo>
                    <a:pt x="259" y="55"/>
                    <a:pt x="257" y="56"/>
                    <a:pt x="256" y="58"/>
                  </a:cubicBezTo>
                  <a:cubicBezTo>
                    <a:pt x="256" y="58"/>
                    <a:pt x="256" y="58"/>
                    <a:pt x="256" y="58"/>
                  </a:cubicBezTo>
                  <a:cubicBezTo>
                    <a:pt x="253" y="56"/>
                    <a:pt x="252" y="58"/>
                    <a:pt x="252" y="60"/>
                  </a:cubicBezTo>
                  <a:cubicBezTo>
                    <a:pt x="252" y="60"/>
                    <a:pt x="251" y="60"/>
                    <a:pt x="251" y="60"/>
                  </a:cubicBezTo>
                  <a:cubicBezTo>
                    <a:pt x="250" y="61"/>
                    <a:pt x="250" y="61"/>
                    <a:pt x="249" y="61"/>
                  </a:cubicBezTo>
                  <a:cubicBezTo>
                    <a:pt x="248" y="61"/>
                    <a:pt x="248" y="62"/>
                    <a:pt x="247" y="62"/>
                  </a:cubicBezTo>
                  <a:cubicBezTo>
                    <a:pt x="246" y="62"/>
                    <a:pt x="246" y="62"/>
                    <a:pt x="245" y="62"/>
                  </a:cubicBezTo>
                  <a:cubicBezTo>
                    <a:pt x="243" y="62"/>
                    <a:pt x="242" y="63"/>
                    <a:pt x="239" y="63"/>
                  </a:cubicBezTo>
                  <a:cubicBezTo>
                    <a:pt x="235" y="62"/>
                    <a:pt x="231" y="62"/>
                    <a:pt x="226" y="62"/>
                  </a:cubicBezTo>
                  <a:cubicBezTo>
                    <a:pt x="226" y="62"/>
                    <a:pt x="226" y="63"/>
                    <a:pt x="225" y="63"/>
                  </a:cubicBezTo>
                  <a:cubicBezTo>
                    <a:pt x="224" y="63"/>
                    <a:pt x="224" y="63"/>
                    <a:pt x="224" y="63"/>
                  </a:cubicBezTo>
                  <a:cubicBezTo>
                    <a:pt x="223" y="63"/>
                    <a:pt x="221" y="63"/>
                    <a:pt x="221" y="64"/>
                  </a:cubicBezTo>
                  <a:cubicBezTo>
                    <a:pt x="220" y="65"/>
                    <a:pt x="219" y="65"/>
                    <a:pt x="218" y="66"/>
                  </a:cubicBezTo>
                  <a:cubicBezTo>
                    <a:pt x="216" y="66"/>
                    <a:pt x="214" y="66"/>
                    <a:pt x="213" y="67"/>
                  </a:cubicBezTo>
                  <a:cubicBezTo>
                    <a:pt x="211" y="68"/>
                    <a:pt x="210" y="71"/>
                    <a:pt x="209" y="73"/>
                  </a:cubicBezTo>
                  <a:cubicBezTo>
                    <a:pt x="209" y="74"/>
                    <a:pt x="208" y="74"/>
                    <a:pt x="208" y="75"/>
                  </a:cubicBezTo>
                  <a:cubicBezTo>
                    <a:pt x="208" y="76"/>
                    <a:pt x="208" y="76"/>
                    <a:pt x="207" y="76"/>
                  </a:cubicBezTo>
                  <a:cubicBezTo>
                    <a:pt x="205" y="76"/>
                    <a:pt x="206" y="79"/>
                    <a:pt x="206" y="80"/>
                  </a:cubicBezTo>
                  <a:cubicBezTo>
                    <a:pt x="207" y="83"/>
                    <a:pt x="211" y="83"/>
                    <a:pt x="215" y="84"/>
                  </a:cubicBezTo>
                  <a:cubicBezTo>
                    <a:pt x="215" y="85"/>
                    <a:pt x="215" y="85"/>
                    <a:pt x="215" y="85"/>
                  </a:cubicBezTo>
                  <a:cubicBezTo>
                    <a:pt x="212" y="86"/>
                    <a:pt x="211" y="84"/>
                    <a:pt x="209" y="84"/>
                  </a:cubicBezTo>
                  <a:cubicBezTo>
                    <a:pt x="207" y="84"/>
                    <a:pt x="207" y="85"/>
                    <a:pt x="206" y="85"/>
                  </a:cubicBezTo>
                  <a:cubicBezTo>
                    <a:pt x="206" y="85"/>
                    <a:pt x="204" y="85"/>
                    <a:pt x="204" y="85"/>
                  </a:cubicBezTo>
                  <a:cubicBezTo>
                    <a:pt x="204" y="85"/>
                    <a:pt x="204" y="86"/>
                    <a:pt x="204" y="86"/>
                  </a:cubicBezTo>
                  <a:cubicBezTo>
                    <a:pt x="204" y="86"/>
                    <a:pt x="203" y="86"/>
                    <a:pt x="202" y="87"/>
                  </a:cubicBezTo>
                  <a:cubicBezTo>
                    <a:pt x="201" y="87"/>
                    <a:pt x="201" y="88"/>
                    <a:pt x="200" y="89"/>
                  </a:cubicBezTo>
                  <a:cubicBezTo>
                    <a:pt x="198" y="88"/>
                    <a:pt x="197" y="88"/>
                    <a:pt x="197" y="89"/>
                  </a:cubicBezTo>
                  <a:cubicBezTo>
                    <a:pt x="195" y="88"/>
                    <a:pt x="192" y="88"/>
                    <a:pt x="191" y="87"/>
                  </a:cubicBezTo>
                  <a:cubicBezTo>
                    <a:pt x="191" y="86"/>
                    <a:pt x="190" y="86"/>
                    <a:pt x="189" y="86"/>
                  </a:cubicBezTo>
                  <a:cubicBezTo>
                    <a:pt x="189" y="85"/>
                    <a:pt x="189" y="85"/>
                    <a:pt x="188" y="85"/>
                  </a:cubicBezTo>
                  <a:cubicBezTo>
                    <a:pt x="187" y="84"/>
                    <a:pt x="186" y="84"/>
                    <a:pt x="185" y="83"/>
                  </a:cubicBezTo>
                  <a:cubicBezTo>
                    <a:pt x="184" y="84"/>
                    <a:pt x="183" y="83"/>
                    <a:pt x="182" y="82"/>
                  </a:cubicBezTo>
                  <a:cubicBezTo>
                    <a:pt x="181" y="82"/>
                    <a:pt x="180" y="83"/>
                    <a:pt x="179" y="82"/>
                  </a:cubicBezTo>
                  <a:cubicBezTo>
                    <a:pt x="179" y="82"/>
                    <a:pt x="179" y="82"/>
                    <a:pt x="178" y="81"/>
                  </a:cubicBezTo>
                  <a:cubicBezTo>
                    <a:pt x="176" y="81"/>
                    <a:pt x="173" y="81"/>
                    <a:pt x="171" y="80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71" y="80"/>
                    <a:pt x="170" y="79"/>
                    <a:pt x="170" y="79"/>
                  </a:cubicBezTo>
                  <a:cubicBezTo>
                    <a:pt x="170" y="79"/>
                    <a:pt x="169" y="79"/>
                    <a:pt x="169" y="78"/>
                  </a:cubicBezTo>
                  <a:cubicBezTo>
                    <a:pt x="169" y="77"/>
                    <a:pt x="169" y="77"/>
                    <a:pt x="168" y="77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3" y="78"/>
                    <a:pt x="162" y="79"/>
                    <a:pt x="160" y="79"/>
                  </a:cubicBezTo>
                  <a:cubicBezTo>
                    <a:pt x="161" y="74"/>
                    <a:pt x="159" y="72"/>
                    <a:pt x="159" y="68"/>
                  </a:cubicBezTo>
                  <a:cubicBezTo>
                    <a:pt x="158" y="68"/>
                    <a:pt x="158" y="67"/>
                    <a:pt x="159" y="67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0" y="65"/>
                    <a:pt x="161" y="64"/>
                    <a:pt x="160" y="61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8" y="60"/>
                    <a:pt x="159" y="56"/>
                    <a:pt x="156" y="57"/>
                  </a:cubicBezTo>
                  <a:cubicBezTo>
                    <a:pt x="156" y="57"/>
                    <a:pt x="156" y="57"/>
                    <a:pt x="156" y="57"/>
                  </a:cubicBezTo>
                  <a:cubicBezTo>
                    <a:pt x="154" y="57"/>
                    <a:pt x="152" y="57"/>
                    <a:pt x="151" y="57"/>
                  </a:cubicBezTo>
                  <a:cubicBezTo>
                    <a:pt x="150" y="57"/>
                    <a:pt x="150" y="58"/>
                    <a:pt x="150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48" y="57"/>
                    <a:pt x="147" y="59"/>
                    <a:pt x="146" y="59"/>
                  </a:cubicBezTo>
                  <a:cubicBezTo>
                    <a:pt x="146" y="59"/>
                    <a:pt x="145" y="59"/>
                    <a:pt x="145" y="59"/>
                  </a:cubicBezTo>
                  <a:cubicBezTo>
                    <a:pt x="145" y="59"/>
                    <a:pt x="144" y="59"/>
                    <a:pt x="144" y="58"/>
                  </a:cubicBezTo>
                  <a:cubicBezTo>
                    <a:pt x="141" y="58"/>
                    <a:pt x="144" y="57"/>
                    <a:pt x="144" y="56"/>
                  </a:cubicBezTo>
                  <a:cubicBezTo>
                    <a:pt x="140" y="55"/>
                    <a:pt x="139" y="52"/>
                    <a:pt x="133" y="53"/>
                  </a:cubicBezTo>
                  <a:cubicBezTo>
                    <a:pt x="133" y="54"/>
                    <a:pt x="133" y="54"/>
                    <a:pt x="134" y="56"/>
                  </a:cubicBezTo>
                  <a:cubicBezTo>
                    <a:pt x="134" y="56"/>
                    <a:pt x="133" y="57"/>
                    <a:pt x="135" y="57"/>
                  </a:cubicBezTo>
                  <a:cubicBezTo>
                    <a:pt x="135" y="59"/>
                    <a:pt x="137" y="58"/>
                    <a:pt x="136" y="61"/>
                  </a:cubicBezTo>
                  <a:cubicBezTo>
                    <a:pt x="136" y="61"/>
                    <a:pt x="136" y="62"/>
                    <a:pt x="135" y="62"/>
                  </a:cubicBezTo>
                  <a:cubicBezTo>
                    <a:pt x="134" y="63"/>
                    <a:pt x="135" y="65"/>
                    <a:pt x="133" y="64"/>
                  </a:cubicBezTo>
                  <a:cubicBezTo>
                    <a:pt x="133" y="65"/>
                    <a:pt x="134" y="66"/>
                    <a:pt x="134" y="67"/>
                  </a:cubicBezTo>
                  <a:cubicBezTo>
                    <a:pt x="135" y="67"/>
                    <a:pt x="134" y="69"/>
                    <a:pt x="135" y="69"/>
                  </a:cubicBezTo>
                  <a:cubicBezTo>
                    <a:pt x="135" y="70"/>
                    <a:pt x="134" y="71"/>
                    <a:pt x="135" y="73"/>
                  </a:cubicBezTo>
                  <a:cubicBezTo>
                    <a:pt x="135" y="74"/>
                    <a:pt x="135" y="76"/>
                    <a:pt x="136" y="76"/>
                  </a:cubicBezTo>
                  <a:cubicBezTo>
                    <a:pt x="137" y="77"/>
                    <a:pt x="137" y="78"/>
                    <a:pt x="138" y="79"/>
                  </a:cubicBezTo>
                  <a:cubicBezTo>
                    <a:pt x="137" y="80"/>
                    <a:pt x="138" y="82"/>
                    <a:pt x="139" y="84"/>
                  </a:cubicBezTo>
                  <a:cubicBezTo>
                    <a:pt x="140" y="84"/>
                    <a:pt x="140" y="84"/>
                    <a:pt x="140" y="85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92"/>
                    <a:pt x="140" y="92"/>
                    <a:pt x="139" y="92"/>
                  </a:cubicBezTo>
                  <a:cubicBezTo>
                    <a:pt x="139" y="100"/>
                    <a:pt x="137" y="105"/>
                    <a:pt x="138" y="113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0" y="115"/>
                    <a:pt x="140" y="115"/>
                    <a:pt x="140" y="116"/>
                  </a:cubicBezTo>
                  <a:cubicBezTo>
                    <a:pt x="141" y="116"/>
                    <a:pt x="141" y="117"/>
                    <a:pt x="142" y="117"/>
                  </a:cubicBezTo>
                  <a:cubicBezTo>
                    <a:pt x="142" y="119"/>
                    <a:pt x="138" y="117"/>
                    <a:pt x="137" y="118"/>
                  </a:cubicBezTo>
                  <a:cubicBezTo>
                    <a:pt x="133" y="119"/>
                    <a:pt x="131" y="117"/>
                    <a:pt x="127" y="117"/>
                  </a:cubicBezTo>
                  <a:cubicBezTo>
                    <a:pt x="127" y="116"/>
                    <a:pt x="128" y="112"/>
                    <a:pt x="126" y="113"/>
                  </a:cubicBezTo>
                  <a:cubicBezTo>
                    <a:pt x="126" y="112"/>
                    <a:pt x="126" y="111"/>
                    <a:pt x="125" y="111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0" y="111"/>
                    <a:pt x="122" y="114"/>
                    <a:pt x="121" y="115"/>
                  </a:cubicBezTo>
                  <a:cubicBezTo>
                    <a:pt x="122" y="118"/>
                    <a:pt x="120" y="118"/>
                    <a:pt x="120" y="120"/>
                  </a:cubicBezTo>
                  <a:cubicBezTo>
                    <a:pt x="118" y="120"/>
                    <a:pt x="120" y="117"/>
                    <a:pt x="119" y="115"/>
                  </a:cubicBezTo>
                  <a:cubicBezTo>
                    <a:pt x="119" y="114"/>
                    <a:pt x="118" y="114"/>
                    <a:pt x="118" y="113"/>
                  </a:cubicBezTo>
                  <a:cubicBezTo>
                    <a:pt x="116" y="112"/>
                    <a:pt x="116" y="114"/>
                    <a:pt x="114" y="113"/>
                  </a:cubicBezTo>
                  <a:cubicBezTo>
                    <a:pt x="114" y="114"/>
                    <a:pt x="113" y="115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2"/>
                    <a:pt x="110" y="112"/>
                    <a:pt x="110" y="109"/>
                  </a:cubicBezTo>
                  <a:cubicBezTo>
                    <a:pt x="110" y="109"/>
                    <a:pt x="109" y="109"/>
                    <a:pt x="110" y="108"/>
                  </a:cubicBezTo>
                  <a:cubicBezTo>
                    <a:pt x="107" y="108"/>
                    <a:pt x="106" y="110"/>
                    <a:pt x="103" y="109"/>
                  </a:cubicBezTo>
                  <a:cubicBezTo>
                    <a:pt x="101" y="110"/>
                    <a:pt x="101" y="113"/>
                    <a:pt x="98" y="113"/>
                  </a:cubicBezTo>
                  <a:cubicBezTo>
                    <a:pt x="98" y="113"/>
                    <a:pt x="98" y="114"/>
                    <a:pt x="97" y="113"/>
                  </a:cubicBezTo>
                  <a:cubicBezTo>
                    <a:pt x="96" y="114"/>
                    <a:pt x="95" y="114"/>
                    <a:pt x="93" y="114"/>
                  </a:cubicBezTo>
                  <a:cubicBezTo>
                    <a:pt x="93" y="112"/>
                    <a:pt x="93" y="111"/>
                    <a:pt x="91" y="110"/>
                  </a:cubicBezTo>
                  <a:cubicBezTo>
                    <a:pt x="91" y="107"/>
                    <a:pt x="90" y="106"/>
                    <a:pt x="90" y="105"/>
                  </a:cubicBezTo>
                  <a:cubicBezTo>
                    <a:pt x="90" y="105"/>
                    <a:pt x="89" y="105"/>
                    <a:pt x="89" y="105"/>
                  </a:cubicBezTo>
                  <a:cubicBezTo>
                    <a:pt x="90" y="104"/>
                    <a:pt x="88" y="103"/>
                    <a:pt x="88" y="102"/>
                  </a:cubicBezTo>
                  <a:cubicBezTo>
                    <a:pt x="88" y="102"/>
                    <a:pt x="88" y="101"/>
                    <a:pt x="88" y="101"/>
                  </a:cubicBezTo>
                  <a:cubicBezTo>
                    <a:pt x="88" y="101"/>
                    <a:pt x="88" y="100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99"/>
                    <a:pt x="86" y="99"/>
                    <a:pt x="85" y="99"/>
                  </a:cubicBezTo>
                  <a:cubicBezTo>
                    <a:pt x="86" y="96"/>
                    <a:pt x="83" y="96"/>
                    <a:pt x="84" y="93"/>
                  </a:cubicBezTo>
                  <a:cubicBezTo>
                    <a:pt x="83" y="93"/>
                    <a:pt x="83" y="92"/>
                    <a:pt x="82" y="92"/>
                  </a:cubicBezTo>
                  <a:cubicBezTo>
                    <a:pt x="82" y="92"/>
                    <a:pt x="82" y="93"/>
                    <a:pt x="81" y="93"/>
                  </a:cubicBezTo>
                  <a:cubicBezTo>
                    <a:pt x="81" y="93"/>
                    <a:pt x="80" y="93"/>
                    <a:pt x="80" y="93"/>
                  </a:cubicBezTo>
                  <a:cubicBezTo>
                    <a:pt x="80" y="92"/>
                    <a:pt x="78" y="91"/>
                    <a:pt x="77" y="91"/>
                  </a:cubicBezTo>
                  <a:cubicBezTo>
                    <a:pt x="74" y="91"/>
                    <a:pt x="73" y="92"/>
                    <a:pt x="72" y="94"/>
                  </a:cubicBezTo>
                  <a:cubicBezTo>
                    <a:pt x="71" y="93"/>
                    <a:pt x="70" y="93"/>
                    <a:pt x="69" y="92"/>
                  </a:cubicBezTo>
                  <a:cubicBezTo>
                    <a:pt x="69" y="92"/>
                    <a:pt x="68" y="91"/>
                    <a:pt x="67" y="91"/>
                  </a:cubicBezTo>
                  <a:cubicBezTo>
                    <a:pt x="62" y="91"/>
                    <a:pt x="63" y="96"/>
                    <a:pt x="61" y="99"/>
                  </a:cubicBezTo>
                  <a:cubicBezTo>
                    <a:pt x="60" y="99"/>
                    <a:pt x="60" y="98"/>
                    <a:pt x="59" y="98"/>
                  </a:cubicBezTo>
                  <a:cubicBezTo>
                    <a:pt x="58" y="98"/>
                    <a:pt x="58" y="97"/>
                    <a:pt x="58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49" y="95"/>
                    <a:pt x="51" y="99"/>
                    <a:pt x="48" y="9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6" y="91"/>
                    <a:pt x="46" y="94"/>
                    <a:pt x="44" y="94"/>
                  </a:cubicBezTo>
                  <a:cubicBezTo>
                    <a:pt x="43" y="94"/>
                    <a:pt x="43" y="93"/>
                    <a:pt x="41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38" y="95"/>
                    <a:pt x="38" y="96"/>
                    <a:pt x="37" y="96"/>
                  </a:cubicBezTo>
                  <a:cubicBezTo>
                    <a:pt x="35" y="95"/>
                    <a:pt x="34" y="95"/>
                    <a:pt x="32" y="94"/>
                  </a:cubicBezTo>
                  <a:cubicBezTo>
                    <a:pt x="29" y="94"/>
                    <a:pt x="28" y="95"/>
                    <a:pt x="24" y="95"/>
                  </a:cubicBezTo>
                  <a:cubicBezTo>
                    <a:pt x="21" y="94"/>
                    <a:pt x="22" y="97"/>
                    <a:pt x="20" y="97"/>
                  </a:cubicBezTo>
                  <a:cubicBezTo>
                    <a:pt x="19" y="96"/>
                    <a:pt x="18" y="98"/>
                    <a:pt x="17" y="97"/>
                  </a:cubicBezTo>
                  <a:cubicBezTo>
                    <a:pt x="17" y="98"/>
                    <a:pt x="17" y="98"/>
                    <a:pt x="16" y="98"/>
                  </a:cubicBezTo>
                  <a:cubicBezTo>
                    <a:pt x="13" y="100"/>
                    <a:pt x="12" y="102"/>
                    <a:pt x="11" y="105"/>
                  </a:cubicBezTo>
                  <a:cubicBezTo>
                    <a:pt x="12" y="106"/>
                    <a:pt x="13" y="107"/>
                    <a:pt x="11" y="107"/>
                  </a:cubicBezTo>
                  <a:cubicBezTo>
                    <a:pt x="12" y="108"/>
                    <a:pt x="13" y="109"/>
                    <a:pt x="13" y="110"/>
                  </a:cubicBezTo>
                  <a:cubicBezTo>
                    <a:pt x="14" y="110"/>
                    <a:pt x="16" y="110"/>
                    <a:pt x="16" y="111"/>
                  </a:cubicBezTo>
                  <a:cubicBezTo>
                    <a:pt x="19" y="111"/>
                    <a:pt x="20" y="110"/>
                    <a:pt x="22" y="110"/>
                  </a:cubicBezTo>
                  <a:cubicBezTo>
                    <a:pt x="22" y="111"/>
                    <a:pt x="23" y="111"/>
                    <a:pt x="24" y="111"/>
                  </a:cubicBezTo>
                  <a:cubicBezTo>
                    <a:pt x="24" y="111"/>
                    <a:pt x="25" y="111"/>
                    <a:pt x="25" y="112"/>
                  </a:cubicBezTo>
                  <a:cubicBezTo>
                    <a:pt x="25" y="114"/>
                    <a:pt x="29" y="113"/>
                    <a:pt x="29" y="114"/>
                  </a:cubicBezTo>
                  <a:cubicBezTo>
                    <a:pt x="31" y="115"/>
                    <a:pt x="31" y="117"/>
                    <a:pt x="33" y="117"/>
                  </a:cubicBezTo>
                  <a:cubicBezTo>
                    <a:pt x="32" y="120"/>
                    <a:pt x="30" y="116"/>
                    <a:pt x="29" y="116"/>
                  </a:cubicBezTo>
                  <a:cubicBezTo>
                    <a:pt x="27" y="116"/>
                    <a:pt x="26" y="118"/>
                    <a:pt x="23" y="117"/>
                  </a:cubicBezTo>
                  <a:cubicBezTo>
                    <a:pt x="23" y="115"/>
                    <a:pt x="22" y="113"/>
                    <a:pt x="21" y="112"/>
                  </a:cubicBezTo>
                  <a:cubicBezTo>
                    <a:pt x="20" y="111"/>
                    <a:pt x="20" y="113"/>
                    <a:pt x="19" y="113"/>
                  </a:cubicBezTo>
                  <a:cubicBezTo>
                    <a:pt x="18" y="114"/>
                    <a:pt x="17" y="113"/>
                    <a:pt x="17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6"/>
                    <a:pt x="17" y="117"/>
                    <a:pt x="18" y="117"/>
                  </a:cubicBezTo>
                  <a:cubicBezTo>
                    <a:pt x="18" y="117"/>
                    <a:pt x="19" y="117"/>
                    <a:pt x="19" y="118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23" y="122"/>
                    <a:pt x="21" y="118"/>
                    <a:pt x="24" y="118"/>
                  </a:cubicBezTo>
                  <a:cubicBezTo>
                    <a:pt x="24" y="120"/>
                    <a:pt x="25" y="120"/>
                    <a:pt x="27" y="120"/>
                  </a:cubicBezTo>
                  <a:cubicBezTo>
                    <a:pt x="27" y="120"/>
                    <a:pt x="28" y="121"/>
                    <a:pt x="27" y="122"/>
                  </a:cubicBezTo>
                  <a:cubicBezTo>
                    <a:pt x="29" y="122"/>
                    <a:pt x="29" y="123"/>
                    <a:pt x="29" y="124"/>
                  </a:cubicBezTo>
                  <a:cubicBezTo>
                    <a:pt x="29" y="125"/>
                    <a:pt x="30" y="126"/>
                    <a:pt x="29" y="126"/>
                  </a:cubicBezTo>
                  <a:cubicBezTo>
                    <a:pt x="29" y="127"/>
                    <a:pt x="28" y="125"/>
                    <a:pt x="28" y="125"/>
                  </a:cubicBezTo>
                  <a:cubicBezTo>
                    <a:pt x="28" y="125"/>
                    <a:pt x="27" y="125"/>
                    <a:pt x="27" y="125"/>
                  </a:cubicBezTo>
                  <a:cubicBezTo>
                    <a:pt x="26" y="125"/>
                    <a:pt x="25" y="126"/>
                    <a:pt x="26" y="126"/>
                  </a:cubicBezTo>
                  <a:cubicBezTo>
                    <a:pt x="24" y="126"/>
                    <a:pt x="24" y="125"/>
                    <a:pt x="20" y="125"/>
                  </a:cubicBezTo>
                  <a:cubicBezTo>
                    <a:pt x="19" y="125"/>
                    <a:pt x="18" y="126"/>
                    <a:pt x="16" y="126"/>
                  </a:cubicBezTo>
                  <a:cubicBezTo>
                    <a:pt x="13" y="127"/>
                    <a:pt x="13" y="125"/>
                    <a:pt x="11" y="125"/>
                  </a:cubicBezTo>
                  <a:cubicBezTo>
                    <a:pt x="8" y="125"/>
                    <a:pt x="11" y="129"/>
                    <a:pt x="8" y="128"/>
                  </a:cubicBezTo>
                  <a:cubicBezTo>
                    <a:pt x="8" y="129"/>
                    <a:pt x="9" y="129"/>
                    <a:pt x="11" y="129"/>
                  </a:cubicBezTo>
                  <a:cubicBezTo>
                    <a:pt x="11" y="129"/>
                    <a:pt x="11" y="130"/>
                    <a:pt x="12" y="130"/>
                  </a:cubicBezTo>
                  <a:cubicBezTo>
                    <a:pt x="14" y="129"/>
                    <a:pt x="14" y="131"/>
                    <a:pt x="17" y="130"/>
                  </a:cubicBezTo>
                  <a:cubicBezTo>
                    <a:pt x="18" y="132"/>
                    <a:pt x="18" y="134"/>
                    <a:pt x="19" y="135"/>
                  </a:cubicBezTo>
                  <a:cubicBezTo>
                    <a:pt x="20" y="135"/>
                    <a:pt x="20" y="137"/>
                    <a:pt x="21" y="138"/>
                  </a:cubicBezTo>
                  <a:cubicBezTo>
                    <a:pt x="22" y="141"/>
                    <a:pt x="20" y="141"/>
                    <a:pt x="20" y="144"/>
                  </a:cubicBezTo>
                  <a:cubicBezTo>
                    <a:pt x="21" y="145"/>
                    <a:pt x="23" y="145"/>
                    <a:pt x="24" y="145"/>
                  </a:cubicBezTo>
                  <a:cubicBezTo>
                    <a:pt x="25" y="145"/>
                    <a:pt x="25" y="146"/>
                    <a:pt x="27" y="146"/>
                  </a:cubicBezTo>
                  <a:cubicBezTo>
                    <a:pt x="28" y="146"/>
                    <a:pt x="28" y="144"/>
                    <a:pt x="30" y="145"/>
                  </a:cubicBezTo>
                  <a:cubicBezTo>
                    <a:pt x="30" y="144"/>
                    <a:pt x="32" y="144"/>
                    <a:pt x="32" y="143"/>
                  </a:cubicBezTo>
                  <a:cubicBezTo>
                    <a:pt x="33" y="143"/>
                    <a:pt x="33" y="144"/>
                    <a:pt x="35" y="145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38" y="145"/>
                    <a:pt x="38" y="145"/>
                    <a:pt x="39" y="147"/>
                  </a:cubicBezTo>
                  <a:cubicBezTo>
                    <a:pt x="39" y="147"/>
                    <a:pt x="39" y="147"/>
                    <a:pt x="40" y="147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0" y="148"/>
                    <a:pt x="40" y="148"/>
                    <a:pt x="40" y="148"/>
                  </a:cubicBezTo>
                  <a:cubicBezTo>
                    <a:pt x="40" y="151"/>
                    <a:pt x="43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0"/>
                    <a:pt x="46" y="151"/>
                    <a:pt x="47" y="15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8" y="153"/>
                    <a:pt x="49" y="154"/>
                    <a:pt x="51" y="154"/>
                  </a:cubicBezTo>
                  <a:cubicBezTo>
                    <a:pt x="51" y="155"/>
                    <a:pt x="53" y="156"/>
                    <a:pt x="53" y="158"/>
                  </a:cubicBezTo>
                  <a:cubicBezTo>
                    <a:pt x="57" y="157"/>
                    <a:pt x="57" y="160"/>
                    <a:pt x="60" y="160"/>
                  </a:cubicBezTo>
                  <a:cubicBezTo>
                    <a:pt x="60" y="162"/>
                    <a:pt x="63" y="162"/>
                    <a:pt x="64" y="164"/>
                  </a:cubicBezTo>
                  <a:cubicBezTo>
                    <a:pt x="65" y="164"/>
                    <a:pt x="65" y="164"/>
                    <a:pt x="65" y="165"/>
                  </a:cubicBezTo>
                  <a:cubicBezTo>
                    <a:pt x="65" y="169"/>
                    <a:pt x="63" y="175"/>
                    <a:pt x="68" y="174"/>
                  </a:cubicBezTo>
                  <a:cubicBezTo>
                    <a:pt x="68" y="174"/>
                    <a:pt x="68" y="173"/>
                    <a:pt x="69" y="172"/>
                  </a:cubicBezTo>
                  <a:cubicBezTo>
                    <a:pt x="68" y="172"/>
                    <a:pt x="67" y="172"/>
                    <a:pt x="68" y="171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9" y="170"/>
                    <a:pt x="70" y="170"/>
                    <a:pt x="71" y="169"/>
                  </a:cubicBezTo>
                  <a:cubicBezTo>
                    <a:pt x="73" y="168"/>
                    <a:pt x="76" y="168"/>
                    <a:pt x="79" y="168"/>
                  </a:cubicBezTo>
                  <a:cubicBezTo>
                    <a:pt x="80" y="168"/>
                    <a:pt x="81" y="169"/>
                    <a:pt x="82" y="170"/>
                  </a:cubicBezTo>
                  <a:cubicBezTo>
                    <a:pt x="83" y="171"/>
                    <a:pt x="78" y="171"/>
                    <a:pt x="78" y="170"/>
                  </a:cubicBezTo>
                  <a:cubicBezTo>
                    <a:pt x="76" y="169"/>
                    <a:pt x="76" y="170"/>
                    <a:pt x="75" y="171"/>
                  </a:cubicBezTo>
                  <a:cubicBezTo>
                    <a:pt x="75" y="172"/>
                    <a:pt x="76" y="174"/>
                    <a:pt x="77" y="174"/>
                  </a:cubicBezTo>
                  <a:cubicBezTo>
                    <a:pt x="79" y="175"/>
                    <a:pt x="81" y="173"/>
                    <a:pt x="83" y="173"/>
                  </a:cubicBezTo>
                  <a:cubicBezTo>
                    <a:pt x="83" y="174"/>
                    <a:pt x="84" y="174"/>
                    <a:pt x="85" y="174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8"/>
                    <a:pt x="89" y="178"/>
                    <a:pt x="89" y="180"/>
                  </a:cubicBezTo>
                  <a:cubicBezTo>
                    <a:pt x="87" y="180"/>
                    <a:pt x="86" y="182"/>
                    <a:pt x="85" y="182"/>
                  </a:cubicBezTo>
                  <a:cubicBezTo>
                    <a:pt x="85" y="185"/>
                    <a:pt x="86" y="186"/>
                    <a:pt x="86" y="188"/>
                  </a:cubicBezTo>
                  <a:cubicBezTo>
                    <a:pt x="87" y="190"/>
                    <a:pt x="89" y="190"/>
                    <a:pt x="90" y="191"/>
                  </a:cubicBezTo>
                  <a:cubicBezTo>
                    <a:pt x="90" y="192"/>
                    <a:pt x="92" y="192"/>
                    <a:pt x="92" y="193"/>
                  </a:cubicBezTo>
                  <a:cubicBezTo>
                    <a:pt x="92" y="193"/>
                    <a:pt x="93" y="194"/>
                    <a:pt x="93" y="194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94" y="193"/>
                    <a:pt x="94" y="193"/>
                    <a:pt x="94" y="193"/>
                  </a:cubicBezTo>
                  <a:cubicBezTo>
                    <a:pt x="95" y="194"/>
                    <a:pt x="95" y="194"/>
                    <a:pt x="96" y="195"/>
                  </a:cubicBezTo>
                  <a:cubicBezTo>
                    <a:pt x="97" y="195"/>
                    <a:pt x="97" y="196"/>
                    <a:pt x="97" y="197"/>
                  </a:cubicBezTo>
                  <a:cubicBezTo>
                    <a:pt x="98" y="198"/>
                    <a:pt x="98" y="198"/>
                    <a:pt x="98" y="199"/>
                  </a:cubicBezTo>
                  <a:cubicBezTo>
                    <a:pt x="98" y="199"/>
                    <a:pt x="99" y="200"/>
                    <a:pt x="99" y="200"/>
                  </a:cubicBezTo>
                  <a:cubicBezTo>
                    <a:pt x="100" y="201"/>
                    <a:pt x="101" y="201"/>
                    <a:pt x="102" y="203"/>
                  </a:cubicBezTo>
                  <a:cubicBezTo>
                    <a:pt x="102" y="203"/>
                    <a:pt x="102" y="204"/>
                    <a:pt x="102" y="204"/>
                  </a:cubicBezTo>
                  <a:cubicBezTo>
                    <a:pt x="103" y="205"/>
                    <a:pt x="102" y="206"/>
                    <a:pt x="103" y="206"/>
                  </a:cubicBezTo>
                  <a:cubicBezTo>
                    <a:pt x="103" y="208"/>
                    <a:pt x="103" y="209"/>
                    <a:pt x="102" y="209"/>
                  </a:cubicBezTo>
                  <a:cubicBezTo>
                    <a:pt x="102" y="210"/>
                    <a:pt x="101" y="210"/>
                    <a:pt x="101" y="212"/>
                  </a:cubicBezTo>
                  <a:cubicBezTo>
                    <a:pt x="100" y="214"/>
                    <a:pt x="98" y="214"/>
                    <a:pt x="97" y="216"/>
                  </a:cubicBezTo>
                  <a:cubicBezTo>
                    <a:pt x="98" y="217"/>
                    <a:pt x="98" y="217"/>
                    <a:pt x="98" y="219"/>
                  </a:cubicBezTo>
                  <a:cubicBezTo>
                    <a:pt x="98" y="220"/>
                    <a:pt x="100" y="219"/>
                    <a:pt x="100" y="221"/>
                  </a:cubicBezTo>
                  <a:cubicBezTo>
                    <a:pt x="101" y="222"/>
                    <a:pt x="100" y="225"/>
                    <a:pt x="102" y="225"/>
                  </a:cubicBezTo>
                  <a:cubicBezTo>
                    <a:pt x="102" y="228"/>
                    <a:pt x="105" y="227"/>
                    <a:pt x="105" y="229"/>
                  </a:cubicBezTo>
                  <a:cubicBezTo>
                    <a:pt x="105" y="237"/>
                    <a:pt x="105" y="237"/>
                    <a:pt x="105" y="237"/>
                  </a:cubicBezTo>
                  <a:cubicBezTo>
                    <a:pt x="105" y="239"/>
                    <a:pt x="107" y="240"/>
                    <a:pt x="109" y="241"/>
                  </a:cubicBezTo>
                  <a:cubicBezTo>
                    <a:pt x="109" y="243"/>
                    <a:pt x="112" y="243"/>
                    <a:pt x="112" y="245"/>
                  </a:cubicBezTo>
                  <a:cubicBezTo>
                    <a:pt x="114" y="245"/>
                    <a:pt x="114" y="247"/>
                    <a:pt x="117" y="246"/>
                  </a:cubicBezTo>
                  <a:cubicBezTo>
                    <a:pt x="118" y="248"/>
                    <a:pt x="119" y="250"/>
                    <a:pt x="122" y="250"/>
                  </a:cubicBezTo>
                  <a:cubicBezTo>
                    <a:pt x="123" y="252"/>
                    <a:pt x="124" y="253"/>
                    <a:pt x="125" y="254"/>
                  </a:cubicBezTo>
                  <a:cubicBezTo>
                    <a:pt x="125" y="254"/>
                    <a:pt x="127" y="255"/>
                    <a:pt x="127" y="254"/>
                  </a:cubicBezTo>
                  <a:cubicBezTo>
                    <a:pt x="128" y="254"/>
                    <a:pt x="127" y="254"/>
                    <a:pt x="128" y="254"/>
                  </a:cubicBezTo>
                  <a:cubicBezTo>
                    <a:pt x="130" y="253"/>
                    <a:pt x="130" y="254"/>
                    <a:pt x="131" y="254"/>
                  </a:cubicBezTo>
                  <a:cubicBezTo>
                    <a:pt x="131" y="259"/>
                    <a:pt x="127" y="259"/>
                    <a:pt x="126" y="262"/>
                  </a:cubicBezTo>
                  <a:cubicBezTo>
                    <a:pt x="126" y="264"/>
                    <a:pt x="128" y="265"/>
                    <a:pt x="129" y="267"/>
                  </a:cubicBezTo>
                  <a:cubicBezTo>
                    <a:pt x="128" y="273"/>
                    <a:pt x="133" y="279"/>
                    <a:pt x="126" y="279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26" y="284"/>
                    <a:pt x="127" y="284"/>
                    <a:pt x="127" y="285"/>
                  </a:cubicBezTo>
                  <a:cubicBezTo>
                    <a:pt x="127" y="287"/>
                    <a:pt x="127" y="287"/>
                    <a:pt x="127" y="287"/>
                  </a:cubicBezTo>
                  <a:cubicBezTo>
                    <a:pt x="127" y="287"/>
                    <a:pt x="127" y="286"/>
                    <a:pt x="126" y="286"/>
                  </a:cubicBezTo>
                  <a:cubicBezTo>
                    <a:pt x="125" y="285"/>
                    <a:pt x="125" y="283"/>
                    <a:pt x="123" y="283"/>
                  </a:cubicBezTo>
                  <a:cubicBezTo>
                    <a:pt x="122" y="283"/>
                    <a:pt x="121" y="284"/>
                    <a:pt x="121" y="285"/>
                  </a:cubicBezTo>
                  <a:cubicBezTo>
                    <a:pt x="121" y="286"/>
                    <a:pt x="120" y="286"/>
                    <a:pt x="119" y="287"/>
                  </a:cubicBezTo>
                  <a:cubicBezTo>
                    <a:pt x="121" y="291"/>
                    <a:pt x="125" y="293"/>
                    <a:pt x="126" y="296"/>
                  </a:cubicBezTo>
                  <a:cubicBezTo>
                    <a:pt x="127" y="296"/>
                    <a:pt x="128" y="296"/>
                    <a:pt x="127" y="297"/>
                  </a:cubicBezTo>
                  <a:cubicBezTo>
                    <a:pt x="128" y="299"/>
                    <a:pt x="130" y="299"/>
                    <a:pt x="130" y="301"/>
                  </a:cubicBezTo>
                  <a:cubicBezTo>
                    <a:pt x="131" y="301"/>
                    <a:pt x="131" y="301"/>
                    <a:pt x="131" y="302"/>
                  </a:cubicBezTo>
                  <a:cubicBezTo>
                    <a:pt x="131" y="303"/>
                    <a:pt x="133" y="303"/>
                    <a:pt x="133" y="304"/>
                  </a:cubicBezTo>
                  <a:cubicBezTo>
                    <a:pt x="133" y="304"/>
                    <a:pt x="134" y="304"/>
                    <a:pt x="134" y="305"/>
                  </a:cubicBezTo>
                  <a:cubicBezTo>
                    <a:pt x="135" y="308"/>
                    <a:pt x="137" y="312"/>
                    <a:pt x="136" y="317"/>
                  </a:cubicBezTo>
                  <a:cubicBezTo>
                    <a:pt x="136" y="322"/>
                    <a:pt x="138" y="324"/>
                    <a:pt x="137" y="329"/>
                  </a:cubicBezTo>
                  <a:cubicBezTo>
                    <a:pt x="137" y="329"/>
                    <a:pt x="137" y="330"/>
                    <a:pt x="137" y="330"/>
                  </a:cubicBezTo>
                  <a:cubicBezTo>
                    <a:pt x="137" y="330"/>
                    <a:pt x="137" y="330"/>
                    <a:pt x="137" y="331"/>
                  </a:cubicBezTo>
                  <a:cubicBezTo>
                    <a:pt x="137" y="331"/>
                    <a:pt x="137" y="331"/>
                    <a:pt x="138" y="331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1"/>
                    <a:pt x="138" y="332"/>
                    <a:pt x="138" y="332"/>
                  </a:cubicBezTo>
                  <a:cubicBezTo>
                    <a:pt x="138" y="332"/>
                    <a:pt x="139" y="332"/>
                    <a:pt x="139" y="332"/>
                  </a:cubicBezTo>
                  <a:cubicBezTo>
                    <a:pt x="140" y="333"/>
                    <a:pt x="140" y="334"/>
                    <a:pt x="141" y="335"/>
                  </a:cubicBezTo>
                  <a:cubicBezTo>
                    <a:pt x="141" y="337"/>
                    <a:pt x="138" y="335"/>
                    <a:pt x="138" y="334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8" y="333"/>
                    <a:pt x="137" y="333"/>
                    <a:pt x="137" y="332"/>
                  </a:cubicBezTo>
                  <a:cubicBezTo>
                    <a:pt x="137" y="332"/>
                    <a:pt x="135" y="331"/>
                    <a:pt x="135" y="329"/>
                  </a:cubicBezTo>
                  <a:cubicBezTo>
                    <a:pt x="135" y="329"/>
                    <a:pt x="135" y="329"/>
                    <a:pt x="135" y="329"/>
                  </a:cubicBezTo>
                  <a:cubicBezTo>
                    <a:pt x="135" y="328"/>
                    <a:pt x="134" y="327"/>
                    <a:pt x="135" y="325"/>
                  </a:cubicBezTo>
                  <a:cubicBezTo>
                    <a:pt x="135" y="325"/>
                    <a:pt x="135" y="325"/>
                    <a:pt x="135" y="325"/>
                  </a:cubicBezTo>
                  <a:cubicBezTo>
                    <a:pt x="134" y="324"/>
                    <a:pt x="134" y="324"/>
                    <a:pt x="134" y="323"/>
                  </a:cubicBezTo>
                  <a:cubicBezTo>
                    <a:pt x="133" y="321"/>
                    <a:pt x="134" y="320"/>
                    <a:pt x="134" y="318"/>
                  </a:cubicBezTo>
                  <a:cubicBezTo>
                    <a:pt x="134" y="317"/>
                    <a:pt x="133" y="316"/>
                    <a:pt x="133" y="316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33" y="313"/>
                    <a:pt x="132" y="311"/>
                    <a:pt x="131" y="310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1" y="310"/>
                    <a:pt x="131" y="310"/>
                    <a:pt x="131" y="310"/>
                  </a:cubicBezTo>
                  <a:cubicBezTo>
                    <a:pt x="131" y="309"/>
                    <a:pt x="131" y="309"/>
                    <a:pt x="130" y="308"/>
                  </a:cubicBezTo>
                  <a:cubicBezTo>
                    <a:pt x="130" y="308"/>
                    <a:pt x="130" y="308"/>
                    <a:pt x="130" y="308"/>
                  </a:cubicBezTo>
                  <a:cubicBezTo>
                    <a:pt x="130" y="306"/>
                    <a:pt x="128" y="306"/>
                    <a:pt x="128" y="305"/>
                  </a:cubicBezTo>
                  <a:cubicBezTo>
                    <a:pt x="128" y="304"/>
                    <a:pt x="127" y="304"/>
                    <a:pt x="127" y="304"/>
                  </a:cubicBezTo>
                  <a:cubicBezTo>
                    <a:pt x="127" y="304"/>
                    <a:pt x="127" y="303"/>
                    <a:pt x="126" y="303"/>
                  </a:cubicBezTo>
                  <a:cubicBezTo>
                    <a:pt x="126" y="303"/>
                    <a:pt x="126" y="301"/>
                    <a:pt x="125" y="301"/>
                  </a:cubicBezTo>
                  <a:cubicBezTo>
                    <a:pt x="124" y="301"/>
                    <a:pt x="124" y="303"/>
                    <a:pt x="123" y="303"/>
                  </a:cubicBezTo>
                  <a:cubicBezTo>
                    <a:pt x="123" y="303"/>
                    <a:pt x="123" y="303"/>
                    <a:pt x="123" y="303"/>
                  </a:cubicBezTo>
                  <a:cubicBezTo>
                    <a:pt x="123" y="303"/>
                    <a:pt x="123" y="303"/>
                    <a:pt x="123" y="303"/>
                  </a:cubicBezTo>
                  <a:cubicBezTo>
                    <a:pt x="123" y="304"/>
                    <a:pt x="124" y="305"/>
                    <a:pt x="122" y="306"/>
                  </a:cubicBezTo>
                  <a:cubicBezTo>
                    <a:pt x="122" y="306"/>
                    <a:pt x="122" y="307"/>
                    <a:pt x="122" y="307"/>
                  </a:cubicBezTo>
                  <a:cubicBezTo>
                    <a:pt x="122" y="308"/>
                    <a:pt x="122" y="309"/>
                    <a:pt x="122" y="310"/>
                  </a:cubicBezTo>
                  <a:cubicBezTo>
                    <a:pt x="121" y="313"/>
                    <a:pt x="119" y="316"/>
                    <a:pt x="119" y="320"/>
                  </a:cubicBezTo>
                  <a:cubicBezTo>
                    <a:pt x="117" y="321"/>
                    <a:pt x="118" y="326"/>
                    <a:pt x="116" y="327"/>
                  </a:cubicBezTo>
                  <a:cubicBezTo>
                    <a:pt x="116" y="331"/>
                    <a:pt x="113" y="333"/>
                    <a:pt x="114" y="338"/>
                  </a:cubicBezTo>
                  <a:cubicBezTo>
                    <a:pt x="112" y="339"/>
                    <a:pt x="113" y="342"/>
                    <a:pt x="111" y="343"/>
                  </a:cubicBezTo>
                  <a:cubicBezTo>
                    <a:pt x="112" y="346"/>
                    <a:pt x="110" y="346"/>
                    <a:pt x="110" y="349"/>
                  </a:cubicBezTo>
                  <a:cubicBezTo>
                    <a:pt x="112" y="349"/>
                    <a:pt x="111" y="346"/>
                    <a:pt x="112" y="346"/>
                  </a:cubicBezTo>
                  <a:cubicBezTo>
                    <a:pt x="112" y="345"/>
                    <a:pt x="113" y="346"/>
                    <a:pt x="114" y="345"/>
                  </a:cubicBezTo>
                  <a:cubicBezTo>
                    <a:pt x="114" y="345"/>
                    <a:pt x="114" y="345"/>
                    <a:pt x="115" y="344"/>
                  </a:cubicBezTo>
                  <a:cubicBezTo>
                    <a:pt x="116" y="344"/>
                    <a:pt x="117" y="345"/>
                    <a:pt x="117" y="346"/>
                  </a:cubicBezTo>
                  <a:cubicBezTo>
                    <a:pt x="118" y="346"/>
                    <a:pt x="117" y="347"/>
                    <a:pt x="118" y="348"/>
                  </a:cubicBezTo>
                  <a:cubicBezTo>
                    <a:pt x="118" y="348"/>
                    <a:pt x="118" y="348"/>
                    <a:pt x="118" y="348"/>
                  </a:cubicBezTo>
                  <a:cubicBezTo>
                    <a:pt x="119" y="348"/>
                    <a:pt x="119" y="348"/>
                    <a:pt x="119" y="349"/>
                  </a:cubicBezTo>
                  <a:cubicBezTo>
                    <a:pt x="119" y="349"/>
                    <a:pt x="119" y="349"/>
                    <a:pt x="119" y="349"/>
                  </a:cubicBezTo>
                  <a:cubicBezTo>
                    <a:pt x="118" y="350"/>
                    <a:pt x="120" y="351"/>
                    <a:pt x="117" y="353"/>
                  </a:cubicBezTo>
                  <a:cubicBezTo>
                    <a:pt x="117" y="353"/>
                    <a:pt x="117" y="353"/>
                    <a:pt x="117" y="353"/>
                  </a:cubicBezTo>
                  <a:cubicBezTo>
                    <a:pt x="115" y="353"/>
                    <a:pt x="113" y="353"/>
                    <a:pt x="112" y="352"/>
                  </a:cubicBezTo>
                  <a:cubicBezTo>
                    <a:pt x="112" y="352"/>
                    <a:pt x="111" y="352"/>
                    <a:pt x="111" y="353"/>
                  </a:cubicBezTo>
                  <a:cubicBezTo>
                    <a:pt x="111" y="353"/>
                    <a:pt x="111" y="353"/>
                    <a:pt x="111" y="353"/>
                  </a:cubicBezTo>
                  <a:cubicBezTo>
                    <a:pt x="112" y="355"/>
                    <a:pt x="109" y="355"/>
                    <a:pt x="109" y="357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08" y="359"/>
                    <a:pt x="106" y="360"/>
                    <a:pt x="108" y="361"/>
                  </a:cubicBezTo>
                  <a:cubicBezTo>
                    <a:pt x="108" y="361"/>
                    <a:pt x="108" y="362"/>
                    <a:pt x="108" y="362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08" y="362"/>
                    <a:pt x="108" y="362"/>
                    <a:pt x="108" y="363"/>
                  </a:cubicBezTo>
                  <a:cubicBezTo>
                    <a:pt x="106" y="363"/>
                    <a:pt x="106" y="365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7" y="368"/>
                    <a:pt x="107" y="368"/>
                    <a:pt x="107" y="368"/>
                  </a:cubicBezTo>
                  <a:cubicBezTo>
                    <a:pt x="107" y="368"/>
                    <a:pt x="107" y="368"/>
                    <a:pt x="107" y="368"/>
                  </a:cubicBezTo>
                  <a:cubicBezTo>
                    <a:pt x="105" y="369"/>
                    <a:pt x="105" y="370"/>
                    <a:pt x="105" y="372"/>
                  </a:cubicBezTo>
                  <a:cubicBezTo>
                    <a:pt x="105" y="372"/>
                    <a:pt x="105" y="372"/>
                    <a:pt x="105" y="372"/>
                  </a:cubicBezTo>
                  <a:cubicBezTo>
                    <a:pt x="105" y="373"/>
                    <a:pt x="104" y="373"/>
                    <a:pt x="104" y="374"/>
                  </a:cubicBezTo>
                  <a:cubicBezTo>
                    <a:pt x="104" y="376"/>
                    <a:pt x="103" y="378"/>
                    <a:pt x="102" y="380"/>
                  </a:cubicBezTo>
                  <a:cubicBezTo>
                    <a:pt x="102" y="382"/>
                    <a:pt x="102" y="383"/>
                    <a:pt x="101" y="384"/>
                  </a:cubicBezTo>
                  <a:cubicBezTo>
                    <a:pt x="101" y="388"/>
                    <a:pt x="99" y="390"/>
                    <a:pt x="98" y="392"/>
                  </a:cubicBezTo>
                  <a:cubicBezTo>
                    <a:pt x="98" y="393"/>
                    <a:pt x="98" y="393"/>
                    <a:pt x="98" y="393"/>
                  </a:cubicBezTo>
                  <a:cubicBezTo>
                    <a:pt x="96" y="393"/>
                    <a:pt x="98" y="395"/>
                    <a:pt x="96" y="396"/>
                  </a:cubicBezTo>
                  <a:cubicBezTo>
                    <a:pt x="96" y="397"/>
                    <a:pt x="96" y="397"/>
                    <a:pt x="96" y="397"/>
                  </a:cubicBezTo>
                  <a:cubicBezTo>
                    <a:pt x="95" y="398"/>
                    <a:pt x="95" y="399"/>
                    <a:pt x="95" y="400"/>
                  </a:cubicBezTo>
                  <a:cubicBezTo>
                    <a:pt x="95" y="400"/>
                    <a:pt x="95" y="400"/>
                    <a:pt x="95" y="400"/>
                  </a:cubicBezTo>
                  <a:cubicBezTo>
                    <a:pt x="95" y="401"/>
                    <a:pt x="95" y="402"/>
                    <a:pt x="94" y="403"/>
                  </a:cubicBezTo>
                  <a:cubicBezTo>
                    <a:pt x="94" y="403"/>
                    <a:pt x="94" y="403"/>
                    <a:pt x="93" y="403"/>
                  </a:cubicBezTo>
                  <a:cubicBezTo>
                    <a:pt x="90" y="402"/>
                    <a:pt x="94" y="407"/>
                    <a:pt x="91" y="407"/>
                  </a:cubicBezTo>
                  <a:cubicBezTo>
                    <a:pt x="91" y="407"/>
                    <a:pt x="91" y="407"/>
                    <a:pt x="91" y="407"/>
                  </a:cubicBezTo>
                  <a:cubicBezTo>
                    <a:pt x="91" y="408"/>
                    <a:pt x="91" y="410"/>
                    <a:pt x="90" y="410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89" y="411"/>
                    <a:pt x="88" y="412"/>
                    <a:pt x="87" y="413"/>
                  </a:cubicBezTo>
                  <a:cubicBezTo>
                    <a:pt x="87" y="413"/>
                    <a:pt x="87" y="413"/>
                    <a:pt x="86" y="414"/>
                  </a:cubicBezTo>
                  <a:cubicBezTo>
                    <a:pt x="85" y="414"/>
                    <a:pt x="84" y="415"/>
                    <a:pt x="83" y="416"/>
                  </a:cubicBezTo>
                  <a:cubicBezTo>
                    <a:pt x="83" y="416"/>
                    <a:pt x="83" y="417"/>
                    <a:pt x="83" y="417"/>
                  </a:cubicBezTo>
                  <a:cubicBezTo>
                    <a:pt x="82" y="418"/>
                    <a:pt x="81" y="418"/>
                    <a:pt x="81" y="419"/>
                  </a:cubicBezTo>
                  <a:cubicBezTo>
                    <a:pt x="79" y="419"/>
                    <a:pt x="78" y="421"/>
                    <a:pt x="77" y="421"/>
                  </a:cubicBezTo>
                  <a:cubicBezTo>
                    <a:pt x="75" y="421"/>
                    <a:pt x="75" y="420"/>
                    <a:pt x="73" y="420"/>
                  </a:cubicBezTo>
                  <a:cubicBezTo>
                    <a:pt x="75" y="423"/>
                    <a:pt x="74" y="423"/>
                    <a:pt x="74" y="427"/>
                  </a:cubicBezTo>
                  <a:cubicBezTo>
                    <a:pt x="75" y="428"/>
                    <a:pt x="77" y="428"/>
                    <a:pt x="77" y="431"/>
                  </a:cubicBezTo>
                  <a:cubicBezTo>
                    <a:pt x="79" y="431"/>
                    <a:pt x="80" y="431"/>
                    <a:pt x="82" y="431"/>
                  </a:cubicBezTo>
                  <a:cubicBezTo>
                    <a:pt x="83" y="431"/>
                    <a:pt x="85" y="431"/>
                    <a:pt x="85" y="432"/>
                  </a:cubicBezTo>
                  <a:cubicBezTo>
                    <a:pt x="87" y="438"/>
                    <a:pt x="81" y="437"/>
                    <a:pt x="82" y="443"/>
                  </a:cubicBezTo>
                  <a:cubicBezTo>
                    <a:pt x="83" y="443"/>
                    <a:pt x="84" y="444"/>
                    <a:pt x="85" y="444"/>
                  </a:cubicBezTo>
                  <a:cubicBezTo>
                    <a:pt x="88" y="445"/>
                    <a:pt x="87" y="443"/>
                    <a:pt x="89" y="443"/>
                  </a:cubicBezTo>
                  <a:cubicBezTo>
                    <a:pt x="89" y="444"/>
                    <a:pt x="90" y="444"/>
                    <a:pt x="91" y="444"/>
                  </a:cubicBezTo>
                  <a:cubicBezTo>
                    <a:pt x="91" y="444"/>
                    <a:pt x="91" y="445"/>
                    <a:pt x="91" y="445"/>
                  </a:cubicBezTo>
                  <a:cubicBezTo>
                    <a:pt x="91" y="446"/>
                    <a:pt x="94" y="445"/>
                    <a:pt x="94" y="445"/>
                  </a:cubicBezTo>
                  <a:cubicBezTo>
                    <a:pt x="95" y="445"/>
                    <a:pt x="94" y="446"/>
                    <a:pt x="94" y="446"/>
                  </a:cubicBezTo>
                  <a:cubicBezTo>
                    <a:pt x="95" y="446"/>
                    <a:pt x="96" y="447"/>
                    <a:pt x="96" y="447"/>
                  </a:cubicBezTo>
                  <a:cubicBezTo>
                    <a:pt x="97" y="447"/>
                    <a:pt x="97" y="447"/>
                    <a:pt x="98" y="447"/>
                  </a:cubicBezTo>
                  <a:cubicBezTo>
                    <a:pt x="98" y="447"/>
                    <a:pt x="98" y="448"/>
                    <a:pt x="98" y="448"/>
                  </a:cubicBezTo>
                  <a:cubicBezTo>
                    <a:pt x="98" y="448"/>
                    <a:pt x="99" y="448"/>
                    <a:pt x="100" y="448"/>
                  </a:cubicBezTo>
                  <a:cubicBezTo>
                    <a:pt x="101" y="450"/>
                    <a:pt x="102" y="451"/>
                    <a:pt x="102" y="453"/>
                  </a:cubicBezTo>
                  <a:cubicBezTo>
                    <a:pt x="106" y="453"/>
                    <a:pt x="108" y="454"/>
                    <a:pt x="110" y="455"/>
                  </a:cubicBezTo>
                  <a:cubicBezTo>
                    <a:pt x="110" y="456"/>
                    <a:pt x="110" y="457"/>
                    <a:pt x="110" y="459"/>
                  </a:cubicBezTo>
                  <a:cubicBezTo>
                    <a:pt x="111" y="459"/>
                    <a:pt x="112" y="459"/>
                    <a:pt x="112" y="460"/>
                  </a:cubicBezTo>
                  <a:cubicBezTo>
                    <a:pt x="112" y="460"/>
                    <a:pt x="113" y="460"/>
                    <a:pt x="113" y="460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4" y="462"/>
                    <a:pt x="116" y="462"/>
                    <a:pt x="118" y="462"/>
                  </a:cubicBezTo>
                  <a:cubicBezTo>
                    <a:pt x="118" y="462"/>
                    <a:pt x="118" y="463"/>
                    <a:pt x="118" y="463"/>
                  </a:cubicBezTo>
                  <a:cubicBezTo>
                    <a:pt x="118" y="463"/>
                    <a:pt x="119" y="463"/>
                    <a:pt x="119" y="463"/>
                  </a:cubicBezTo>
                  <a:cubicBezTo>
                    <a:pt x="119" y="463"/>
                    <a:pt x="119" y="464"/>
                    <a:pt x="119" y="464"/>
                  </a:cubicBezTo>
                  <a:cubicBezTo>
                    <a:pt x="121" y="466"/>
                    <a:pt x="126" y="463"/>
                    <a:pt x="128" y="464"/>
                  </a:cubicBezTo>
                  <a:cubicBezTo>
                    <a:pt x="128" y="463"/>
                    <a:pt x="129" y="463"/>
                    <a:pt x="130" y="462"/>
                  </a:cubicBezTo>
                  <a:cubicBezTo>
                    <a:pt x="131" y="463"/>
                    <a:pt x="132" y="463"/>
                    <a:pt x="132" y="465"/>
                  </a:cubicBezTo>
                  <a:cubicBezTo>
                    <a:pt x="133" y="466"/>
                    <a:pt x="135" y="467"/>
                    <a:pt x="135" y="468"/>
                  </a:cubicBezTo>
                  <a:cubicBezTo>
                    <a:pt x="137" y="468"/>
                    <a:pt x="137" y="469"/>
                    <a:pt x="138" y="469"/>
                  </a:cubicBezTo>
                  <a:cubicBezTo>
                    <a:pt x="138" y="471"/>
                    <a:pt x="140" y="470"/>
                    <a:pt x="141" y="471"/>
                  </a:cubicBezTo>
                  <a:cubicBezTo>
                    <a:pt x="141" y="470"/>
                    <a:pt x="142" y="470"/>
                    <a:pt x="143" y="469"/>
                  </a:cubicBezTo>
                  <a:cubicBezTo>
                    <a:pt x="143" y="470"/>
                    <a:pt x="143" y="471"/>
                    <a:pt x="144" y="471"/>
                  </a:cubicBezTo>
                  <a:cubicBezTo>
                    <a:pt x="149" y="471"/>
                    <a:pt x="149" y="471"/>
                    <a:pt x="149" y="471"/>
                  </a:cubicBezTo>
                  <a:cubicBezTo>
                    <a:pt x="149" y="473"/>
                    <a:pt x="151" y="472"/>
                    <a:pt x="151" y="473"/>
                  </a:cubicBezTo>
                  <a:cubicBezTo>
                    <a:pt x="153" y="473"/>
                    <a:pt x="153" y="474"/>
                    <a:pt x="154" y="475"/>
                  </a:cubicBezTo>
                  <a:cubicBezTo>
                    <a:pt x="154" y="473"/>
                    <a:pt x="156" y="474"/>
                    <a:pt x="158" y="474"/>
                  </a:cubicBezTo>
                  <a:cubicBezTo>
                    <a:pt x="158" y="474"/>
                    <a:pt x="158" y="475"/>
                    <a:pt x="159" y="475"/>
                  </a:cubicBezTo>
                  <a:cubicBezTo>
                    <a:pt x="160" y="476"/>
                    <a:pt x="161" y="476"/>
                    <a:pt x="162" y="476"/>
                  </a:cubicBezTo>
                  <a:cubicBezTo>
                    <a:pt x="163" y="477"/>
                    <a:pt x="166" y="476"/>
                    <a:pt x="168" y="476"/>
                  </a:cubicBezTo>
                  <a:cubicBezTo>
                    <a:pt x="169" y="474"/>
                    <a:pt x="167" y="470"/>
                    <a:pt x="169" y="469"/>
                  </a:cubicBezTo>
                  <a:cubicBezTo>
                    <a:pt x="174" y="469"/>
                    <a:pt x="175" y="470"/>
                    <a:pt x="179" y="470"/>
                  </a:cubicBezTo>
                  <a:cubicBezTo>
                    <a:pt x="180" y="472"/>
                    <a:pt x="182" y="472"/>
                    <a:pt x="184" y="473"/>
                  </a:cubicBezTo>
                  <a:cubicBezTo>
                    <a:pt x="185" y="474"/>
                    <a:pt x="187" y="476"/>
                    <a:pt x="189" y="476"/>
                  </a:cubicBezTo>
                  <a:cubicBezTo>
                    <a:pt x="189" y="477"/>
                    <a:pt x="190" y="478"/>
                    <a:pt x="191" y="479"/>
                  </a:cubicBezTo>
                  <a:cubicBezTo>
                    <a:pt x="194" y="478"/>
                    <a:pt x="195" y="481"/>
                    <a:pt x="199" y="480"/>
                  </a:cubicBezTo>
                  <a:cubicBezTo>
                    <a:pt x="198" y="482"/>
                    <a:pt x="200" y="482"/>
                    <a:pt x="200" y="485"/>
                  </a:cubicBezTo>
                  <a:cubicBezTo>
                    <a:pt x="207" y="485"/>
                    <a:pt x="207" y="485"/>
                    <a:pt x="207" y="485"/>
                  </a:cubicBezTo>
                  <a:cubicBezTo>
                    <a:pt x="207" y="485"/>
                    <a:pt x="207" y="485"/>
                    <a:pt x="208" y="485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09" y="486"/>
                    <a:pt x="210" y="486"/>
                    <a:pt x="210" y="486"/>
                  </a:cubicBezTo>
                  <a:cubicBezTo>
                    <a:pt x="212" y="486"/>
                    <a:pt x="213" y="488"/>
                    <a:pt x="216" y="487"/>
                  </a:cubicBezTo>
                  <a:cubicBezTo>
                    <a:pt x="216" y="491"/>
                    <a:pt x="216" y="491"/>
                    <a:pt x="216" y="491"/>
                  </a:cubicBezTo>
                  <a:cubicBezTo>
                    <a:pt x="216" y="494"/>
                    <a:pt x="214" y="494"/>
                    <a:pt x="214" y="495"/>
                  </a:cubicBezTo>
                  <a:cubicBezTo>
                    <a:pt x="214" y="496"/>
                    <a:pt x="215" y="496"/>
                    <a:pt x="215" y="498"/>
                  </a:cubicBezTo>
                  <a:cubicBezTo>
                    <a:pt x="217" y="498"/>
                    <a:pt x="218" y="498"/>
                    <a:pt x="218" y="500"/>
                  </a:cubicBezTo>
                  <a:cubicBezTo>
                    <a:pt x="221" y="500"/>
                    <a:pt x="222" y="498"/>
                    <a:pt x="225" y="499"/>
                  </a:cubicBezTo>
                  <a:cubicBezTo>
                    <a:pt x="226" y="500"/>
                    <a:pt x="227" y="500"/>
                    <a:pt x="226" y="501"/>
                  </a:cubicBezTo>
                  <a:cubicBezTo>
                    <a:pt x="226" y="503"/>
                    <a:pt x="227" y="504"/>
                    <a:pt x="228" y="504"/>
                  </a:cubicBezTo>
                  <a:cubicBezTo>
                    <a:pt x="228" y="503"/>
                    <a:pt x="230" y="503"/>
                    <a:pt x="231" y="503"/>
                  </a:cubicBezTo>
                  <a:cubicBezTo>
                    <a:pt x="231" y="502"/>
                    <a:pt x="232" y="502"/>
                    <a:pt x="234" y="502"/>
                  </a:cubicBezTo>
                  <a:cubicBezTo>
                    <a:pt x="234" y="503"/>
                    <a:pt x="234" y="503"/>
                    <a:pt x="234" y="503"/>
                  </a:cubicBezTo>
                  <a:cubicBezTo>
                    <a:pt x="234" y="503"/>
                    <a:pt x="234" y="503"/>
                    <a:pt x="234" y="503"/>
                  </a:cubicBezTo>
                  <a:cubicBezTo>
                    <a:pt x="235" y="503"/>
                    <a:pt x="236" y="504"/>
                    <a:pt x="237" y="504"/>
                  </a:cubicBezTo>
                  <a:cubicBezTo>
                    <a:pt x="238" y="504"/>
                    <a:pt x="238" y="504"/>
                    <a:pt x="238" y="504"/>
                  </a:cubicBezTo>
                  <a:cubicBezTo>
                    <a:pt x="241" y="505"/>
                    <a:pt x="243" y="508"/>
                    <a:pt x="245" y="510"/>
                  </a:cubicBezTo>
                  <a:cubicBezTo>
                    <a:pt x="245" y="509"/>
                    <a:pt x="246" y="509"/>
                    <a:pt x="246" y="509"/>
                  </a:cubicBezTo>
                  <a:cubicBezTo>
                    <a:pt x="246" y="510"/>
                    <a:pt x="246" y="510"/>
                    <a:pt x="247" y="510"/>
                  </a:cubicBezTo>
                  <a:cubicBezTo>
                    <a:pt x="247" y="511"/>
                    <a:pt x="248" y="510"/>
                    <a:pt x="249" y="510"/>
                  </a:cubicBezTo>
                  <a:cubicBezTo>
                    <a:pt x="251" y="511"/>
                    <a:pt x="251" y="508"/>
                    <a:pt x="253" y="508"/>
                  </a:cubicBezTo>
                  <a:cubicBezTo>
                    <a:pt x="256" y="508"/>
                    <a:pt x="257" y="507"/>
                    <a:pt x="259" y="506"/>
                  </a:cubicBezTo>
                  <a:cubicBezTo>
                    <a:pt x="262" y="506"/>
                    <a:pt x="264" y="505"/>
                    <a:pt x="266" y="505"/>
                  </a:cubicBezTo>
                  <a:cubicBezTo>
                    <a:pt x="266" y="506"/>
                    <a:pt x="267" y="506"/>
                    <a:pt x="268" y="506"/>
                  </a:cubicBezTo>
                  <a:cubicBezTo>
                    <a:pt x="271" y="506"/>
                    <a:pt x="271" y="509"/>
                    <a:pt x="275" y="509"/>
                  </a:cubicBezTo>
                  <a:cubicBezTo>
                    <a:pt x="276" y="509"/>
                    <a:pt x="276" y="508"/>
                    <a:pt x="276" y="508"/>
                  </a:cubicBezTo>
                  <a:cubicBezTo>
                    <a:pt x="276" y="507"/>
                    <a:pt x="276" y="507"/>
                    <a:pt x="276" y="507"/>
                  </a:cubicBezTo>
                  <a:cubicBezTo>
                    <a:pt x="276" y="505"/>
                    <a:pt x="274" y="504"/>
                    <a:pt x="274" y="502"/>
                  </a:cubicBezTo>
                  <a:cubicBezTo>
                    <a:pt x="273" y="501"/>
                    <a:pt x="273" y="499"/>
                    <a:pt x="272" y="498"/>
                  </a:cubicBezTo>
                  <a:cubicBezTo>
                    <a:pt x="272" y="495"/>
                    <a:pt x="274" y="495"/>
                    <a:pt x="274" y="492"/>
                  </a:cubicBezTo>
                  <a:cubicBezTo>
                    <a:pt x="274" y="491"/>
                    <a:pt x="274" y="491"/>
                    <a:pt x="275" y="490"/>
                  </a:cubicBezTo>
                  <a:cubicBezTo>
                    <a:pt x="275" y="489"/>
                    <a:pt x="274" y="489"/>
                    <a:pt x="275" y="488"/>
                  </a:cubicBezTo>
                  <a:cubicBezTo>
                    <a:pt x="275" y="487"/>
                    <a:pt x="275" y="486"/>
                    <a:pt x="275" y="485"/>
                  </a:cubicBezTo>
                  <a:cubicBezTo>
                    <a:pt x="275" y="474"/>
                    <a:pt x="275" y="474"/>
                    <a:pt x="275" y="474"/>
                  </a:cubicBezTo>
                  <a:cubicBezTo>
                    <a:pt x="277" y="474"/>
                    <a:pt x="276" y="471"/>
                    <a:pt x="278" y="471"/>
                  </a:cubicBezTo>
                  <a:cubicBezTo>
                    <a:pt x="279" y="471"/>
                    <a:pt x="280" y="470"/>
                    <a:pt x="281" y="468"/>
                  </a:cubicBezTo>
                  <a:cubicBezTo>
                    <a:pt x="283" y="467"/>
                    <a:pt x="285" y="465"/>
                    <a:pt x="286" y="463"/>
                  </a:cubicBezTo>
                  <a:cubicBezTo>
                    <a:pt x="290" y="463"/>
                    <a:pt x="292" y="462"/>
                    <a:pt x="296" y="462"/>
                  </a:cubicBezTo>
                  <a:cubicBezTo>
                    <a:pt x="296" y="462"/>
                    <a:pt x="296" y="462"/>
                    <a:pt x="296" y="462"/>
                  </a:cubicBezTo>
                  <a:cubicBezTo>
                    <a:pt x="300" y="463"/>
                    <a:pt x="299" y="460"/>
                    <a:pt x="301" y="459"/>
                  </a:cubicBezTo>
                  <a:cubicBezTo>
                    <a:pt x="301" y="459"/>
                    <a:pt x="302" y="459"/>
                    <a:pt x="302" y="459"/>
                  </a:cubicBezTo>
                  <a:cubicBezTo>
                    <a:pt x="303" y="458"/>
                    <a:pt x="304" y="458"/>
                    <a:pt x="304" y="457"/>
                  </a:cubicBezTo>
                  <a:cubicBezTo>
                    <a:pt x="305" y="457"/>
                    <a:pt x="305" y="457"/>
                    <a:pt x="306" y="457"/>
                  </a:cubicBezTo>
                  <a:cubicBezTo>
                    <a:pt x="307" y="457"/>
                    <a:pt x="308" y="456"/>
                    <a:pt x="308" y="455"/>
                  </a:cubicBezTo>
                  <a:cubicBezTo>
                    <a:pt x="311" y="456"/>
                    <a:pt x="311" y="454"/>
                    <a:pt x="313" y="454"/>
                  </a:cubicBezTo>
                  <a:cubicBezTo>
                    <a:pt x="313" y="453"/>
                    <a:pt x="314" y="452"/>
                    <a:pt x="315" y="452"/>
                  </a:cubicBezTo>
                  <a:cubicBezTo>
                    <a:pt x="315" y="452"/>
                    <a:pt x="315" y="452"/>
                    <a:pt x="315" y="452"/>
                  </a:cubicBezTo>
                  <a:cubicBezTo>
                    <a:pt x="317" y="452"/>
                    <a:pt x="318" y="450"/>
                    <a:pt x="320" y="450"/>
                  </a:cubicBezTo>
                  <a:cubicBezTo>
                    <a:pt x="320" y="450"/>
                    <a:pt x="320" y="450"/>
                    <a:pt x="320" y="450"/>
                  </a:cubicBezTo>
                  <a:cubicBezTo>
                    <a:pt x="322" y="450"/>
                    <a:pt x="322" y="451"/>
                    <a:pt x="323" y="452"/>
                  </a:cubicBezTo>
                  <a:cubicBezTo>
                    <a:pt x="323" y="452"/>
                    <a:pt x="323" y="452"/>
                    <a:pt x="323" y="452"/>
                  </a:cubicBezTo>
                  <a:cubicBezTo>
                    <a:pt x="324" y="454"/>
                    <a:pt x="325" y="455"/>
                    <a:pt x="326" y="456"/>
                  </a:cubicBezTo>
                  <a:cubicBezTo>
                    <a:pt x="326" y="456"/>
                    <a:pt x="326" y="456"/>
                    <a:pt x="327" y="456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7"/>
                    <a:pt x="329" y="457"/>
                    <a:pt x="330" y="457"/>
                  </a:cubicBezTo>
                  <a:cubicBezTo>
                    <a:pt x="331" y="457"/>
                    <a:pt x="331" y="458"/>
                    <a:pt x="332" y="458"/>
                  </a:cubicBezTo>
                  <a:cubicBezTo>
                    <a:pt x="336" y="457"/>
                    <a:pt x="338" y="459"/>
                    <a:pt x="341" y="459"/>
                  </a:cubicBezTo>
                  <a:cubicBezTo>
                    <a:pt x="341" y="464"/>
                    <a:pt x="341" y="464"/>
                    <a:pt x="341" y="464"/>
                  </a:cubicBezTo>
                  <a:cubicBezTo>
                    <a:pt x="344" y="465"/>
                    <a:pt x="347" y="466"/>
                    <a:pt x="350" y="466"/>
                  </a:cubicBezTo>
                  <a:cubicBezTo>
                    <a:pt x="350" y="465"/>
                    <a:pt x="350" y="465"/>
                    <a:pt x="350" y="464"/>
                  </a:cubicBezTo>
                  <a:cubicBezTo>
                    <a:pt x="351" y="465"/>
                    <a:pt x="351" y="465"/>
                    <a:pt x="352" y="465"/>
                  </a:cubicBezTo>
                  <a:cubicBezTo>
                    <a:pt x="352" y="465"/>
                    <a:pt x="352" y="465"/>
                    <a:pt x="352" y="465"/>
                  </a:cubicBezTo>
                  <a:cubicBezTo>
                    <a:pt x="352" y="465"/>
                    <a:pt x="352" y="466"/>
                    <a:pt x="353" y="466"/>
                  </a:cubicBezTo>
                  <a:cubicBezTo>
                    <a:pt x="357" y="466"/>
                    <a:pt x="353" y="460"/>
                    <a:pt x="357" y="461"/>
                  </a:cubicBezTo>
                  <a:cubicBezTo>
                    <a:pt x="359" y="462"/>
                    <a:pt x="358" y="466"/>
                    <a:pt x="359" y="467"/>
                  </a:cubicBezTo>
                  <a:cubicBezTo>
                    <a:pt x="361" y="467"/>
                    <a:pt x="363" y="468"/>
                    <a:pt x="365" y="468"/>
                  </a:cubicBezTo>
                  <a:cubicBezTo>
                    <a:pt x="367" y="469"/>
                    <a:pt x="368" y="467"/>
                    <a:pt x="372" y="468"/>
                  </a:cubicBezTo>
                  <a:cubicBezTo>
                    <a:pt x="372" y="471"/>
                    <a:pt x="373" y="471"/>
                    <a:pt x="372" y="474"/>
                  </a:cubicBezTo>
                  <a:cubicBezTo>
                    <a:pt x="372" y="476"/>
                    <a:pt x="376" y="475"/>
                    <a:pt x="378" y="476"/>
                  </a:cubicBezTo>
                  <a:cubicBezTo>
                    <a:pt x="381" y="476"/>
                    <a:pt x="381" y="476"/>
                    <a:pt x="381" y="476"/>
                  </a:cubicBezTo>
                  <a:cubicBezTo>
                    <a:pt x="381" y="478"/>
                    <a:pt x="383" y="479"/>
                    <a:pt x="386" y="479"/>
                  </a:cubicBezTo>
                  <a:cubicBezTo>
                    <a:pt x="387" y="480"/>
                    <a:pt x="387" y="483"/>
                    <a:pt x="390" y="482"/>
                  </a:cubicBezTo>
                  <a:cubicBezTo>
                    <a:pt x="391" y="483"/>
                    <a:pt x="390" y="486"/>
                    <a:pt x="392" y="486"/>
                  </a:cubicBezTo>
                  <a:cubicBezTo>
                    <a:pt x="393" y="486"/>
                    <a:pt x="393" y="486"/>
                    <a:pt x="393" y="487"/>
                  </a:cubicBezTo>
                  <a:cubicBezTo>
                    <a:pt x="395" y="487"/>
                    <a:pt x="395" y="487"/>
                    <a:pt x="395" y="487"/>
                  </a:cubicBezTo>
                  <a:cubicBezTo>
                    <a:pt x="395" y="487"/>
                    <a:pt x="395" y="486"/>
                    <a:pt x="396" y="486"/>
                  </a:cubicBezTo>
                  <a:cubicBezTo>
                    <a:pt x="396" y="486"/>
                    <a:pt x="396" y="485"/>
                    <a:pt x="397" y="485"/>
                  </a:cubicBezTo>
                  <a:cubicBezTo>
                    <a:pt x="398" y="486"/>
                    <a:pt x="399" y="484"/>
                    <a:pt x="400" y="485"/>
                  </a:cubicBezTo>
                  <a:cubicBezTo>
                    <a:pt x="400" y="487"/>
                    <a:pt x="404" y="485"/>
                    <a:pt x="403" y="488"/>
                  </a:cubicBezTo>
                  <a:cubicBezTo>
                    <a:pt x="404" y="488"/>
                    <a:pt x="404" y="488"/>
                    <a:pt x="404" y="489"/>
                  </a:cubicBezTo>
                  <a:cubicBezTo>
                    <a:pt x="405" y="489"/>
                    <a:pt x="405" y="490"/>
                    <a:pt x="406" y="490"/>
                  </a:cubicBezTo>
                  <a:cubicBezTo>
                    <a:pt x="406" y="490"/>
                    <a:pt x="407" y="490"/>
                    <a:pt x="407" y="491"/>
                  </a:cubicBezTo>
                  <a:cubicBezTo>
                    <a:pt x="407" y="491"/>
                    <a:pt x="409" y="492"/>
                    <a:pt x="410" y="492"/>
                  </a:cubicBezTo>
                  <a:cubicBezTo>
                    <a:pt x="410" y="491"/>
                    <a:pt x="410" y="491"/>
                    <a:pt x="411" y="491"/>
                  </a:cubicBezTo>
                  <a:cubicBezTo>
                    <a:pt x="412" y="491"/>
                    <a:pt x="412" y="491"/>
                    <a:pt x="412" y="491"/>
                  </a:cubicBezTo>
                  <a:cubicBezTo>
                    <a:pt x="413" y="487"/>
                    <a:pt x="407" y="491"/>
                    <a:pt x="408" y="487"/>
                  </a:cubicBezTo>
                  <a:cubicBezTo>
                    <a:pt x="407" y="484"/>
                    <a:pt x="410" y="486"/>
                    <a:pt x="412" y="485"/>
                  </a:cubicBezTo>
                  <a:cubicBezTo>
                    <a:pt x="414" y="485"/>
                    <a:pt x="413" y="488"/>
                    <a:pt x="415" y="487"/>
                  </a:cubicBezTo>
                  <a:cubicBezTo>
                    <a:pt x="418" y="488"/>
                    <a:pt x="415" y="483"/>
                    <a:pt x="418" y="485"/>
                  </a:cubicBezTo>
                  <a:cubicBezTo>
                    <a:pt x="418" y="484"/>
                    <a:pt x="418" y="483"/>
                    <a:pt x="419" y="484"/>
                  </a:cubicBezTo>
                  <a:cubicBezTo>
                    <a:pt x="421" y="484"/>
                    <a:pt x="424" y="484"/>
                    <a:pt x="425" y="483"/>
                  </a:cubicBezTo>
                  <a:cubicBezTo>
                    <a:pt x="427" y="483"/>
                    <a:pt x="430" y="483"/>
                    <a:pt x="431" y="482"/>
                  </a:cubicBezTo>
                  <a:cubicBezTo>
                    <a:pt x="431" y="481"/>
                    <a:pt x="431" y="481"/>
                    <a:pt x="432" y="481"/>
                  </a:cubicBezTo>
                  <a:cubicBezTo>
                    <a:pt x="431" y="480"/>
                    <a:pt x="430" y="479"/>
                    <a:pt x="431" y="478"/>
                  </a:cubicBezTo>
                  <a:cubicBezTo>
                    <a:pt x="431" y="478"/>
                    <a:pt x="432" y="477"/>
                    <a:pt x="432" y="477"/>
                  </a:cubicBezTo>
                  <a:cubicBezTo>
                    <a:pt x="433" y="477"/>
                    <a:pt x="431" y="476"/>
                    <a:pt x="432" y="476"/>
                  </a:cubicBezTo>
                  <a:cubicBezTo>
                    <a:pt x="431" y="476"/>
                    <a:pt x="430" y="475"/>
                    <a:pt x="431" y="475"/>
                  </a:cubicBezTo>
                  <a:cubicBezTo>
                    <a:pt x="430" y="473"/>
                    <a:pt x="433" y="474"/>
                    <a:pt x="433" y="472"/>
                  </a:cubicBezTo>
                  <a:cubicBezTo>
                    <a:pt x="433" y="471"/>
                    <a:pt x="433" y="471"/>
                    <a:pt x="434" y="471"/>
                  </a:cubicBezTo>
                  <a:cubicBezTo>
                    <a:pt x="434" y="470"/>
                    <a:pt x="434" y="470"/>
                    <a:pt x="434" y="470"/>
                  </a:cubicBezTo>
                  <a:cubicBezTo>
                    <a:pt x="434" y="470"/>
                    <a:pt x="435" y="469"/>
                    <a:pt x="435" y="470"/>
                  </a:cubicBezTo>
                  <a:cubicBezTo>
                    <a:pt x="442" y="471"/>
                    <a:pt x="443" y="467"/>
                    <a:pt x="445" y="463"/>
                  </a:cubicBezTo>
                  <a:cubicBezTo>
                    <a:pt x="449" y="463"/>
                    <a:pt x="449" y="463"/>
                    <a:pt x="449" y="463"/>
                  </a:cubicBezTo>
                  <a:cubicBezTo>
                    <a:pt x="450" y="463"/>
                    <a:pt x="450" y="462"/>
                    <a:pt x="450" y="461"/>
                  </a:cubicBezTo>
                  <a:cubicBezTo>
                    <a:pt x="450" y="461"/>
                    <a:pt x="451" y="461"/>
                    <a:pt x="451" y="461"/>
                  </a:cubicBezTo>
                  <a:cubicBezTo>
                    <a:pt x="451" y="461"/>
                    <a:pt x="451" y="461"/>
                    <a:pt x="451" y="460"/>
                  </a:cubicBezTo>
                  <a:cubicBezTo>
                    <a:pt x="451" y="460"/>
                    <a:pt x="452" y="459"/>
                    <a:pt x="452" y="458"/>
                  </a:cubicBezTo>
                  <a:cubicBezTo>
                    <a:pt x="453" y="458"/>
                    <a:pt x="453" y="457"/>
                    <a:pt x="453" y="457"/>
                  </a:cubicBezTo>
                  <a:cubicBezTo>
                    <a:pt x="456" y="458"/>
                    <a:pt x="456" y="455"/>
                    <a:pt x="457" y="455"/>
                  </a:cubicBezTo>
                  <a:cubicBezTo>
                    <a:pt x="459" y="455"/>
                    <a:pt x="460" y="454"/>
                    <a:pt x="461" y="453"/>
                  </a:cubicBezTo>
                  <a:cubicBezTo>
                    <a:pt x="462" y="453"/>
                    <a:pt x="466" y="454"/>
                    <a:pt x="465" y="452"/>
                  </a:cubicBezTo>
                  <a:cubicBezTo>
                    <a:pt x="467" y="449"/>
                    <a:pt x="466" y="445"/>
                    <a:pt x="466" y="442"/>
                  </a:cubicBezTo>
                  <a:cubicBezTo>
                    <a:pt x="467" y="442"/>
                    <a:pt x="467" y="440"/>
                    <a:pt x="467" y="439"/>
                  </a:cubicBezTo>
                  <a:cubicBezTo>
                    <a:pt x="469" y="438"/>
                    <a:pt x="470" y="437"/>
                    <a:pt x="471" y="435"/>
                  </a:cubicBezTo>
                  <a:cubicBezTo>
                    <a:pt x="473" y="435"/>
                    <a:pt x="473" y="432"/>
                    <a:pt x="473" y="430"/>
                  </a:cubicBezTo>
                  <a:cubicBezTo>
                    <a:pt x="472" y="430"/>
                    <a:pt x="471" y="429"/>
                    <a:pt x="470" y="429"/>
                  </a:cubicBezTo>
                  <a:cubicBezTo>
                    <a:pt x="467" y="429"/>
                    <a:pt x="466" y="431"/>
                    <a:pt x="464" y="431"/>
                  </a:cubicBezTo>
                  <a:cubicBezTo>
                    <a:pt x="462" y="431"/>
                    <a:pt x="460" y="430"/>
                    <a:pt x="458" y="430"/>
                  </a:cubicBezTo>
                  <a:cubicBezTo>
                    <a:pt x="457" y="430"/>
                    <a:pt x="455" y="430"/>
                    <a:pt x="455" y="428"/>
                  </a:cubicBezTo>
                  <a:cubicBezTo>
                    <a:pt x="450" y="428"/>
                    <a:pt x="450" y="428"/>
                    <a:pt x="450" y="428"/>
                  </a:cubicBezTo>
                  <a:cubicBezTo>
                    <a:pt x="450" y="427"/>
                    <a:pt x="449" y="426"/>
                    <a:pt x="448" y="426"/>
                  </a:cubicBezTo>
                  <a:cubicBezTo>
                    <a:pt x="447" y="425"/>
                    <a:pt x="447" y="423"/>
                    <a:pt x="446" y="423"/>
                  </a:cubicBezTo>
                  <a:cubicBezTo>
                    <a:pt x="445" y="423"/>
                    <a:pt x="445" y="422"/>
                    <a:pt x="445" y="421"/>
                  </a:cubicBezTo>
                  <a:cubicBezTo>
                    <a:pt x="445" y="421"/>
                    <a:pt x="443" y="421"/>
                    <a:pt x="443" y="420"/>
                  </a:cubicBezTo>
                  <a:cubicBezTo>
                    <a:pt x="442" y="419"/>
                    <a:pt x="443" y="418"/>
                    <a:pt x="441" y="418"/>
                  </a:cubicBezTo>
                  <a:cubicBezTo>
                    <a:pt x="442" y="416"/>
                    <a:pt x="441" y="415"/>
                    <a:pt x="440" y="414"/>
                  </a:cubicBezTo>
                  <a:cubicBezTo>
                    <a:pt x="440" y="411"/>
                    <a:pt x="441" y="411"/>
                    <a:pt x="441" y="409"/>
                  </a:cubicBezTo>
                  <a:cubicBezTo>
                    <a:pt x="442" y="405"/>
                    <a:pt x="440" y="404"/>
                    <a:pt x="440" y="402"/>
                  </a:cubicBezTo>
                  <a:cubicBezTo>
                    <a:pt x="440" y="402"/>
                    <a:pt x="440" y="400"/>
                    <a:pt x="440" y="400"/>
                  </a:cubicBezTo>
                  <a:cubicBezTo>
                    <a:pt x="441" y="400"/>
                    <a:pt x="441" y="399"/>
                    <a:pt x="441" y="399"/>
                  </a:cubicBezTo>
                  <a:cubicBezTo>
                    <a:pt x="444" y="397"/>
                    <a:pt x="446" y="395"/>
                    <a:pt x="448" y="393"/>
                  </a:cubicBezTo>
                  <a:cubicBezTo>
                    <a:pt x="448" y="390"/>
                    <a:pt x="446" y="390"/>
                    <a:pt x="447" y="388"/>
                  </a:cubicBezTo>
                  <a:cubicBezTo>
                    <a:pt x="445" y="384"/>
                    <a:pt x="440" y="383"/>
                    <a:pt x="436" y="381"/>
                  </a:cubicBezTo>
                  <a:cubicBezTo>
                    <a:pt x="435" y="378"/>
                    <a:pt x="437" y="378"/>
                    <a:pt x="437" y="376"/>
                  </a:cubicBezTo>
                  <a:cubicBezTo>
                    <a:pt x="436" y="374"/>
                    <a:pt x="436" y="373"/>
                    <a:pt x="435" y="372"/>
                  </a:cubicBezTo>
                  <a:cubicBezTo>
                    <a:pt x="434" y="372"/>
                    <a:pt x="433" y="371"/>
                    <a:pt x="433" y="369"/>
                  </a:cubicBezTo>
                  <a:cubicBezTo>
                    <a:pt x="432" y="365"/>
                    <a:pt x="436" y="368"/>
                    <a:pt x="436" y="366"/>
                  </a:cubicBezTo>
                  <a:cubicBezTo>
                    <a:pt x="437" y="365"/>
                    <a:pt x="438" y="365"/>
                    <a:pt x="440" y="364"/>
                  </a:cubicBezTo>
                  <a:cubicBezTo>
                    <a:pt x="441" y="364"/>
                    <a:pt x="442" y="365"/>
                    <a:pt x="443" y="365"/>
                  </a:cubicBezTo>
                  <a:cubicBezTo>
                    <a:pt x="443" y="363"/>
                    <a:pt x="447" y="364"/>
                    <a:pt x="448" y="362"/>
                  </a:cubicBezTo>
                  <a:cubicBezTo>
                    <a:pt x="451" y="363"/>
                    <a:pt x="451" y="360"/>
                    <a:pt x="454" y="361"/>
                  </a:cubicBezTo>
                  <a:cubicBezTo>
                    <a:pt x="454" y="358"/>
                    <a:pt x="452" y="359"/>
                    <a:pt x="453" y="356"/>
                  </a:cubicBezTo>
                  <a:cubicBezTo>
                    <a:pt x="453" y="355"/>
                    <a:pt x="454" y="355"/>
                    <a:pt x="454" y="354"/>
                  </a:cubicBezTo>
                  <a:cubicBezTo>
                    <a:pt x="455" y="354"/>
                    <a:pt x="455" y="353"/>
                    <a:pt x="456" y="353"/>
                  </a:cubicBezTo>
                  <a:cubicBezTo>
                    <a:pt x="456" y="352"/>
                    <a:pt x="456" y="352"/>
                    <a:pt x="456" y="352"/>
                  </a:cubicBezTo>
                  <a:cubicBezTo>
                    <a:pt x="455" y="350"/>
                    <a:pt x="453" y="350"/>
                    <a:pt x="453" y="348"/>
                  </a:cubicBezTo>
                  <a:cubicBezTo>
                    <a:pt x="452" y="348"/>
                    <a:pt x="452" y="348"/>
                    <a:pt x="452" y="347"/>
                  </a:cubicBezTo>
                  <a:cubicBezTo>
                    <a:pt x="451" y="347"/>
                    <a:pt x="450" y="346"/>
                    <a:pt x="450" y="344"/>
                  </a:cubicBezTo>
                  <a:cubicBezTo>
                    <a:pt x="449" y="344"/>
                    <a:pt x="448" y="343"/>
                    <a:pt x="448" y="342"/>
                  </a:cubicBezTo>
                  <a:cubicBezTo>
                    <a:pt x="448" y="339"/>
                    <a:pt x="448" y="339"/>
                    <a:pt x="448" y="339"/>
                  </a:cubicBezTo>
                  <a:cubicBezTo>
                    <a:pt x="446" y="338"/>
                    <a:pt x="445" y="336"/>
                    <a:pt x="444" y="335"/>
                  </a:cubicBezTo>
                  <a:cubicBezTo>
                    <a:pt x="443" y="335"/>
                    <a:pt x="443" y="333"/>
                    <a:pt x="442" y="335"/>
                  </a:cubicBezTo>
                  <a:cubicBezTo>
                    <a:pt x="441" y="335"/>
                    <a:pt x="440" y="336"/>
                    <a:pt x="440" y="335"/>
                  </a:cubicBezTo>
                  <a:cubicBezTo>
                    <a:pt x="439" y="332"/>
                    <a:pt x="441" y="332"/>
                    <a:pt x="440" y="328"/>
                  </a:cubicBezTo>
                  <a:cubicBezTo>
                    <a:pt x="441" y="328"/>
                    <a:pt x="442" y="327"/>
                    <a:pt x="442" y="327"/>
                  </a:cubicBezTo>
                  <a:cubicBezTo>
                    <a:pt x="443" y="327"/>
                    <a:pt x="443" y="327"/>
                    <a:pt x="443" y="326"/>
                  </a:cubicBezTo>
                  <a:cubicBezTo>
                    <a:pt x="444" y="326"/>
                    <a:pt x="445" y="326"/>
                    <a:pt x="445" y="325"/>
                  </a:cubicBezTo>
                  <a:cubicBezTo>
                    <a:pt x="448" y="325"/>
                    <a:pt x="449" y="323"/>
                    <a:pt x="451" y="322"/>
                  </a:cubicBezTo>
                  <a:cubicBezTo>
                    <a:pt x="456" y="322"/>
                    <a:pt x="456" y="322"/>
                    <a:pt x="456" y="322"/>
                  </a:cubicBezTo>
                  <a:cubicBezTo>
                    <a:pt x="456" y="322"/>
                    <a:pt x="456" y="322"/>
                    <a:pt x="456" y="321"/>
                  </a:cubicBezTo>
                  <a:cubicBezTo>
                    <a:pt x="456" y="321"/>
                    <a:pt x="456" y="321"/>
                    <a:pt x="456" y="321"/>
                  </a:cubicBezTo>
                  <a:cubicBezTo>
                    <a:pt x="456" y="321"/>
                    <a:pt x="456" y="320"/>
                    <a:pt x="456" y="320"/>
                  </a:cubicBezTo>
                  <a:cubicBezTo>
                    <a:pt x="456" y="320"/>
                    <a:pt x="456" y="320"/>
                    <a:pt x="456" y="320"/>
                  </a:cubicBezTo>
                  <a:cubicBezTo>
                    <a:pt x="456" y="320"/>
                    <a:pt x="456" y="320"/>
                    <a:pt x="456" y="319"/>
                  </a:cubicBezTo>
                  <a:cubicBezTo>
                    <a:pt x="456" y="319"/>
                    <a:pt x="456" y="319"/>
                    <a:pt x="456" y="319"/>
                  </a:cubicBezTo>
                  <a:cubicBezTo>
                    <a:pt x="456" y="319"/>
                    <a:pt x="456" y="319"/>
                    <a:pt x="456" y="319"/>
                  </a:cubicBezTo>
                  <a:cubicBezTo>
                    <a:pt x="456" y="318"/>
                    <a:pt x="456" y="318"/>
                    <a:pt x="456" y="318"/>
                  </a:cubicBezTo>
                  <a:cubicBezTo>
                    <a:pt x="456" y="318"/>
                    <a:pt x="455" y="318"/>
                    <a:pt x="455" y="318"/>
                  </a:cubicBezTo>
                  <a:cubicBezTo>
                    <a:pt x="455" y="318"/>
                    <a:pt x="455" y="318"/>
                    <a:pt x="455" y="318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7"/>
                    <a:pt x="455" y="316"/>
                    <a:pt x="455" y="316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5" y="316"/>
                    <a:pt x="455" y="316"/>
                    <a:pt x="455" y="316"/>
                  </a:cubicBezTo>
                  <a:cubicBezTo>
                    <a:pt x="454" y="314"/>
                    <a:pt x="453" y="313"/>
                    <a:pt x="453" y="312"/>
                  </a:cubicBezTo>
                  <a:cubicBezTo>
                    <a:pt x="452" y="312"/>
                    <a:pt x="452" y="312"/>
                    <a:pt x="452" y="311"/>
                  </a:cubicBezTo>
                  <a:cubicBezTo>
                    <a:pt x="451" y="310"/>
                    <a:pt x="451" y="310"/>
                    <a:pt x="450" y="309"/>
                  </a:cubicBezTo>
                  <a:cubicBezTo>
                    <a:pt x="449" y="309"/>
                    <a:pt x="449" y="307"/>
                    <a:pt x="448" y="307"/>
                  </a:cubicBezTo>
                  <a:cubicBezTo>
                    <a:pt x="447" y="307"/>
                    <a:pt x="447" y="306"/>
                    <a:pt x="447" y="305"/>
                  </a:cubicBezTo>
                  <a:cubicBezTo>
                    <a:pt x="449" y="302"/>
                    <a:pt x="446" y="298"/>
                    <a:pt x="447" y="294"/>
                  </a:cubicBezTo>
                  <a:cubicBezTo>
                    <a:pt x="445" y="294"/>
                    <a:pt x="445" y="293"/>
                    <a:pt x="445" y="292"/>
                  </a:cubicBezTo>
                  <a:cubicBezTo>
                    <a:pt x="435" y="292"/>
                    <a:pt x="435" y="292"/>
                    <a:pt x="435" y="292"/>
                  </a:cubicBezTo>
                  <a:cubicBezTo>
                    <a:pt x="434" y="292"/>
                    <a:pt x="434" y="293"/>
                    <a:pt x="432" y="293"/>
                  </a:cubicBezTo>
                  <a:cubicBezTo>
                    <a:pt x="432" y="294"/>
                    <a:pt x="431" y="293"/>
                    <a:pt x="431" y="295"/>
                  </a:cubicBezTo>
                  <a:cubicBezTo>
                    <a:pt x="428" y="295"/>
                    <a:pt x="428" y="293"/>
                    <a:pt x="426" y="294"/>
                  </a:cubicBezTo>
                  <a:cubicBezTo>
                    <a:pt x="424" y="294"/>
                    <a:pt x="423" y="297"/>
                    <a:pt x="423" y="301"/>
                  </a:cubicBezTo>
                  <a:cubicBezTo>
                    <a:pt x="423" y="301"/>
                    <a:pt x="423" y="301"/>
                    <a:pt x="423" y="301"/>
                  </a:cubicBezTo>
                  <a:cubicBezTo>
                    <a:pt x="422" y="302"/>
                    <a:pt x="419" y="302"/>
                    <a:pt x="418" y="303"/>
                  </a:cubicBezTo>
                  <a:cubicBezTo>
                    <a:pt x="417" y="303"/>
                    <a:pt x="417" y="305"/>
                    <a:pt x="416" y="303"/>
                  </a:cubicBezTo>
                  <a:cubicBezTo>
                    <a:pt x="414" y="303"/>
                    <a:pt x="414" y="303"/>
                    <a:pt x="414" y="303"/>
                  </a:cubicBezTo>
                  <a:cubicBezTo>
                    <a:pt x="414" y="303"/>
                    <a:pt x="413" y="303"/>
                    <a:pt x="413" y="303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2" y="300"/>
                    <a:pt x="415" y="301"/>
                    <a:pt x="415" y="299"/>
                  </a:cubicBezTo>
                  <a:cubicBezTo>
                    <a:pt x="417" y="300"/>
                    <a:pt x="416" y="297"/>
                    <a:pt x="418" y="297"/>
                  </a:cubicBezTo>
                  <a:cubicBezTo>
                    <a:pt x="418" y="294"/>
                    <a:pt x="419" y="292"/>
                    <a:pt x="420" y="290"/>
                  </a:cubicBezTo>
                  <a:cubicBezTo>
                    <a:pt x="420" y="289"/>
                    <a:pt x="420" y="288"/>
                    <a:pt x="420" y="287"/>
                  </a:cubicBezTo>
                  <a:cubicBezTo>
                    <a:pt x="420" y="287"/>
                    <a:pt x="421" y="287"/>
                    <a:pt x="421" y="287"/>
                  </a:cubicBezTo>
                  <a:cubicBezTo>
                    <a:pt x="421" y="287"/>
                    <a:pt x="421" y="285"/>
                    <a:pt x="422" y="286"/>
                  </a:cubicBezTo>
                  <a:cubicBezTo>
                    <a:pt x="422" y="280"/>
                    <a:pt x="422" y="280"/>
                    <a:pt x="422" y="280"/>
                  </a:cubicBezTo>
                  <a:cubicBezTo>
                    <a:pt x="425" y="278"/>
                    <a:pt x="427" y="274"/>
                    <a:pt x="431" y="272"/>
                  </a:cubicBezTo>
                  <a:cubicBezTo>
                    <a:pt x="433" y="271"/>
                    <a:pt x="434" y="270"/>
                    <a:pt x="436" y="269"/>
                  </a:cubicBezTo>
                  <a:cubicBezTo>
                    <a:pt x="436" y="260"/>
                    <a:pt x="436" y="260"/>
                    <a:pt x="436" y="260"/>
                  </a:cubicBezTo>
                  <a:cubicBezTo>
                    <a:pt x="437" y="260"/>
                    <a:pt x="437" y="259"/>
                    <a:pt x="438" y="259"/>
                  </a:cubicBezTo>
                  <a:cubicBezTo>
                    <a:pt x="438" y="258"/>
                    <a:pt x="439" y="258"/>
                    <a:pt x="440" y="257"/>
                  </a:cubicBezTo>
                  <a:cubicBezTo>
                    <a:pt x="442" y="258"/>
                    <a:pt x="442" y="254"/>
                    <a:pt x="445" y="255"/>
                  </a:cubicBezTo>
                  <a:cubicBezTo>
                    <a:pt x="445" y="254"/>
                    <a:pt x="446" y="254"/>
                    <a:pt x="446" y="253"/>
                  </a:cubicBezTo>
                  <a:cubicBezTo>
                    <a:pt x="447" y="252"/>
                    <a:pt x="448" y="251"/>
                    <a:pt x="448" y="250"/>
                  </a:cubicBezTo>
                  <a:cubicBezTo>
                    <a:pt x="450" y="248"/>
                    <a:pt x="452" y="246"/>
                    <a:pt x="454" y="244"/>
                  </a:cubicBezTo>
                  <a:cubicBezTo>
                    <a:pt x="454" y="244"/>
                    <a:pt x="454" y="244"/>
                    <a:pt x="454" y="244"/>
                  </a:cubicBezTo>
                  <a:cubicBezTo>
                    <a:pt x="455" y="243"/>
                    <a:pt x="455" y="243"/>
                    <a:pt x="455" y="243"/>
                  </a:cubicBezTo>
                  <a:cubicBezTo>
                    <a:pt x="455" y="242"/>
                    <a:pt x="456" y="242"/>
                    <a:pt x="456" y="242"/>
                  </a:cubicBezTo>
                  <a:cubicBezTo>
                    <a:pt x="456" y="242"/>
                    <a:pt x="456" y="242"/>
                    <a:pt x="457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1"/>
                    <a:pt x="458" y="240"/>
                    <a:pt x="458" y="240"/>
                  </a:cubicBezTo>
                  <a:cubicBezTo>
                    <a:pt x="459" y="240"/>
                    <a:pt x="459" y="240"/>
                    <a:pt x="459" y="239"/>
                  </a:cubicBezTo>
                  <a:cubicBezTo>
                    <a:pt x="460" y="239"/>
                    <a:pt x="460" y="239"/>
                    <a:pt x="460" y="238"/>
                  </a:cubicBezTo>
                  <a:cubicBezTo>
                    <a:pt x="460" y="237"/>
                    <a:pt x="460" y="237"/>
                    <a:pt x="460" y="236"/>
                  </a:cubicBezTo>
                  <a:cubicBezTo>
                    <a:pt x="459" y="233"/>
                    <a:pt x="457" y="234"/>
                    <a:pt x="456" y="232"/>
                  </a:cubicBezTo>
                  <a:cubicBezTo>
                    <a:pt x="456" y="232"/>
                    <a:pt x="456" y="232"/>
                    <a:pt x="456" y="232"/>
                  </a:cubicBezTo>
                  <a:cubicBezTo>
                    <a:pt x="457" y="232"/>
                    <a:pt x="457" y="232"/>
                    <a:pt x="457" y="231"/>
                  </a:cubicBezTo>
                  <a:cubicBezTo>
                    <a:pt x="457" y="231"/>
                    <a:pt x="458" y="230"/>
                    <a:pt x="458" y="230"/>
                  </a:cubicBezTo>
                  <a:cubicBezTo>
                    <a:pt x="459" y="230"/>
                    <a:pt x="459" y="230"/>
                    <a:pt x="459" y="229"/>
                  </a:cubicBezTo>
                  <a:cubicBezTo>
                    <a:pt x="461" y="230"/>
                    <a:pt x="462" y="232"/>
                    <a:pt x="464" y="232"/>
                  </a:cubicBezTo>
                  <a:cubicBezTo>
                    <a:pt x="464" y="234"/>
                    <a:pt x="466" y="234"/>
                    <a:pt x="468" y="235"/>
                  </a:cubicBezTo>
                  <a:cubicBezTo>
                    <a:pt x="471" y="235"/>
                    <a:pt x="470" y="232"/>
                    <a:pt x="473" y="233"/>
                  </a:cubicBezTo>
                  <a:cubicBezTo>
                    <a:pt x="473" y="232"/>
                    <a:pt x="475" y="232"/>
                    <a:pt x="475" y="231"/>
                  </a:cubicBezTo>
                  <a:cubicBezTo>
                    <a:pt x="476" y="231"/>
                    <a:pt x="476" y="230"/>
                    <a:pt x="478" y="230"/>
                  </a:cubicBezTo>
                  <a:cubicBezTo>
                    <a:pt x="478" y="228"/>
                    <a:pt x="479" y="227"/>
                    <a:pt x="480" y="226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2" y="224"/>
                    <a:pt x="481" y="223"/>
                    <a:pt x="481" y="222"/>
                  </a:cubicBezTo>
                  <a:cubicBezTo>
                    <a:pt x="482" y="222"/>
                    <a:pt x="482" y="222"/>
                    <a:pt x="482" y="221"/>
                  </a:cubicBezTo>
                  <a:cubicBezTo>
                    <a:pt x="482" y="222"/>
                    <a:pt x="482" y="221"/>
                    <a:pt x="481" y="221"/>
                  </a:cubicBezTo>
                  <a:cubicBezTo>
                    <a:pt x="481" y="219"/>
                    <a:pt x="482" y="218"/>
                    <a:pt x="482" y="217"/>
                  </a:cubicBezTo>
                  <a:cubicBezTo>
                    <a:pt x="483" y="216"/>
                    <a:pt x="482" y="214"/>
                    <a:pt x="482" y="212"/>
                  </a:cubicBezTo>
                  <a:cubicBezTo>
                    <a:pt x="483" y="209"/>
                    <a:pt x="484" y="207"/>
                    <a:pt x="484" y="204"/>
                  </a:cubicBezTo>
                  <a:cubicBezTo>
                    <a:pt x="485" y="201"/>
                    <a:pt x="483" y="201"/>
                    <a:pt x="483" y="197"/>
                  </a:cubicBezTo>
                  <a:cubicBezTo>
                    <a:pt x="484" y="197"/>
                    <a:pt x="484" y="196"/>
                    <a:pt x="483" y="196"/>
                  </a:cubicBezTo>
                  <a:cubicBezTo>
                    <a:pt x="484" y="194"/>
                    <a:pt x="486" y="194"/>
                    <a:pt x="486" y="192"/>
                  </a:cubicBezTo>
                  <a:cubicBezTo>
                    <a:pt x="486" y="191"/>
                    <a:pt x="487" y="191"/>
                    <a:pt x="488" y="191"/>
                  </a:cubicBezTo>
                  <a:cubicBezTo>
                    <a:pt x="488" y="191"/>
                    <a:pt x="487" y="190"/>
                    <a:pt x="488" y="189"/>
                  </a:cubicBezTo>
                  <a:cubicBezTo>
                    <a:pt x="488" y="189"/>
                    <a:pt x="489" y="189"/>
                    <a:pt x="489" y="189"/>
                  </a:cubicBezTo>
                  <a:cubicBezTo>
                    <a:pt x="489" y="189"/>
                    <a:pt x="488" y="188"/>
                    <a:pt x="489" y="188"/>
                  </a:cubicBezTo>
                  <a:cubicBezTo>
                    <a:pt x="489" y="187"/>
                    <a:pt x="490" y="187"/>
                    <a:pt x="490" y="186"/>
                  </a:cubicBezTo>
                  <a:cubicBezTo>
                    <a:pt x="492" y="186"/>
                    <a:pt x="491" y="183"/>
                    <a:pt x="493" y="183"/>
                  </a:cubicBezTo>
                  <a:cubicBezTo>
                    <a:pt x="494" y="178"/>
                    <a:pt x="495" y="174"/>
                    <a:pt x="495" y="169"/>
                  </a:cubicBezTo>
                  <a:cubicBezTo>
                    <a:pt x="496" y="169"/>
                    <a:pt x="495" y="168"/>
                    <a:pt x="496" y="167"/>
                  </a:cubicBezTo>
                  <a:cubicBezTo>
                    <a:pt x="496" y="167"/>
                    <a:pt x="497" y="167"/>
                    <a:pt x="497" y="167"/>
                  </a:cubicBezTo>
                  <a:cubicBezTo>
                    <a:pt x="497" y="167"/>
                    <a:pt x="497" y="166"/>
                    <a:pt x="497" y="166"/>
                  </a:cubicBezTo>
                  <a:cubicBezTo>
                    <a:pt x="497" y="166"/>
                    <a:pt x="497" y="166"/>
                    <a:pt x="498" y="166"/>
                  </a:cubicBezTo>
                  <a:cubicBezTo>
                    <a:pt x="498" y="166"/>
                    <a:pt x="497" y="165"/>
                    <a:pt x="498" y="164"/>
                  </a:cubicBezTo>
                  <a:cubicBezTo>
                    <a:pt x="498" y="164"/>
                    <a:pt x="498" y="164"/>
                    <a:pt x="498" y="164"/>
                  </a:cubicBezTo>
                  <a:cubicBezTo>
                    <a:pt x="499" y="164"/>
                    <a:pt x="499" y="163"/>
                    <a:pt x="499" y="163"/>
                  </a:cubicBezTo>
                  <a:cubicBezTo>
                    <a:pt x="499" y="162"/>
                    <a:pt x="500" y="163"/>
                    <a:pt x="500" y="163"/>
                  </a:cubicBezTo>
                  <a:cubicBezTo>
                    <a:pt x="500" y="162"/>
                    <a:pt x="500" y="162"/>
                    <a:pt x="500" y="162"/>
                  </a:cubicBezTo>
                  <a:cubicBezTo>
                    <a:pt x="501" y="161"/>
                    <a:pt x="502" y="161"/>
                    <a:pt x="502" y="160"/>
                  </a:cubicBezTo>
                  <a:cubicBezTo>
                    <a:pt x="503" y="160"/>
                    <a:pt x="503" y="159"/>
                    <a:pt x="503" y="158"/>
                  </a:cubicBezTo>
                  <a:cubicBezTo>
                    <a:pt x="503" y="158"/>
                    <a:pt x="504" y="158"/>
                    <a:pt x="504" y="158"/>
                  </a:cubicBezTo>
                  <a:cubicBezTo>
                    <a:pt x="504" y="158"/>
                    <a:pt x="504" y="157"/>
                    <a:pt x="504" y="157"/>
                  </a:cubicBezTo>
                  <a:cubicBezTo>
                    <a:pt x="504" y="157"/>
                    <a:pt x="505" y="157"/>
                    <a:pt x="505" y="157"/>
                  </a:cubicBezTo>
                  <a:cubicBezTo>
                    <a:pt x="505" y="157"/>
                    <a:pt x="505" y="156"/>
                    <a:pt x="505" y="156"/>
                  </a:cubicBezTo>
                  <a:cubicBezTo>
                    <a:pt x="505" y="156"/>
                    <a:pt x="505" y="156"/>
                    <a:pt x="506" y="156"/>
                  </a:cubicBezTo>
                  <a:cubicBezTo>
                    <a:pt x="506" y="156"/>
                    <a:pt x="505" y="156"/>
                    <a:pt x="506" y="155"/>
                  </a:cubicBezTo>
                  <a:close/>
                  <a:moveTo>
                    <a:pt x="89" y="221"/>
                  </a:moveTo>
                  <a:cubicBezTo>
                    <a:pt x="87" y="221"/>
                    <a:pt x="87" y="219"/>
                    <a:pt x="85" y="220"/>
                  </a:cubicBezTo>
                  <a:cubicBezTo>
                    <a:pt x="83" y="223"/>
                    <a:pt x="87" y="221"/>
                    <a:pt x="86" y="224"/>
                  </a:cubicBezTo>
                  <a:cubicBezTo>
                    <a:pt x="87" y="224"/>
                    <a:pt x="88" y="224"/>
                    <a:pt x="88" y="225"/>
                  </a:cubicBezTo>
                  <a:cubicBezTo>
                    <a:pt x="90" y="225"/>
                    <a:pt x="91" y="224"/>
                    <a:pt x="92" y="222"/>
                  </a:cubicBezTo>
                  <a:cubicBezTo>
                    <a:pt x="91" y="222"/>
                    <a:pt x="91" y="222"/>
                    <a:pt x="91" y="222"/>
                  </a:cubicBezTo>
                  <a:cubicBezTo>
                    <a:pt x="89" y="223"/>
                    <a:pt x="89" y="222"/>
                    <a:pt x="89" y="221"/>
                  </a:cubicBezTo>
                  <a:close/>
                  <a:moveTo>
                    <a:pt x="93" y="204"/>
                  </a:moveTo>
                  <a:cubicBezTo>
                    <a:pt x="92" y="205"/>
                    <a:pt x="92" y="205"/>
                    <a:pt x="91" y="205"/>
                  </a:cubicBezTo>
                  <a:cubicBezTo>
                    <a:pt x="90" y="208"/>
                    <a:pt x="92" y="208"/>
                    <a:pt x="92" y="210"/>
                  </a:cubicBezTo>
                  <a:cubicBezTo>
                    <a:pt x="96" y="209"/>
                    <a:pt x="95" y="213"/>
                    <a:pt x="97" y="213"/>
                  </a:cubicBezTo>
                  <a:cubicBezTo>
                    <a:pt x="97" y="213"/>
                    <a:pt x="97" y="213"/>
                    <a:pt x="97" y="212"/>
                  </a:cubicBezTo>
                  <a:cubicBezTo>
                    <a:pt x="97" y="212"/>
                    <a:pt x="97" y="211"/>
                    <a:pt x="98" y="211"/>
                  </a:cubicBezTo>
                  <a:cubicBezTo>
                    <a:pt x="98" y="211"/>
                    <a:pt x="98" y="211"/>
                    <a:pt x="98" y="210"/>
                  </a:cubicBezTo>
                  <a:cubicBezTo>
                    <a:pt x="98" y="210"/>
                    <a:pt x="98" y="210"/>
                    <a:pt x="98" y="209"/>
                  </a:cubicBezTo>
                  <a:cubicBezTo>
                    <a:pt x="97" y="209"/>
                    <a:pt x="97" y="209"/>
                    <a:pt x="97" y="209"/>
                  </a:cubicBezTo>
                  <a:cubicBezTo>
                    <a:pt x="98" y="209"/>
                    <a:pt x="95" y="209"/>
                    <a:pt x="97" y="208"/>
                  </a:cubicBezTo>
                  <a:cubicBezTo>
                    <a:pt x="97" y="208"/>
                    <a:pt x="96" y="208"/>
                    <a:pt x="96" y="208"/>
                  </a:cubicBezTo>
                  <a:cubicBezTo>
                    <a:pt x="96" y="207"/>
                    <a:pt x="95" y="206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5" y="204"/>
                    <a:pt x="94" y="204"/>
                    <a:pt x="93" y="204"/>
                  </a:cubicBezTo>
                  <a:cubicBezTo>
                    <a:pt x="94" y="204"/>
                    <a:pt x="93" y="204"/>
                    <a:pt x="93" y="204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59" name="Google Shape;648;p19">
              <a:extLst>
                <a:ext uri="{FF2B5EF4-FFF2-40B4-BE49-F238E27FC236}">
                  <a16:creationId xmlns:a16="http://schemas.microsoft.com/office/drawing/2014/main" id="{10841A75-785B-F14E-9F5F-29403E718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8975" y="4383088"/>
              <a:ext cx="1216025" cy="45402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1800"/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FRANCE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003" name="Google Shape;649;p19">
              <a:extLst>
                <a:ext uri="{FF2B5EF4-FFF2-40B4-BE49-F238E27FC236}">
                  <a16:creationId xmlns:a16="http://schemas.microsoft.com/office/drawing/2014/main" id="{66981DF1-E467-CA4A-B2F8-E1E1DE62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6300" y="241300"/>
              <a:ext cx="1779588" cy="3467100"/>
            </a:xfrm>
            <a:custGeom>
              <a:avLst/>
              <a:gdLst>
                <a:gd name="T0" fmla="*/ 624305 w 342"/>
                <a:gd name="T1" fmla="*/ 640320 h 666"/>
                <a:gd name="T2" fmla="*/ 790787 w 342"/>
                <a:gd name="T3" fmla="*/ 515380 h 666"/>
                <a:gd name="T4" fmla="*/ 1295433 w 342"/>
                <a:gd name="T5" fmla="*/ 541409 h 666"/>
                <a:gd name="T6" fmla="*/ 535862 w 342"/>
                <a:gd name="T7" fmla="*/ 1452434 h 666"/>
                <a:gd name="T8" fmla="*/ 754369 w 342"/>
                <a:gd name="T9" fmla="*/ 884995 h 666"/>
                <a:gd name="T10" fmla="*/ 634710 w 342"/>
                <a:gd name="T11" fmla="*/ 796496 h 666"/>
                <a:gd name="T12" fmla="*/ 728356 w 342"/>
                <a:gd name="T13" fmla="*/ 947466 h 666"/>
                <a:gd name="T14" fmla="*/ 1347459 w 342"/>
                <a:gd name="T15" fmla="*/ 489350 h 666"/>
                <a:gd name="T16" fmla="*/ 530659 w 342"/>
                <a:gd name="T17" fmla="*/ 1317082 h 666"/>
                <a:gd name="T18" fmla="*/ 1732447 w 342"/>
                <a:gd name="T19" fmla="*/ 31235 h 666"/>
                <a:gd name="T20" fmla="*/ 593090 w 342"/>
                <a:gd name="T21" fmla="*/ 1020348 h 666"/>
                <a:gd name="T22" fmla="*/ 1701232 w 342"/>
                <a:gd name="T23" fmla="*/ 145764 h 666"/>
                <a:gd name="T24" fmla="*/ 1545156 w 342"/>
                <a:gd name="T25" fmla="*/ 187411 h 666"/>
                <a:gd name="T26" fmla="*/ 1363066 w 342"/>
                <a:gd name="T27" fmla="*/ 395645 h 666"/>
                <a:gd name="T28" fmla="*/ 1409889 w 342"/>
                <a:gd name="T29" fmla="*/ 416468 h 666"/>
                <a:gd name="T30" fmla="*/ 483837 w 342"/>
                <a:gd name="T31" fmla="*/ 874584 h 666"/>
                <a:gd name="T32" fmla="*/ 447419 w 342"/>
                <a:gd name="T33" fmla="*/ 884995 h 666"/>
                <a:gd name="T34" fmla="*/ 504647 w 342"/>
                <a:gd name="T35" fmla="*/ 702791 h 666"/>
                <a:gd name="T36" fmla="*/ 577482 w 342"/>
                <a:gd name="T37" fmla="*/ 692379 h 666"/>
                <a:gd name="T38" fmla="*/ 587887 w 342"/>
                <a:gd name="T39" fmla="*/ 661144 h 666"/>
                <a:gd name="T40" fmla="*/ 645115 w 342"/>
                <a:gd name="T41" fmla="*/ 1051583 h 666"/>
                <a:gd name="T42" fmla="*/ 639913 w 342"/>
                <a:gd name="T43" fmla="*/ 1265023 h 666"/>
                <a:gd name="T44" fmla="*/ 712749 w 342"/>
                <a:gd name="T45" fmla="*/ 843349 h 666"/>
                <a:gd name="T46" fmla="*/ 1706434 w 342"/>
                <a:gd name="T47" fmla="*/ 2483193 h 666"/>
                <a:gd name="T48" fmla="*/ 1467117 w 342"/>
                <a:gd name="T49" fmla="*/ 2431135 h 666"/>
                <a:gd name="T50" fmla="*/ 1446307 w 342"/>
                <a:gd name="T51" fmla="*/ 2191665 h 666"/>
                <a:gd name="T52" fmla="*/ 1477522 w 342"/>
                <a:gd name="T53" fmla="*/ 2056313 h 666"/>
                <a:gd name="T54" fmla="*/ 1331851 w 342"/>
                <a:gd name="T55" fmla="*/ 1749168 h 666"/>
                <a:gd name="T56" fmla="*/ 1191383 w 342"/>
                <a:gd name="T57" fmla="*/ 1389964 h 666"/>
                <a:gd name="T58" fmla="*/ 1201788 w 342"/>
                <a:gd name="T59" fmla="*/ 1306670 h 666"/>
                <a:gd name="T60" fmla="*/ 1321446 w 342"/>
                <a:gd name="T61" fmla="*/ 1124465 h 666"/>
                <a:gd name="T62" fmla="*/ 1269421 w 342"/>
                <a:gd name="T63" fmla="*/ 874584 h 666"/>
                <a:gd name="T64" fmla="*/ 1082129 w 342"/>
                <a:gd name="T65" fmla="*/ 832937 h 666"/>
                <a:gd name="T66" fmla="*/ 1279826 w 342"/>
                <a:gd name="T67" fmla="*/ 640320 h 666"/>
                <a:gd name="T68" fmla="*/ 1009294 w 342"/>
                <a:gd name="T69" fmla="*/ 530997 h 666"/>
                <a:gd name="T70" fmla="*/ 874027 w 342"/>
                <a:gd name="T71" fmla="*/ 744437 h 666"/>
                <a:gd name="T72" fmla="*/ 764774 w 342"/>
                <a:gd name="T73" fmla="*/ 858966 h 666"/>
                <a:gd name="T74" fmla="*/ 702343 w 342"/>
                <a:gd name="T75" fmla="*/ 994318 h 666"/>
                <a:gd name="T76" fmla="*/ 723154 w 342"/>
                <a:gd name="T77" fmla="*/ 1160906 h 666"/>
                <a:gd name="T78" fmla="*/ 629508 w 342"/>
                <a:gd name="T79" fmla="*/ 1410787 h 666"/>
                <a:gd name="T80" fmla="*/ 733559 w 342"/>
                <a:gd name="T81" fmla="*/ 1265023 h 666"/>
                <a:gd name="T82" fmla="*/ 827204 w 342"/>
                <a:gd name="T83" fmla="*/ 1317082 h 666"/>
                <a:gd name="T84" fmla="*/ 686736 w 342"/>
                <a:gd name="T85" fmla="*/ 1582580 h 666"/>
                <a:gd name="T86" fmla="*/ 848015 w 342"/>
                <a:gd name="T87" fmla="*/ 1691903 h 666"/>
                <a:gd name="T88" fmla="*/ 920850 w 342"/>
                <a:gd name="T89" fmla="*/ 1827255 h 666"/>
                <a:gd name="T90" fmla="*/ 978078 w 342"/>
                <a:gd name="T91" fmla="*/ 2071931 h 666"/>
                <a:gd name="T92" fmla="*/ 743964 w 342"/>
                <a:gd name="T93" fmla="*/ 2160430 h 666"/>
                <a:gd name="T94" fmla="*/ 671128 w 342"/>
                <a:gd name="T95" fmla="*/ 2389488 h 666"/>
                <a:gd name="T96" fmla="*/ 437014 w 342"/>
                <a:gd name="T97" fmla="*/ 2582105 h 666"/>
                <a:gd name="T98" fmla="*/ 665926 w 342"/>
                <a:gd name="T99" fmla="*/ 2681016 h 666"/>
                <a:gd name="T100" fmla="*/ 697141 w 342"/>
                <a:gd name="T101" fmla="*/ 2779927 h 666"/>
                <a:gd name="T102" fmla="*/ 322558 w 342"/>
                <a:gd name="T103" fmla="*/ 2972544 h 666"/>
                <a:gd name="T104" fmla="*/ 468229 w 342"/>
                <a:gd name="T105" fmla="*/ 3024602 h 666"/>
                <a:gd name="T106" fmla="*/ 665926 w 342"/>
                <a:gd name="T107" fmla="*/ 2956926 h 666"/>
                <a:gd name="T108" fmla="*/ 1108142 w 342"/>
                <a:gd name="T109" fmla="*/ 3008985 h 666"/>
                <a:gd name="T110" fmla="*/ 1352661 w 342"/>
                <a:gd name="T111" fmla="*/ 3076661 h 666"/>
                <a:gd name="T112" fmla="*/ 1513940 w 342"/>
                <a:gd name="T113" fmla="*/ 2889250 h 666"/>
                <a:gd name="T114" fmla="*/ 1560763 w 342"/>
                <a:gd name="T115" fmla="*/ 2774721 h 666"/>
                <a:gd name="T116" fmla="*/ 1696029 w 342"/>
                <a:gd name="T117" fmla="*/ 2665398 h 666"/>
                <a:gd name="T118" fmla="*/ 738761 w 342"/>
                <a:gd name="T119" fmla="*/ 1863696 h 666"/>
                <a:gd name="T120" fmla="*/ 20810 w 342"/>
                <a:gd name="T121" fmla="*/ 3066249 h 666"/>
                <a:gd name="T122" fmla="*/ 1076927 w 342"/>
                <a:gd name="T123" fmla="*/ 3066249 h 666"/>
                <a:gd name="T124" fmla="*/ 801192 w 342"/>
                <a:gd name="T125" fmla="*/ 3435865 h 6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42" h="666" extrusionOk="0">
                  <a:moveTo>
                    <a:pt x="126" y="414"/>
                  </a:moveTo>
                  <a:cubicBezTo>
                    <a:pt x="127" y="414"/>
                    <a:pt x="128" y="415"/>
                    <a:pt x="129" y="416"/>
                  </a:cubicBezTo>
                  <a:cubicBezTo>
                    <a:pt x="129" y="416"/>
                    <a:pt x="130" y="416"/>
                    <a:pt x="130" y="416"/>
                  </a:cubicBezTo>
                  <a:cubicBezTo>
                    <a:pt x="130" y="417"/>
                    <a:pt x="130" y="417"/>
                    <a:pt x="131" y="417"/>
                  </a:cubicBezTo>
                  <a:cubicBezTo>
                    <a:pt x="133" y="416"/>
                    <a:pt x="135" y="416"/>
                    <a:pt x="135" y="415"/>
                  </a:cubicBezTo>
                  <a:cubicBezTo>
                    <a:pt x="136" y="415"/>
                    <a:pt x="136" y="413"/>
                    <a:pt x="138" y="414"/>
                  </a:cubicBezTo>
                  <a:cubicBezTo>
                    <a:pt x="138" y="413"/>
                    <a:pt x="139" y="413"/>
                    <a:pt x="139" y="412"/>
                  </a:cubicBezTo>
                  <a:cubicBezTo>
                    <a:pt x="139" y="412"/>
                    <a:pt x="138" y="412"/>
                    <a:pt x="139" y="411"/>
                  </a:cubicBezTo>
                  <a:cubicBezTo>
                    <a:pt x="138" y="411"/>
                    <a:pt x="137" y="411"/>
                    <a:pt x="137" y="410"/>
                  </a:cubicBezTo>
                  <a:cubicBezTo>
                    <a:pt x="137" y="408"/>
                    <a:pt x="135" y="408"/>
                    <a:pt x="135" y="407"/>
                  </a:cubicBezTo>
                  <a:cubicBezTo>
                    <a:pt x="136" y="404"/>
                    <a:pt x="134" y="404"/>
                    <a:pt x="134" y="402"/>
                  </a:cubicBezTo>
                  <a:cubicBezTo>
                    <a:pt x="132" y="402"/>
                    <a:pt x="130" y="402"/>
                    <a:pt x="128" y="402"/>
                  </a:cubicBezTo>
                  <a:cubicBezTo>
                    <a:pt x="128" y="403"/>
                    <a:pt x="127" y="403"/>
                    <a:pt x="126" y="404"/>
                  </a:cubicBezTo>
                  <a:cubicBezTo>
                    <a:pt x="126" y="404"/>
                    <a:pt x="126" y="405"/>
                    <a:pt x="126" y="406"/>
                  </a:cubicBezTo>
                  <a:cubicBezTo>
                    <a:pt x="125" y="408"/>
                    <a:pt x="126" y="411"/>
                    <a:pt x="126" y="414"/>
                  </a:cubicBezTo>
                  <a:close/>
                  <a:moveTo>
                    <a:pt x="246" y="106"/>
                  </a:moveTo>
                  <a:cubicBezTo>
                    <a:pt x="246" y="106"/>
                    <a:pt x="247" y="106"/>
                    <a:pt x="247" y="106"/>
                  </a:cubicBezTo>
                  <a:cubicBezTo>
                    <a:pt x="247" y="105"/>
                    <a:pt x="247" y="105"/>
                    <a:pt x="247" y="104"/>
                  </a:cubicBezTo>
                  <a:cubicBezTo>
                    <a:pt x="247" y="104"/>
                    <a:pt x="246" y="104"/>
                    <a:pt x="246" y="104"/>
                  </a:cubicBezTo>
                  <a:cubicBezTo>
                    <a:pt x="246" y="105"/>
                    <a:pt x="246" y="105"/>
                    <a:pt x="246" y="106"/>
                  </a:cubicBezTo>
                  <a:close/>
                  <a:moveTo>
                    <a:pt x="130" y="109"/>
                  </a:moveTo>
                  <a:cubicBezTo>
                    <a:pt x="130" y="106"/>
                    <a:pt x="129" y="105"/>
                    <a:pt x="127" y="105"/>
                  </a:cubicBezTo>
                  <a:cubicBezTo>
                    <a:pt x="127" y="107"/>
                    <a:pt x="127" y="109"/>
                    <a:pt x="130" y="109"/>
                  </a:cubicBezTo>
                  <a:close/>
                  <a:moveTo>
                    <a:pt x="120" y="123"/>
                  </a:moveTo>
                  <a:cubicBezTo>
                    <a:pt x="121" y="124"/>
                    <a:pt x="123" y="124"/>
                    <a:pt x="123" y="126"/>
                  </a:cubicBezTo>
                  <a:cubicBezTo>
                    <a:pt x="121" y="126"/>
                    <a:pt x="121" y="125"/>
                    <a:pt x="120" y="125"/>
                  </a:cubicBezTo>
                  <a:cubicBezTo>
                    <a:pt x="120" y="128"/>
                    <a:pt x="117" y="127"/>
                    <a:pt x="115" y="128"/>
                  </a:cubicBezTo>
                  <a:cubicBezTo>
                    <a:pt x="115" y="130"/>
                    <a:pt x="115" y="132"/>
                    <a:pt x="115" y="134"/>
                  </a:cubicBezTo>
                  <a:cubicBezTo>
                    <a:pt x="120" y="135"/>
                    <a:pt x="119" y="131"/>
                    <a:pt x="123" y="132"/>
                  </a:cubicBezTo>
                  <a:cubicBezTo>
                    <a:pt x="123" y="131"/>
                    <a:pt x="124" y="131"/>
                    <a:pt x="124" y="131"/>
                  </a:cubicBezTo>
                  <a:cubicBezTo>
                    <a:pt x="124" y="130"/>
                    <a:pt x="124" y="129"/>
                    <a:pt x="124" y="127"/>
                  </a:cubicBezTo>
                  <a:cubicBezTo>
                    <a:pt x="127" y="128"/>
                    <a:pt x="127" y="125"/>
                    <a:pt x="129" y="124"/>
                  </a:cubicBezTo>
                  <a:cubicBezTo>
                    <a:pt x="129" y="125"/>
                    <a:pt x="128" y="127"/>
                    <a:pt x="130" y="127"/>
                  </a:cubicBezTo>
                  <a:cubicBezTo>
                    <a:pt x="130" y="125"/>
                    <a:pt x="132" y="129"/>
                    <a:pt x="134" y="127"/>
                  </a:cubicBezTo>
                  <a:cubicBezTo>
                    <a:pt x="134" y="127"/>
                    <a:pt x="134" y="127"/>
                    <a:pt x="135" y="127"/>
                  </a:cubicBezTo>
                  <a:cubicBezTo>
                    <a:pt x="136" y="126"/>
                    <a:pt x="136" y="126"/>
                    <a:pt x="137" y="126"/>
                  </a:cubicBezTo>
                  <a:cubicBezTo>
                    <a:pt x="138" y="123"/>
                    <a:pt x="132" y="123"/>
                    <a:pt x="135" y="122"/>
                  </a:cubicBezTo>
                  <a:cubicBezTo>
                    <a:pt x="136" y="123"/>
                    <a:pt x="137" y="123"/>
                    <a:pt x="139" y="123"/>
                  </a:cubicBezTo>
                  <a:cubicBezTo>
                    <a:pt x="139" y="122"/>
                    <a:pt x="140" y="121"/>
                    <a:pt x="140" y="121"/>
                  </a:cubicBezTo>
                  <a:cubicBezTo>
                    <a:pt x="141" y="118"/>
                    <a:pt x="138" y="119"/>
                    <a:pt x="137" y="117"/>
                  </a:cubicBezTo>
                  <a:cubicBezTo>
                    <a:pt x="137" y="116"/>
                    <a:pt x="138" y="116"/>
                    <a:pt x="139" y="116"/>
                  </a:cubicBezTo>
                  <a:cubicBezTo>
                    <a:pt x="140" y="117"/>
                    <a:pt x="140" y="116"/>
                    <a:pt x="141" y="116"/>
                  </a:cubicBezTo>
                  <a:cubicBezTo>
                    <a:pt x="142" y="115"/>
                    <a:pt x="142" y="113"/>
                    <a:pt x="143" y="111"/>
                  </a:cubicBezTo>
                  <a:cubicBezTo>
                    <a:pt x="146" y="110"/>
                    <a:pt x="149" y="109"/>
                    <a:pt x="151" y="107"/>
                  </a:cubicBezTo>
                  <a:cubicBezTo>
                    <a:pt x="151" y="106"/>
                    <a:pt x="151" y="106"/>
                    <a:pt x="151" y="105"/>
                  </a:cubicBezTo>
                  <a:cubicBezTo>
                    <a:pt x="151" y="105"/>
                    <a:pt x="151" y="104"/>
                    <a:pt x="152" y="104"/>
                  </a:cubicBezTo>
                  <a:cubicBezTo>
                    <a:pt x="151" y="102"/>
                    <a:pt x="153" y="102"/>
                    <a:pt x="153" y="100"/>
                  </a:cubicBezTo>
                  <a:cubicBezTo>
                    <a:pt x="152" y="100"/>
                    <a:pt x="152" y="100"/>
                    <a:pt x="152" y="99"/>
                  </a:cubicBezTo>
                  <a:cubicBezTo>
                    <a:pt x="151" y="99"/>
                    <a:pt x="151" y="99"/>
                    <a:pt x="151" y="98"/>
                  </a:cubicBezTo>
                  <a:cubicBezTo>
                    <a:pt x="150" y="97"/>
                    <a:pt x="150" y="98"/>
                    <a:pt x="148" y="98"/>
                  </a:cubicBezTo>
                  <a:cubicBezTo>
                    <a:pt x="147" y="98"/>
                    <a:pt x="146" y="98"/>
                    <a:pt x="145" y="98"/>
                  </a:cubicBezTo>
                  <a:cubicBezTo>
                    <a:pt x="145" y="99"/>
                    <a:pt x="143" y="98"/>
                    <a:pt x="143" y="99"/>
                  </a:cubicBezTo>
                  <a:cubicBezTo>
                    <a:pt x="143" y="99"/>
                    <a:pt x="143" y="100"/>
                    <a:pt x="143" y="100"/>
                  </a:cubicBezTo>
                  <a:cubicBezTo>
                    <a:pt x="143" y="100"/>
                    <a:pt x="141" y="100"/>
                    <a:pt x="141" y="100"/>
                  </a:cubicBezTo>
                  <a:cubicBezTo>
                    <a:pt x="141" y="100"/>
                    <a:pt x="141" y="101"/>
                    <a:pt x="141" y="101"/>
                  </a:cubicBezTo>
                  <a:cubicBezTo>
                    <a:pt x="140" y="101"/>
                    <a:pt x="139" y="102"/>
                    <a:pt x="138" y="102"/>
                  </a:cubicBezTo>
                  <a:cubicBezTo>
                    <a:pt x="135" y="102"/>
                    <a:pt x="135" y="105"/>
                    <a:pt x="131" y="104"/>
                  </a:cubicBezTo>
                  <a:cubicBezTo>
                    <a:pt x="131" y="106"/>
                    <a:pt x="130" y="107"/>
                    <a:pt x="130" y="110"/>
                  </a:cubicBezTo>
                  <a:cubicBezTo>
                    <a:pt x="129" y="110"/>
                    <a:pt x="128" y="110"/>
                    <a:pt x="127" y="110"/>
                  </a:cubicBezTo>
                  <a:cubicBezTo>
                    <a:pt x="127" y="111"/>
                    <a:pt x="127" y="113"/>
                    <a:pt x="126" y="113"/>
                  </a:cubicBezTo>
                  <a:cubicBezTo>
                    <a:pt x="126" y="110"/>
                    <a:pt x="127" y="107"/>
                    <a:pt x="125" y="105"/>
                  </a:cubicBezTo>
                  <a:cubicBezTo>
                    <a:pt x="124" y="105"/>
                    <a:pt x="123" y="105"/>
                    <a:pt x="122" y="105"/>
                  </a:cubicBezTo>
                  <a:cubicBezTo>
                    <a:pt x="121" y="106"/>
                    <a:pt x="121" y="108"/>
                    <a:pt x="119" y="109"/>
                  </a:cubicBezTo>
                  <a:cubicBezTo>
                    <a:pt x="120" y="111"/>
                    <a:pt x="118" y="111"/>
                    <a:pt x="118" y="113"/>
                  </a:cubicBezTo>
                  <a:cubicBezTo>
                    <a:pt x="118" y="113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5"/>
                  </a:cubicBezTo>
                  <a:cubicBezTo>
                    <a:pt x="120" y="115"/>
                    <a:pt x="120" y="115"/>
                    <a:pt x="120" y="116"/>
                  </a:cubicBezTo>
                  <a:cubicBezTo>
                    <a:pt x="120" y="116"/>
                    <a:pt x="120" y="117"/>
                    <a:pt x="119" y="117"/>
                  </a:cubicBezTo>
                  <a:cubicBezTo>
                    <a:pt x="119" y="118"/>
                    <a:pt x="118" y="117"/>
                    <a:pt x="117" y="118"/>
                  </a:cubicBezTo>
                  <a:cubicBezTo>
                    <a:pt x="117" y="118"/>
                    <a:pt x="117" y="119"/>
                    <a:pt x="117" y="119"/>
                  </a:cubicBezTo>
                  <a:cubicBezTo>
                    <a:pt x="117" y="121"/>
                    <a:pt x="120" y="121"/>
                    <a:pt x="120" y="123"/>
                  </a:cubicBezTo>
                  <a:close/>
                  <a:moveTo>
                    <a:pt x="249" y="104"/>
                  </a:moveTo>
                  <a:cubicBezTo>
                    <a:pt x="249" y="103"/>
                    <a:pt x="250" y="103"/>
                    <a:pt x="250" y="101"/>
                  </a:cubicBezTo>
                  <a:cubicBezTo>
                    <a:pt x="247" y="100"/>
                    <a:pt x="247" y="104"/>
                    <a:pt x="249" y="104"/>
                  </a:cubicBezTo>
                  <a:close/>
                  <a:moveTo>
                    <a:pt x="256" y="102"/>
                  </a:moveTo>
                  <a:cubicBezTo>
                    <a:pt x="255" y="102"/>
                    <a:pt x="254" y="101"/>
                    <a:pt x="254" y="102"/>
                  </a:cubicBezTo>
                  <a:cubicBezTo>
                    <a:pt x="253" y="103"/>
                    <a:pt x="253" y="103"/>
                    <a:pt x="253" y="103"/>
                  </a:cubicBezTo>
                  <a:cubicBezTo>
                    <a:pt x="252" y="104"/>
                    <a:pt x="251" y="103"/>
                    <a:pt x="251" y="104"/>
                  </a:cubicBezTo>
                  <a:cubicBezTo>
                    <a:pt x="253" y="104"/>
                    <a:pt x="250" y="109"/>
                    <a:pt x="253" y="109"/>
                  </a:cubicBezTo>
                  <a:cubicBezTo>
                    <a:pt x="253" y="108"/>
                    <a:pt x="253" y="108"/>
                    <a:pt x="254" y="108"/>
                  </a:cubicBezTo>
                  <a:cubicBezTo>
                    <a:pt x="255" y="105"/>
                    <a:pt x="255" y="106"/>
                    <a:pt x="254" y="103"/>
                  </a:cubicBezTo>
                  <a:cubicBezTo>
                    <a:pt x="255" y="103"/>
                    <a:pt x="256" y="103"/>
                    <a:pt x="256" y="102"/>
                  </a:cubicBezTo>
                  <a:close/>
                  <a:moveTo>
                    <a:pt x="311" y="26"/>
                  </a:moveTo>
                  <a:cubicBezTo>
                    <a:pt x="311" y="23"/>
                    <a:pt x="309" y="23"/>
                    <a:pt x="307" y="23"/>
                  </a:cubicBezTo>
                  <a:cubicBezTo>
                    <a:pt x="306" y="26"/>
                    <a:pt x="308" y="26"/>
                    <a:pt x="311" y="26"/>
                  </a:cubicBezTo>
                  <a:close/>
                  <a:moveTo>
                    <a:pt x="117" y="118"/>
                  </a:moveTo>
                  <a:cubicBezTo>
                    <a:pt x="117" y="117"/>
                    <a:pt x="117" y="116"/>
                    <a:pt x="117" y="115"/>
                  </a:cubicBezTo>
                  <a:cubicBezTo>
                    <a:pt x="117" y="115"/>
                    <a:pt x="116" y="115"/>
                    <a:pt x="115" y="115"/>
                  </a:cubicBezTo>
                  <a:cubicBezTo>
                    <a:pt x="115" y="116"/>
                    <a:pt x="114" y="116"/>
                    <a:pt x="114" y="117"/>
                  </a:cubicBezTo>
                  <a:cubicBezTo>
                    <a:pt x="116" y="116"/>
                    <a:pt x="116" y="118"/>
                    <a:pt x="117" y="118"/>
                  </a:cubicBezTo>
                  <a:close/>
                  <a:moveTo>
                    <a:pt x="103" y="279"/>
                  </a:moveTo>
                  <a:cubicBezTo>
                    <a:pt x="102" y="278"/>
                    <a:pt x="100" y="278"/>
                    <a:pt x="97" y="278"/>
                  </a:cubicBezTo>
                  <a:cubicBezTo>
                    <a:pt x="97" y="278"/>
                    <a:pt x="97" y="277"/>
                    <a:pt x="97" y="277"/>
                  </a:cubicBezTo>
                  <a:cubicBezTo>
                    <a:pt x="97" y="280"/>
                    <a:pt x="98" y="281"/>
                    <a:pt x="101" y="282"/>
                  </a:cubicBezTo>
                  <a:cubicBezTo>
                    <a:pt x="101" y="281"/>
                    <a:pt x="101" y="280"/>
                    <a:pt x="101" y="280"/>
                  </a:cubicBezTo>
                  <a:cubicBezTo>
                    <a:pt x="101" y="280"/>
                    <a:pt x="103" y="280"/>
                    <a:pt x="103" y="279"/>
                  </a:cubicBezTo>
                  <a:close/>
                  <a:moveTo>
                    <a:pt x="119" y="174"/>
                  </a:moveTo>
                  <a:cubicBezTo>
                    <a:pt x="119" y="176"/>
                    <a:pt x="114" y="173"/>
                    <a:pt x="115" y="177"/>
                  </a:cubicBezTo>
                  <a:cubicBezTo>
                    <a:pt x="117" y="176"/>
                    <a:pt x="122" y="175"/>
                    <a:pt x="119" y="174"/>
                  </a:cubicBezTo>
                  <a:close/>
                  <a:moveTo>
                    <a:pt x="118" y="181"/>
                  </a:moveTo>
                  <a:cubicBezTo>
                    <a:pt x="120" y="181"/>
                    <a:pt x="121" y="181"/>
                    <a:pt x="122" y="183"/>
                  </a:cubicBezTo>
                  <a:cubicBezTo>
                    <a:pt x="122" y="184"/>
                    <a:pt x="122" y="184"/>
                    <a:pt x="122" y="185"/>
                  </a:cubicBezTo>
                  <a:cubicBezTo>
                    <a:pt x="123" y="185"/>
                    <a:pt x="122" y="186"/>
                    <a:pt x="123" y="186"/>
                  </a:cubicBezTo>
                  <a:cubicBezTo>
                    <a:pt x="124" y="184"/>
                    <a:pt x="128" y="185"/>
                    <a:pt x="127" y="182"/>
                  </a:cubicBezTo>
                  <a:cubicBezTo>
                    <a:pt x="127" y="179"/>
                    <a:pt x="125" y="178"/>
                    <a:pt x="122" y="177"/>
                  </a:cubicBezTo>
                  <a:cubicBezTo>
                    <a:pt x="122" y="179"/>
                    <a:pt x="118" y="179"/>
                    <a:pt x="118" y="181"/>
                  </a:cubicBezTo>
                  <a:close/>
                  <a:moveTo>
                    <a:pt x="96" y="205"/>
                  </a:moveTo>
                  <a:cubicBezTo>
                    <a:pt x="97" y="205"/>
                    <a:pt x="97" y="207"/>
                    <a:pt x="98" y="207"/>
                  </a:cubicBezTo>
                  <a:cubicBezTo>
                    <a:pt x="99" y="207"/>
                    <a:pt x="98" y="205"/>
                    <a:pt x="99" y="206"/>
                  </a:cubicBezTo>
                  <a:cubicBezTo>
                    <a:pt x="101" y="205"/>
                    <a:pt x="105" y="207"/>
                    <a:pt x="105" y="205"/>
                  </a:cubicBezTo>
                  <a:cubicBezTo>
                    <a:pt x="104" y="205"/>
                    <a:pt x="104" y="204"/>
                    <a:pt x="104" y="202"/>
                  </a:cubicBezTo>
                  <a:cubicBezTo>
                    <a:pt x="99" y="203"/>
                    <a:pt x="96" y="200"/>
                    <a:pt x="96" y="205"/>
                  </a:cubicBezTo>
                  <a:close/>
                  <a:moveTo>
                    <a:pt x="130" y="186"/>
                  </a:moveTo>
                  <a:cubicBezTo>
                    <a:pt x="129" y="186"/>
                    <a:pt x="128" y="187"/>
                    <a:pt x="127" y="187"/>
                  </a:cubicBezTo>
                  <a:cubicBezTo>
                    <a:pt x="127" y="188"/>
                    <a:pt x="124" y="188"/>
                    <a:pt x="124" y="189"/>
                  </a:cubicBezTo>
                  <a:cubicBezTo>
                    <a:pt x="124" y="189"/>
                    <a:pt x="126" y="189"/>
                    <a:pt x="125" y="190"/>
                  </a:cubicBezTo>
                  <a:cubicBezTo>
                    <a:pt x="126" y="190"/>
                    <a:pt x="126" y="190"/>
                    <a:pt x="126" y="191"/>
                  </a:cubicBezTo>
                  <a:cubicBezTo>
                    <a:pt x="127" y="191"/>
                    <a:pt x="128" y="191"/>
                    <a:pt x="130" y="191"/>
                  </a:cubicBezTo>
                  <a:cubicBezTo>
                    <a:pt x="129" y="188"/>
                    <a:pt x="131" y="188"/>
                    <a:pt x="130" y="186"/>
                  </a:cubicBezTo>
                  <a:close/>
                  <a:moveTo>
                    <a:pt x="145" y="170"/>
                  </a:moveTo>
                  <a:cubicBezTo>
                    <a:pt x="144" y="170"/>
                    <a:pt x="142" y="171"/>
                    <a:pt x="141" y="170"/>
                  </a:cubicBezTo>
                  <a:cubicBezTo>
                    <a:pt x="142" y="168"/>
                    <a:pt x="140" y="168"/>
                    <a:pt x="140" y="166"/>
                  </a:cubicBezTo>
                  <a:cubicBezTo>
                    <a:pt x="137" y="164"/>
                    <a:pt x="140" y="169"/>
                    <a:pt x="138" y="168"/>
                  </a:cubicBezTo>
                  <a:cubicBezTo>
                    <a:pt x="138" y="166"/>
                    <a:pt x="135" y="167"/>
                    <a:pt x="135" y="165"/>
                  </a:cubicBezTo>
                  <a:cubicBezTo>
                    <a:pt x="135" y="163"/>
                    <a:pt x="135" y="162"/>
                    <a:pt x="135" y="160"/>
                  </a:cubicBezTo>
                  <a:cubicBezTo>
                    <a:pt x="136" y="160"/>
                    <a:pt x="136" y="159"/>
                    <a:pt x="137" y="158"/>
                  </a:cubicBezTo>
                  <a:cubicBezTo>
                    <a:pt x="137" y="158"/>
                    <a:pt x="137" y="158"/>
                    <a:pt x="138" y="158"/>
                  </a:cubicBezTo>
                  <a:cubicBezTo>
                    <a:pt x="138" y="157"/>
                    <a:pt x="137" y="156"/>
                    <a:pt x="138" y="156"/>
                  </a:cubicBezTo>
                  <a:cubicBezTo>
                    <a:pt x="138" y="156"/>
                    <a:pt x="138" y="156"/>
                    <a:pt x="139" y="156"/>
                  </a:cubicBezTo>
                  <a:cubicBezTo>
                    <a:pt x="139" y="155"/>
                    <a:pt x="138" y="155"/>
                    <a:pt x="139" y="154"/>
                  </a:cubicBezTo>
                  <a:cubicBezTo>
                    <a:pt x="139" y="154"/>
                    <a:pt x="139" y="153"/>
                    <a:pt x="139" y="153"/>
                  </a:cubicBezTo>
                  <a:cubicBezTo>
                    <a:pt x="140" y="148"/>
                    <a:pt x="138" y="147"/>
                    <a:pt x="138" y="143"/>
                  </a:cubicBezTo>
                  <a:cubicBezTo>
                    <a:pt x="135" y="143"/>
                    <a:pt x="136" y="141"/>
                    <a:pt x="134" y="141"/>
                  </a:cubicBezTo>
                  <a:cubicBezTo>
                    <a:pt x="133" y="142"/>
                    <a:pt x="132" y="142"/>
                    <a:pt x="130" y="143"/>
                  </a:cubicBezTo>
                  <a:cubicBezTo>
                    <a:pt x="131" y="145"/>
                    <a:pt x="130" y="148"/>
                    <a:pt x="130" y="151"/>
                  </a:cubicBezTo>
                  <a:cubicBezTo>
                    <a:pt x="131" y="152"/>
                    <a:pt x="133" y="154"/>
                    <a:pt x="131" y="154"/>
                  </a:cubicBezTo>
                  <a:cubicBezTo>
                    <a:pt x="130" y="154"/>
                    <a:pt x="131" y="151"/>
                    <a:pt x="129" y="152"/>
                  </a:cubicBezTo>
                  <a:cubicBezTo>
                    <a:pt x="128" y="150"/>
                    <a:pt x="127" y="150"/>
                    <a:pt x="127" y="149"/>
                  </a:cubicBezTo>
                  <a:cubicBezTo>
                    <a:pt x="127" y="149"/>
                    <a:pt x="127" y="148"/>
                    <a:pt x="127" y="148"/>
                  </a:cubicBezTo>
                  <a:cubicBezTo>
                    <a:pt x="126" y="148"/>
                    <a:pt x="126" y="148"/>
                    <a:pt x="126" y="147"/>
                  </a:cubicBezTo>
                  <a:cubicBezTo>
                    <a:pt x="126" y="144"/>
                    <a:pt x="125" y="143"/>
                    <a:pt x="122" y="144"/>
                  </a:cubicBezTo>
                  <a:cubicBezTo>
                    <a:pt x="122" y="144"/>
                    <a:pt x="122" y="145"/>
                    <a:pt x="122" y="146"/>
                  </a:cubicBezTo>
                  <a:cubicBezTo>
                    <a:pt x="122" y="146"/>
                    <a:pt x="122" y="147"/>
                    <a:pt x="122" y="148"/>
                  </a:cubicBezTo>
                  <a:cubicBezTo>
                    <a:pt x="122" y="150"/>
                    <a:pt x="124" y="153"/>
                    <a:pt x="122" y="153"/>
                  </a:cubicBezTo>
                  <a:cubicBezTo>
                    <a:pt x="122" y="151"/>
                    <a:pt x="121" y="150"/>
                    <a:pt x="121" y="149"/>
                  </a:cubicBezTo>
                  <a:cubicBezTo>
                    <a:pt x="119" y="149"/>
                    <a:pt x="118" y="150"/>
                    <a:pt x="118" y="152"/>
                  </a:cubicBezTo>
                  <a:cubicBezTo>
                    <a:pt x="116" y="152"/>
                    <a:pt x="116" y="153"/>
                    <a:pt x="116" y="155"/>
                  </a:cubicBezTo>
                  <a:cubicBezTo>
                    <a:pt x="116" y="156"/>
                    <a:pt x="118" y="156"/>
                    <a:pt x="118" y="157"/>
                  </a:cubicBezTo>
                  <a:cubicBezTo>
                    <a:pt x="119" y="157"/>
                    <a:pt x="119" y="159"/>
                    <a:pt x="119" y="160"/>
                  </a:cubicBezTo>
                  <a:cubicBezTo>
                    <a:pt x="122" y="160"/>
                    <a:pt x="121" y="156"/>
                    <a:pt x="124" y="157"/>
                  </a:cubicBezTo>
                  <a:cubicBezTo>
                    <a:pt x="124" y="159"/>
                    <a:pt x="127" y="158"/>
                    <a:pt x="126" y="160"/>
                  </a:cubicBezTo>
                  <a:cubicBezTo>
                    <a:pt x="128" y="160"/>
                    <a:pt x="128" y="161"/>
                    <a:pt x="129" y="162"/>
                  </a:cubicBezTo>
                  <a:cubicBezTo>
                    <a:pt x="127" y="163"/>
                    <a:pt x="127" y="161"/>
                    <a:pt x="124" y="161"/>
                  </a:cubicBezTo>
                  <a:cubicBezTo>
                    <a:pt x="124" y="162"/>
                    <a:pt x="123" y="163"/>
                    <a:pt x="122" y="163"/>
                  </a:cubicBezTo>
                  <a:cubicBezTo>
                    <a:pt x="122" y="166"/>
                    <a:pt x="123" y="166"/>
                    <a:pt x="123" y="168"/>
                  </a:cubicBezTo>
                  <a:cubicBezTo>
                    <a:pt x="125" y="169"/>
                    <a:pt x="126" y="171"/>
                    <a:pt x="128" y="171"/>
                  </a:cubicBezTo>
                  <a:cubicBezTo>
                    <a:pt x="128" y="172"/>
                    <a:pt x="129" y="173"/>
                    <a:pt x="129" y="174"/>
                  </a:cubicBezTo>
                  <a:cubicBezTo>
                    <a:pt x="131" y="173"/>
                    <a:pt x="131" y="174"/>
                    <a:pt x="132" y="175"/>
                  </a:cubicBezTo>
                  <a:cubicBezTo>
                    <a:pt x="132" y="174"/>
                    <a:pt x="135" y="174"/>
                    <a:pt x="135" y="175"/>
                  </a:cubicBezTo>
                  <a:cubicBezTo>
                    <a:pt x="137" y="175"/>
                    <a:pt x="137" y="174"/>
                    <a:pt x="139" y="174"/>
                  </a:cubicBezTo>
                  <a:cubicBezTo>
                    <a:pt x="140" y="174"/>
                    <a:pt x="141" y="174"/>
                    <a:pt x="141" y="175"/>
                  </a:cubicBezTo>
                  <a:cubicBezTo>
                    <a:pt x="140" y="175"/>
                    <a:pt x="139" y="176"/>
                    <a:pt x="138" y="176"/>
                  </a:cubicBezTo>
                  <a:cubicBezTo>
                    <a:pt x="137" y="177"/>
                    <a:pt x="136" y="177"/>
                    <a:pt x="135" y="177"/>
                  </a:cubicBezTo>
                  <a:cubicBezTo>
                    <a:pt x="134" y="180"/>
                    <a:pt x="132" y="179"/>
                    <a:pt x="132" y="183"/>
                  </a:cubicBezTo>
                  <a:cubicBezTo>
                    <a:pt x="133" y="183"/>
                    <a:pt x="134" y="184"/>
                    <a:pt x="135" y="185"/>
                  </a:cubicBezTo>
                  <a:cubicBezTo>
                    <a:pt x="135" y="184"/>
                    <a:pt x="136" y="184"/>
                    <a:pt x="137" y="184"/>
                  </a:cubicBezTo>
                  <a:cubicBezTo>
                    <a:pt x="137" y="183"/>
                    <a:pt x="137" y="183"/>
                    <a:pt x="138" y="183"/>
                  </a:cubicBezTo>
                  <a:cubicBezTo>
                    <a:pt x="138" y="182"/>
                    <a:pt x="139" y="182"/>
                    <a:pt x="140" y="182"/>
                  </a:cubicBezTo>
                  <a:cubicBezTo>
                    <a:pt x="140" y="181"/>
                    <a:pt x="141" y="181"/>
                    <a:pt x="142" y="180"/>
                  </a:cubicBezTo>
                  <a:cubicBezTo>
                    <a:pt x="142" y="180"/>
                    <a:pt x="142" y="179"/>
                    <a:pt x="142" y="179"/>
                  </a:cubicBezTo>
                  <a:cubicBezTo>
                    <a:pt x="143" y="179"/>
                    <a:pt x="143" y="179"/>
                    <a:pt x="144" y="178"/>
                  </a:cubicBezTo>
                  <a:cubicBezTo>
                    <a:pt x="144" y="178"/>
                    <a:pt x="144" y="178"/>
                    <a:pt x="144" y="177"/>
                  </a:cubicBezTo>
                  <a:cubicBezTo>
                    <a:pt x="144" y="177"/>
                    <a:pt x="145" y="178"/>
                    <a:pt x="145" y="177"/>
                  </a:cubicBezTo>
                  <a:cubicBezTo>
                    <a:pt x="145" y="177"/>
                    <a:pt x="144" y="176"/>
                    <a:pt x="145" y="176"/>
                  </a:cubicBezTo>
                  <a:cubicBezTo>
                    <a:pt x="145" y="175"/>
                    <a:pt x="146" y="176"/>
                    <a:pt x="146" y="176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7" y="175"/>
                  </a:cubicBezTo>
                  <a:cubicBezTo>
                    <a:pt x="147" y="173"/>
                    <a:pt x="147" y="173"/>
                    <a:pt x="147" y="172"/>
                  </a:cubicBezTo>
                  <a:cubicBezTo>
                    <a:pt x="147" y="171"/>
                    <a:pt x="145" y="172"/>
                    <a:pt x="145" y="171"/>
                  </a:cubicBezTo>
                  <a:cubicBezTo>
                    <a:pt x="145" y="171"/>
                    <a:pt x="145" y="170"/>
                    <a:pt x="145" y="170"/>
                  </a:cubicBezTo>
                  <a:close/>
                  <a:moveTo>
                    <a:pt x="245" y="94"/>
                  </a:moveTo>
                  <a:cubicBezTo>
                    <a:pt x="246" y="94"/>
                    <a:pt x="246" y="95"/>
                    <a:pt x="246" y="95"/>
                  </a:cubicBezTo>
                  <a:cubicBezTo>
                    <a:pt x="247" y="96"/>
                    <a:pt x="247" y="97"/>
                    <a:pt x="247" y="98"/>
                  </a:cubicBezTo>
                  <a:cubicBezTo>
                    <a:pt x="250" y="99"/>
                    <a:pt x="250" y="97"/>
                    <a:pt x="252" y="97"/>
                  </a:cubicBezTo>
                  <a:cubicBezTo>
                    <a:pt x="252" y="99"/>
                    <a:pt x="255" y="98"/>
                    <a:pt x="254" y="100"/>
                  </a:cubicBezTo>
                  <a:cubicBezTo>
                    <a:pt x="255" y="101"/>
                    <a:pt x="257" y="100"/>
                    <a:pt x="257" y="102"/>
                  </a:cubicBezTo>
                  <a:cubicBezTo>
                    <a:pt x="257" y="103"/>
                    <a:pt x="257" y="103"/>
                    <a:pt x="258" y="103"/>
                  </a:cubicBezTo>
                  <a:cubicBezTo>
                    <a:pt x="259" y="102"/>
                    <a:pt x="259" y="101"/>
                    <a:pt x="261" y="101"/>
                  </a:cubicBezTo>
                  <a:cubicBezTo>
                    <a:pt x="263" y="101"/>
                    <a:pt x="264" y="99"/>
                    <a:pt x="263" y="97"/>
                  </a:cubicBezTo>
                  <a:cubicBezTo>
                    <a:pt x="261" y="96"/>
                    <a:pt x="259" y="100"/>
                    <a:pt x="258" y="97"/>
                  </a:cubicBezTo>
                  <a:cubicBezTo>
                    <a:pt x="257" y="95"/>
                    <a:pt x="262" y="98"/>
                    <a:pt x="262" y="95"/>
                  </a:cubicBezTo>
                  <a:cubicBezTo>
                    <a:pt x="260" y="95"/>
                    <a:pt x="259" y="95"/>
                    <a:pt x="259" y="94"/>
                  </a:cubicBezTo>
                  <a:cubicBezTo>
                    <a:pt x="260" y="94"/>
                    <a:pt x="260" y="93"/>
                    <a:pt x="262" y="93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4" y="89"/>
                    <a:pt x="256" y="90"/>
                    <a:pt x="256" y="92"/>
                  </a:cubicBezTo>
                  <a:cubicBezTo>
                    <a:pt x="256" y="92"/>
                    <a:pt x="256" y="93"/>
                    <a:pt x="255" y="93"/>
                  </a:cubicBezTo>
                  <a:cubicBezTo>
                    <a:pt x="255" y="93"/>
                    <a:pt x="255" y="93"/>
                    <a:pt x="254" y="93"/>
                  </a:cubicBezTo>
                  <a:cubicBezTo>
                    <a:pt x="254" y="93"/>
                    <a:pt x="253" y="92"/>
                    <a:pt x="254" y="92"/>
                  </a:cubicBezTo>
                  <a:cubicBezTo>
                    <a:pt x="255" y="87"/>
                    <a:pt x="251" y="87"/>
                    <a:pt x="251" y="83"/>
                  </a:cubicBezTo>
                  <a:cubicBezTo>
                    <a:pt x="249" y="84"/>
                    <a:pt x="246" y="84"/>
                    <a:pt x="245" y="85"/>
                  </a:cubicBezTo>
                  <a:cubicBezTo>
                    <a:pt x="245" y="87"/>
                    <a:pt x="245" y="89"/>
                    <a:pt x="244" y="90"/>
                  </a:cubicBezTo>
                  <a:cubicBezTo>
                    <a:pt x="244" y="91"/>
                    <a:pt x="244" y="91"/>
                    <a:pt x="243" y="91"/>
                  </a:cubicBezTo>
                  <a:cubicBezTo>
                    <a:pt x="243" y="91"/>
                    <a:pt x="243" y="92"/>
                    <a:pt x="243" y="93"/>
                  </a:cubicBezTo>
                  <a:cubicBezTo>
                    <a:pt x="244" y="92"/>
                    <a:pt x="245" y="93"/>
                    <a:pt x="245" y="94"/>
                  </a:cubicBezTo>
                  <a:close/>
                  <a:moveTo>
                    <a:pt x="113" y="243"/>
                  </a:moveTo>
                  <a:cubicBezTo>
                    <a:pt x="110" y="243"/>
                    <a:pt x="109" y="245"/>
                    <a:pt x="106" y="245"/>
                  </a:cubicBezTo>
                  <a:cubicBezTo>
                    <a:pt x="106" y="244"/>
                    <a:pt x="105" y="244"/>
                    <a:pt x="105" y="243"/>
                  </a:cubicBezTo>
                  <a:cubicBezTo>
                    <a:pt x="105" y="244"/>
                    <a:pt x="104" y="244"/>
                    <a:pt x="104" y="244"/>
                  </a:cubicBezTo>
                  <a:cubicBezTo>
                    <a:pt x="103" y="245"/>
                    <a:pt x="102" y="246"/>
                    <a:pt x="101" y="246"/>
                  </a:cubicBezTo>
                  <a:cubicBezTo>
                    <a:pt x="101" y="248"/>
                    <a:pt x="100" y="248"/>
                    <a:pt x="99" y="248"/>
                  </a:cubicBezTo>
                  <a:cubicBezTo>
                    <a:pt x="99" y="249"/>
                    <a:pt x="100" y="250"/>
                    <a:pt x="99" y="251"/>
                  </a:cubicBezTo>
                  <a:cubicBezTo>
                    <a:pt x="99" y="251"/>
                    <a:pt x="98" y="251"/>
                    <a:pt x="97" y="251"/>
                  </a:cubicBezTo>
                  <a:cubicBezTo>
                    <a:pt x="97" y="253"/>
                    <a:pt x="97" y="254"/>
                    <a:pt x="97" y="256"/>
                  </a:cubicBezTo>
                  <a:cubicBezTo>
                    <a:pt x="97" y="256"/>
                    <a:pt x="98" y="256"/>
                    <a:pt x="98" y="256"/>
                  </a:cubicBezTo>
                  <a:cubicBezTo>
                    <a:pt x="98" y="255"/>
                    <a:pt x="99" y="255"/>
                    <a:pt x="99" y="255"/>
                  </a:cubicBezTo>
                  <a:cubicBezTo>
                    <a:pt x="100" y="255"/>
                    <a:pt x="101" y="253"/>
                    <a:pt x="102" y="253"/>
                  </a:cubicBezTo>
                  <a:cubicBezTo>
                    <a:pt x="103" y="253"/>
                    <a:pt x="104" y="252"/>
                    <a:pt x="105" y="253"/>
                  </a:cubicBezTo>
                  <a:cubicBezTo>
                    <a:pt x="105" y="255"/>
                    <a:pt x="103" y="256"/>
                    <a:pt x="102" y="257"/>
                  </a:cubicBezTo>
                  <a:cubicBezTo>
                    <a:pt x="101" y="258"/>
                    <a:pt x="101" y="259"/>
                    <a:pt x="100" y="260"/>
                  </a:cubicBezTo>
                  <a:cubicBezTo>
                    <a:pt x="103" y="260"/>
                    <a:pt x="100" y="265"/>
                    <a:pt x="102" y="264"/>
                  </a:cubicBezTo>
                  <a:cubicBezTo>
                    <a:pt x="102" y="263"/>
                    <a:pt x="103" y="263"/>
                    <a:pt x="104" y="263"/>
                  </a:cubicBezTo>
                  <a:cubicBezTo>
                    <a:pt x="104" y="263"/>
                    <a:pt x="105" y="262"/>
                    <a:pt x="106" y="262"/>
                  </a:cubicBezTo>
                  <a:cubicBezTo>
                    <a:pt x="108" y="262"/>
                    <a:pt x="107" y="260"/>
                    <a:pt x="110" y="261"/>
                  </a:cubicBezTo>
                  <a:cubicBezTo>
                    <a:pt x="110" y="260"/>
                    <a:pt x="111" y="259"/>
                    <a:pt x="112" y="259"/>
                  </a:cubicBezTo>
                  <a:cubicBezTo>
                    <a:pt x="112" y="257"/>
                    <a:pt x="113" y="257"/>
                    <a:pt x="113" y="255"/>
                  </a:cubicBezTo>
                  <a:cubicBezTo>
                    <a:pt x="112" y="252"/>
                    <a:pt x="111" y="250"/>
                    <a:pt x="111" y="248"/>
                  </a:cubicBezTo>
                  <a:cubicBezTo>
                    <a:pt x="111" y="246"/>
                    <a:pt x="113" y="245"/>
                    <a:pt x="113" y="243"/>
                  </a:cubicBezTo>
                  <a:close/>
                  <a:moveTo>
                    <a:pt x="241" y="100"/>
                  </a:moveTo>
                  <a:cubicBezTo>
                    <a:pt x="241" y="103"/>
                    <a:pt x="242" y="105"/>
                    <a:pt x="245" y="105"/>
                  </a:cubicBezTo>
                  <a:cubicBezTo>
                    <a:pt x="244" y="104"/>
                    <a:pt x="245" y="103"/>
                    <a:pt x="246" y="103"/>
                  </a:cubicBezTo>
                  <a:cubicBezTo>
                    <a:pt x="248" y="98"/>
                    <a:pt x="244" y="93"/>
                    <a:pt x="240" y="96"/>
                  </a:cubicBezTo>
                  <a:cubicBezTo>
                    <a:pt x="240" y="97"/>
                    <a:pt x="240" y="97"/>
                    <a:pt x="239" y="97"/>
                  </a:cubicBezTo>
                  <a:cubicBezTo>
                    <a:pt x="239" y="99"/>
                    <a:pt x="240" y="99"/>
                    <a:pt x="241" y="100"/>
                  </a:cubicBezTo>
                  <a:close/>
                  <a:moveTo>
                    <a:pt x="257" y="89"/>
                  </a:moveTo>
                  <a:cubicBezTo>
                    <a:pt x="257" y="88"/>
                    <a:pt x="256" y="88"/>
                    <a:pt x="255" y="89"/>
                  </a:cubicBezTo>
                  <a:cubicBezTo>
                    <a:pt x="256" y="89"/>
                    <a:pt x="256" y="89"/>
                    <a:pt x="256" y="90"/>
                  </a:cubicBezTo>
                  <a:cubicBezTo>
                    <a:pt x="257" y="90"/>
                    <a:pt x="257" y="90"/>
                    <a:pt x="257" y="89"/>
                  </a:cubicBezTo>
                  <a:close/>
                  <a:moveTo>
                    <a:pt x="328" y="20"/>
                  </a:moveTo>
                  <a:cubicBezTo>
                    <a:pt x="329" y="18"/>
                    <a:pt x="331" y="19"/>
                    <a:pt x="332" y="19"/>
                  </a:cubicBezTo>
                  <a:cubicBezTo>
                    <a:pt x="331" y="14"/>
                    <a:pt x="334" y="11"/>
                    <a:pt x="333" y="6"/>
                  </a:cubicBezTo>
                  <a:cubicBezTo>
                    <a:pt x="332" y="6"/>
                    <a:pt x="331" y="6"/>
                    <a:pt x="330" y="6"/>
                  </a:cubicBezTo>
                  <a:cubicBezTo>
                    <a:pt x="330" y="9"/>
                    <a:pt x="327" y="11"/>
                    <a:pt x="327" y="14"/>
                  </a:cubicBezTo>
                  <a:cubicBezTo>
                    <a:pt x="327" y="16"/>
                    <a:pt x="326" y="19"/>
                    <a:pt x="328" y="20"/>
                  </a:cubicBezTo>
                  <a:close/>
                  <a:moveTo>
                    <a:pt x="303" y="72"/>
                  </a:moveTo>
                  <a:cubicBezTo>
                    <a:pt x="302" y="71"/>
                    <a:pt x="303" y="71"/>
                    <a:pt x="304" y="71"/>
                  </a:cubicBezTo>
                  <a:cubicBezTo>
                    <a:pt x="304" y="71"/>
                    <a:pt x="304" y="70"/>
                    <a:pt x="304" y="69"/>
                  </a:cubicBezTo>
                  <a:cubicBezTo>
                    <a:pt x="303" y="69"/>
                    <a:pt x="302" y="69"/>
                    <a:pt x="302" y="69"/>
                  </a:cubicBezTo>
                  <a:cubicBezTo>
                    <a:pt x="302" y="70"/>
                    <a:pt x="301" y="70"/>
                    <a:pt x="301" y="70"/>
                  </a:cubicBezTo>
                  <a:cubicBezTo>
                    <a:pt x="301" y="72"/>
                    <a:pt x="302" y="72"/>
                    <a:pt x="303" y="72"/>
                  </a:cubicBezTo>
                  <a:close/>
                  <a:moveTo>
                    <a:pt x="114" y="196"/>
                  </a:moveTo>
                  <a:cubicBezTo>
                    <a:pt x="113" y="197"/>
                    <a:pt x="114" y="198"/>
                    <a:pt x="113" y="198"/>
                  </a:cubicBezTo>
                  <a:cubicBezTo>
                    <a:pt x="112" y="198"/>
                    <a:pt x="111" y="198"/>
                    <a:pt x="110" y="198"/>
                  </a:cubicBezTo>
                  <a:cubicBezTo>
                    <a:pt x="110" y="199"/>
                    <a:pt x="109" y="198"/>
                    <a:pt x="108" y="199"/>
                  </a:cubicBezTo>
                  <a:cubicBezTo>
                    <a:pt x="108" y="199"/>
                    <a:pt x="108" y="200"/>
                    <a:pt x="107" y="201"/>
                  </a:cubicBezTo>
                  <a:cubicBezTo>
                    <a:pt x="107" y="201"/>
                    <a:pt x="106" y="200"/>
                    <a:pt x="106" y="201"/>
                  </a:cubicBezTo>
                  <a:cubicBezTo>
                    <a:pt x="105" y="201"/>
                    <a:pt x="106" y="202"/>
                    <a:pt x="106" y="202"/>
                  </a:cubicBezTo>
                  <a:cubicBezTo>
                    <a:pt x="107" y="203"/>
                    <a:pt x="108" y="201"/>
                    <a:pt x="108" y="201"/>
                  </a:cubicBezTo>
                  <a:cubicBezTo>
                    <a:pt x="108" y="201"/>
                    <a:pt x="108" y="202"/>
                    <a:pt x="108" y="202"/>
                  </a:cubicBezTo>
                  <a:cubicBezTo>
                    <a:pt x="108" y="203"/>
                    <a:pt x="109" y="202"/>
                    <a:pt x="109" y="202"/>
                  </a:cubicBezTo>
                  <a:cubicBezTo>
                    <a:pt x="109" y="203"/>
                    <a:pt x="109" y="203"/>
                    <a:pt x="109" y="203"/>
                  </a:cubicBezTo>
                  <a:cubicBezTo>
                    <a:pt x="109" y="204"/>
                    <a:pt x="111" y="203"/>
                    <a:pt x="111" y="203"/>
                  </a:cubicBezTo>
                  <a:cubicBezTo>
                    <a:pt x="111" y="201"/>
                    <a:pt x="112" y="200"/>
                    <a:pt x="114" y="200"/>
                  </a:cubicBezTo>
                  <a:cubicBezTo>
                    <a:pt x="114" y="199"/>
                    <a:pt x="115" y="199"/>
                    <a:pt x="115" y="198"/>
                  </a:cubicBezTo>
                  <a:cubicBezTo>
                    <a:pt x="115" y="197"/>
                    <a:pt x="114" y="197"/>
                    <a:pt x="114" y="196"/>
                  </a:cubicBezTo>
                  <a:close/>
                  <a:moveTo>
                    <a:pt x="309" y="31"/>
                  </a:moveTo>
                  <a:cubicBezTo>
                    <a:pt x="309" y="33"/>
                    <a:pt x="311" y="32"/>
                    <a:pt x="312" y="34"/>
                  </a:cubicBezTo>
                  <a:cubicBezTo>
                    <a:pt x="313" y="35"/>
                    <a:pt x="313" y="37"/>
                    <a:pt x="316" y="37"/>
                  </a:cubicBezTo>
                  <a:cubicBezTo>
                    <a:pt x="317" y="36"/>
                    <a:pt x="317" y="34"/>
                    <a:pt x="319" y="34"/>
                  </a:cubicBezTo>
                  <a:cubicBezTo>
                    <a:pt x="319" y="35"/>
                    <a:pt x="319" y="37"/>
                    <a:pt x="319" y="39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8" y="40"/>
                    <a:pt x="318" y="41"/>
                    <a:pt x="317" y="41"/>
                  </a:cubicBezTo>
                  <a:cubicBezTo>
                    <a:pt x="317" y="41"/>
                    <a:pt x="317" y="41"/>
                    <a:pt x="317" y="42"/>
                  </a:cubicBezTo>
                  <a:cubicBezTo>
                    <a:pt x="315" y="43"/>
                    <a:pt x="317" y="44"/>
                    <a:pt x="316" y="4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15" y="47"/>
                    <a:pt x="315" y="49"/>
                    <a:pt x="315" y="50"/>
                  </a:cubicBezTo>
                  <a:cubicBezTo>
                    <a:pt x="317" y="50"/>
                    <a:pt x="318" y="50"/>
                    <a:pt x="318" y="48"/>
                  </a:cubicBezTo>
                  <a:cubicBezTo>
                    <a:pt x="319" y="48"/>
                    <a:pt x="320" y="47"/>
                    <a:pt x="321" y="46"/>
                  </a:cubicBezTo>
                  <a:cubicBezTo>
                    <a:pt x="321" y="45"/>
                    <a:pt x="321" y="43"/>
                    <a:pt x="321" y="41"/>
                  </a:cubicBezTo>
                  <a:cubicBezTo>
                    <a:pt x="324" y="41"/>
                    <a:pt x="323" y="39"/>
                    <a:pt x="326" y="40"/>
                  </a:cubicBezTo>
                  <a:cubicBezTo>
                    <a:pt x="326" y="39"/>
                    <a:pt x="326" y="37"/>
                    <a:pt x="325" y="36"/>
                  </a:cubicBezTo>
                  <a:cubicBezTo>
                    <a:pt x="324" y="36"/>
                    <a:pt x="324" y="36"/>
                    <a:pt x="324" y="35"/>
                  </a:cubicBezTo>
                  <a:cubicBezTo>
                    <a:pt x="324" y="35"/>
                    <a:pt x="324" y="35"/>
                    <a:pt x="323" y="35"/>
                  </a:cubicBezTo>
                  <a:cubicBezTo>
                    <a:pt x="322" y="32"/>
                    <a:pt x="326" y="33"/>
                    <a:pt x="326" y="31"/>
                  </a:cubicBezTo>
                  <a:cubicBezTo>
                    <a:pt x="326" y="31"/>
                    <a:pt x="326" y="31"/>
                    <a:pt x="326" y="31"/>
                  </a:cubicBezTo>
                  <a:cubicBezTo>
                    <a:pt x="327" y="30"/>
                    <a:pt x="327" y="30"/>
                    <a:pt x="327" y="29"/>
                  </a:cubicBezTo>
                  <a:cubicBezTo>
                    <a:pt x="327" y="29"/>
                    <a:pt x="327" y="29"/>
                    <a:pt x="327" y="28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27" y="27"/>
                    <a:pt x="328" y="28"/>
                    <a:pt x="328" y="27"/>
                  </a:cubicBezTo>
                  <a:cubicBezTo>
                    <a:pt x="327" y="27"/>
                    <a:pt x="326" y="26"/>
                    <a:pt x="327" y="24"/>
                  </a:cubicBezTo>
                  <a:cubicBezTo>
                    <a:pt x="326" y="24"/>
                    <a:pt x="325" y="24"/>
                    <a:pt x="325" y="23"/>
                  </a:cubicBezTo>
                  <a:cubicBezTo>
                    <a:pt x="325" y="21"/>
                    <a:pt x="325" y="19"/>
                    <a:pt x="323" y="19"/>
                  </a:cubicBezTo>
                  <a:cubicBezTo>
                    <a:pt x="324" y="20"/>
                    <a:pt x="321" y="23"/>
                    <a:pt x="320" y="20"/>
                  </a:cubicBezTo>
                  <a:cubicBezTo>
                    <a:pt x="321" y="19"/>
                    <a:pt x="322" y="19"/>
                    <a:pt x="322" y="18"/>
                  </a:cubicBezTo>
                  <a:cubicBezTo>
                    <a:pt x="322" y="16"/>
                    <a:pt x="323" y="15"/>
                    <a:pt x="324" y="14"/>
                  </a:cubicBezTo>
                  <a:cubicBezTo>
                    <a:pt x="323" y="11"/>
                    <a:pt x="325" y="11"/>
                    <a:pt x="325" y="9"/>
                  </a:cubicBezTo>
                  <a:cubicBezTo>
                    <a:pt x="322" y="8"/>
                    <a:pt x="322" y="10"/>
                    <a:pt x="320" y="10"/>
                  </a:cubicBezTo>
                  <a:cubicBezTo>
                    <a:pt x="320" y="11"/>
                    <a:pt x="318" y="11"/>
                    <a:pt x="318" y="12"/>
                  </a:cubicBezTo>
                  <a:cubicBezTo>
                    <a:pt x="317" y="12"/>
                    <a:pt x="318" y="13"/>
                    <a:pt x="317" y="13"/>
                  </a:cubicBezTo>
                  <a:cubicBezTo>
                    <a:pt x="317" y="12"/>
                    <a:pt x="316" y="13"/>
                    <a:pt x="315" y="13"/>
                  </a:cubicBezTo>
                  <a:cubicBezTo>
                    <a:pt x="315" y="13"/>
                    <a:pt x="314" y="13"/>
                    <a:pt x="314" y="13"/>
                  </a:cubicBezTo>
                  <a:cubicBezTo>
                    <a:pt x="314" y="15"/>
                    <a:pt x="312" y="13"/>
                    <a:pt x="312" y="15"/>
                  </a:cubicBezTo>
                  <a:cubicBezTo>
                    <a:pt x="312" y="16"/>
                    <a:pt x="313" y="18"/>
                    <a:pt x="314" y="17"/>
                  </a:cubicBezTo>
                  <a:cubicBezTo>
                    <a:pt x="314" y="17"/>
                    <a:pt x="315" y="17"/>
                    <a:pt x="315" y="17"/>
                  </a:cubicBezTo>
                  <a:cubicBezTo>
                    <a:pt x="315" y="17"/>
                    <a:pt x="315" y="18"/>
                    <a:pt x="315" y="18"/>
                  </a:cubicBezTo>
                  <a:cubicBezTo>
                    <a:pt x="316" y="18"/>
                    <a:pt x="318" y="18"/>
                    <a:pt x="319" y="20"/>
                  </a:cubicBezTo>
                  <a:cubicBezTo>
                    <a:pt x="316" y="20"/>
                    <a:pt x="319" y="22"/>
                    <a:pt x="319" y="24"/>
                  </a:cubicBezTo>
                  <a:cubicBezTo>
                    <a:pt x="313" y="23"/>
                    <a:pt x="319" y="27"/>
                    <a:pt x="317" y="28"/>
                  </a:cubicBezTo>
                  <a:cubicBezTo>
                    <a:pt x="314" y="28"/>
                    <a:pt x="313" y="27"/>
                    <a:pt x="312" y="26"/>
                  </a:cubicBezTo>
                  <a:cubicBezTo>
                    <a:pt x="311" y="27"/>
                    <a:pt x="310" y="27"/>
                    <a:pt x="308" y="28"/>
                  </a:cubicBezTo>
                  <a:cubicBezTo>
                    <a:pt x="308" y="29"/>
                    <a:pt x="308" y="31"/>
                    <a:pt x="309" y="31"/>
                  </a:cubicBezTo>
                  <a:close/>
                  <a:moveTo>
                    <a:pt x="297" y="36"/>
                  </a:moveTo>
                  <a:cubicBezTo>
                    <a:pt x="297" y="34"/>
                    <a:pt x="298" y="34"/>
                    <a:pt x="298" y="32"/>
                  </a:cubicBezTo>
                  <a:cubicBezTo>
                    <a:pt x="297" y="32"/>
                    <a:pt x="295" y="32"/>
                    <a:pt x="295" y="33"/>
                  </a:cubicBezTo>
                  <a:cubicBezTo>
                    <a:pt x="294" y="35"/>
                    <a:pt x="295" y="36"/>
                    <a:pt x="297" y="36"/>
                  </a:cubicBezTo>
                  <a:close/>
                  <a:moveTo>
                    <a:pt x="330" y="29"/>
                  </a:moveTo>
                  <a:cubicBezTo>
                    <a:pt x="331" y="27"/>
                    <a:pt x="333" y="28"/>
                    <a:pt x="333" y="25"/>
                  </a:cubicBezTo>
                  <a:cubicBezTo>
                    <a:pt x="332" y="25"/>
                    <a:pt x="331" y="25"/>
                    <a:pt x="330" y="26"/>
                  </a:cubicBezTo>
                  <a:cubicBezTo>
                    <a:pt x="330" y="26"/>
                    <a:pt x="328" y="29"/>
                    <a:pt x="330" y="29"/>
                  </a:cubicBezTo>
                  <a:close/>
                  <a:moveTo>
                    <a:pt x="325" y="17"/>
                  </a:moveTo>
                  <a:cubicBezTo>
                    <a:pt x="325" y="17"/>
                    <a:pt x="326" y="16"/>
                    <a:pt x="326" y="16"/>
                  </a:cubicBezTo>
                  <a:cubicBezTo>
                    <a:pt x="326" y="16"/>
                    <a:pt x="324" y="16"/>
                    <a:pt x="325" y="17"/>
                  </a:cubicBezTo>
                  <a:close/>
                  <a:moveTo>
                    <a:pt x="329" y="21"/>
                  </a:moveTo>
                  <a:cubicBezTo>
                    <a:pt x="329" y="21"/>
                    <a:pt x="328" y="21"/>
                    <a:pt x="328" y="22"/>
                  </a:cubicBezTo>
                  <a:cubicBezTo>
                    <a:pt x="325" y="23"/>
                    <a:pt x="331" y="24"/>
                    <a:pt x="329" y="21"/>
                  </a:cubicBezTo>
                  <a:close/>
                  <a:moveTo>
                    <a:pt x="257" y="78"/>
                  </a:moveTo>
                  <a:cubicBezTo>
                    <a:pt x="260" y="78"/>
                    <a:pt x="261" y="80"/>
                    <a:pt x="262" y="81"/>
                  </a:cubicBezTo>
                  <a:cubicBezTo>
                    <a:pt x="263" y="79"/>
                    <a:pt x="262" y="78"/>
                    <a:pt x="262" y="77"/>
                  </a:cubicBezTo>
                  <a:cubicBezTo>
                    <a:pt x="261" y="77"/>
                    <a:pt x="261" y="76"/>
                    <a:pt x="261" y="76"/>
                  </a:cubicBezTo>
                  <a:cubicBezTo>
                    <a:pt x="261" y="74"/>
                    <a:pt x="258" y="74"/>
                    <a:pt x="256" y="74"/>
                  </a:cubicBezTo>
                  <a:cubicBezTo>
                    <a:pt x="256" y="76"/>
                    <a:pt x="257" y="76"/>
                    <a:pt x="257" y="78"/>
                  </a:cubicBezTo>
                  <a:close/>
                  <a:moveTo>
                    <a:pt x="263" y="75"/>
                  </a:moveTo>
                  <a:cubicBezTo>
                    <a:pt x="263" y="74"/>
                    <a:pt x="264" y="74"/>
                    <a:pt x="264" y="74"/>
                  </a:cubicBezTo>
                  <a:cubicBezTo>
                    <a:pt x="264" y="73"/>
                    <a:pt x="264" y="73"/>
                    <a:pt x="264" y="72"/>
                  </a:cubicBezTo>
                  <a:cubicBezTo>
                    <a:pt x="264" y="72"/>
                    <a:pt x="263" y="72"/>
                    <a:pt x="262" y="72"/>
                  </a:cubicBezTo>
                  <a:cubicBezTo>
                    <a:pt x="263" y="74"/>
                    <a:pt x="261" y="74"/>
                    <a:pt x="262" y="76"/>
                  </a:cubicBezTo>
                  <a:cubicBezTo>
                    <a:pt x="263" y="76"/>
                    <a:pt x="263" y="76"/>
                    <a:pt x="263" y="75"/>
                  </a:cubicBezTo>
                  <a:close/>
                  <a:moveTo>
                    <a:pt x="277" y="77"/>
                  </a:moveTo>
                  <a:cubicBezTo>
                    <a:pt x="278" y="76"/>
                    <a:pt x="278" y="76"/>
                    <a:pt x="279" y="75"/>
                  </a:cubicBezTo>
                  <a:cubicBezTo>
                    <a:pt x="276" y="74"/>
                    <a:pt x="275" y="76"/>
                    <a:pt x="275" y="78"/>
                  </a:cubicBezTo>
                  <a:cubicBezTo>
                    <a:pt x="276" y="78"/>
                    <a:pt x="277" y="78"/>
                    <a:pt x="277" y="77"/>
                  </a:cubicBezTo>
                  <a:close/>
                  <a:moveTo>
                    <a:pt x="259" y="86"/>
                  </a:moveTo>
                  <a:cubicBezTo>
                    <a:pt x="260" y="84"/>
                    <a:pt x="256" y="85"/>
                    <a:pt x="257" y="82"/>
                  </a:cubicBezTo>
                  <a:cubicBezTo>
                    <a:pt x="256" y="82"/>
                    <a:pt x="255" y="82"/>
                    <a:pt x="254" y="82"/>
                  </a:cubicBezTo>
                  <a:cubicBezTo>
                    <a:pt x="254" y="83"/>
                    <a:pt x="253" y="83"/>
                    <a:pt x="253" y="83"/>
                  </a:cubicBezTo>
                  <a:cubicBezTo>
                    <a:pt x="253" y="83"/>
                    <a:pt x="253" y="83"/>
                    <a:pt x="253" y="84"/>
                  </a:cubicBezTo>
                  <a:cubicBezTo>
                    <a:pt x="255" y="85"/>
                    <a:pt x="255" y="87"/>
                    <a:pt x="259" y="86"/>
                  </a:cubicBezTo>
                  <a:close/>
                  <a:moveTo>
                    <a:pt x="263" y="83"/>
                  </a:moveTo>
                  <a:cubicBezTo>
                    <a:pt x="263" y="83"/>
                    <a:pt x="263" y="84"/>
                    <a:pt x="262" y="84"/>
                  </a:cubicBezTo>
                  <a:cubicBezTo>
                    <a:pt x="262" y="84"/>
                    <a:pt x="262" y="85"/>
                    <a:pt x="262" y="86"/>
                  </a:cubicBezTo>
                  <a:cubicBezTo>
                    <a:pt x="262" y="87"/>
                    <a:pt x="263" y="88"/>
                    <a:pt x="265" y="87"/>
                  </a:cubicBezTo>
                  <a:cubicBezTo>
                    <a:pt x="264" y="85"/>
                    <a:pt x="264" y="84"/>
                    <a:pt x="265" y="81"/>
                  </a:cubicBezTo>
                  <a:cubicBezTo>
                    <a:pt x="264" y="81"/>
                    <a:pt x="263" y="82"/>
                    <a:pt x="263" y="83"/>
                  </a:cubicBezTo>
                  <a:close/>
                  <a:moveTo>
                    <a:pt x="267" y="86"/>
                  </a:moveTo>
                  <a:cubicBezTo>
                    <a:pt x="267" y="84"/>
                    <a:pt x="269" y="85"/>
                    <a:pt x="270" y="84"/>
                  </a:cubicBezTo>
                  <a:cubicBezTo>
                    <a:pt x="271" y="84"/>
                    <a:pt x="272" y="84"/>
                    <a:pt x="273" y="84"/>
                  </a:cubicBezTo>
                  <a:cubicBezTo>
                    <a:pt x="273" y="81"/>
                    <a:pt x="277" y="83"/>
                    <a:pt x="276" y="80"/>
                  </a:cubicBezTo>
                  <a:cubicBezTo>
                    <a:pt x="275" y="80"/>
                    <a:pt x="275" y="79"/>
                    <a:pt x="274" y="79"/>
                  </a:cubicBezTo>
                  <a:cubicBezTo>
                    <a:pt x="274" y="79"/>
                    <a:pt x="274" y="80"/>
                    <a:pt x="273" y="80"/>
                  </a:cubicBezTo>
                  <a:cubicBezTo>
                    <a:pt x="273" y="80"/>
                    <a:pt x="272" y="80"/>
                    <a:pt x="271" y="80"/>
                  </a:cubicBezTo>
                  <a:cubicBezTo>
                    <a:pt x="271" y="80"/>
                    <a:pt x="271" y="79"/>
                    <a:pt x="271" y="79"/>
                  </a:cubicBezTo>
                  <a:cubicBezTo>
                    <a:pt x="270" y="81"/>
                    <a:pt x="268" y="80"/>
                    <a:pt x="268" y="82"/>
                  </a:cubicBezTo>
                  <a:cubicBezTo>
                    <a:pt x="266" y="82"/>
                    <a:pt x="265" y="85"/>
                    <a:pt x="267" y="86"/>
                  </a:cubicBezTo>
                  <a:close/>
                  <a:moveTo>
                    <a:pt x="268" y="93"/>
                  </a:moveTo>
                  <a:cubicBezTo>
                    <a:pt x="269" y="93"/>
                    <a:pt x="269" y="91"/>
                    <a:pt x="271" y="92"/>
                  </a:cubicBezTo>
                  <a:cubicBezTo>
                    <a:pt x="271" y="90"/>
                    <a:pt x="270" y="90"/>
                    <a:pt x="270" y="89"/>
                  </a:cubicBezTo>
                  <a:cubicBezTo>
                    <a:pt x="269" y="88"/>
                    <a:pt x="269" y="87"/>
                    <a:pt x="268" y="86"/>
                  </a:cubicBezTo>
                  <a:cubicBezTo>
                    <a:pt x="268" y="87"/>
                    <a:pt x="266" y="87"/>
                    <a:pt x="266" y="88"/>
                  </a:cubicBezTo>
                  <a:cubicBezTo>
                    <a:pt x="266" y="89"/>
                    <a:pt x="265" y="89"/>
                    <a:pt x="265" y="90"/>
                  </a:cubicBezTo>
                  <a:cubicBezTo>
                    <a:pt x="265" y="91"/>
                    <a:pt x="265" y="91"/>
                    <a:pt x="264" y="91"/>
                  </a:cubicBezTo>
                  <a:cubicBezTo>
                    <a:pt x="264" y="91"/>
                    <a:pt x="264" y="93"/>
                    <a:pt x="264" y="93"/>
                  </a:cubicBezTo>
                  <a:cubicBezTo>
                    <a:pt x="265" y="93"/>
                    <a:pt x="266" y="92"/>
                    <a:pt x="267" y="92"/>
                  </a:cubicBezTo>
                  <a:cubicBezTo>
                    <a:pt x="267" y="92"/>
                    <a:pt x="268" y="93"/>
                    <a:pt x="268" y="93"/>
                  </a:cubicBezTo>
                  <a:close/>
                  <a:moveTo>
                    <a:pt x="98" y="145"/>
                  </a:moveTo>
                  <a:cubicBezTo>
                    <a:pt x="97" y="149"/>
                    <a:pt x="101" y="148"/>
                    <a:pt x="101" y="152"/>
                  </a:cubicBezTo>
                  <a:cubicBezTo>
                    <a:pt x="102" y="151"/>
                    <a:pt x="103" y="152"/>
                    <a:pt x="104" y="152"/>
                  </a:cubicBezTo>
                  <a:cubicBezTo>
                    <a:pt x="104" y="151"/>
                    <a:pt x="103" y="150"/>
                    <a:pt x="103" y="150"/>
                  </a:cubicBezTo>
                  <a:cubicBezTo>
                    <a:pt x="103" y="149"/>
                    <a:pt x="104" y="149"/>
                    <a:pt x="104" y="148"/>
                  </a:cubicBezTo>
                  <a:cubicBezTo>
                    <a:pt x="102" y="147"/>
                    <a:pt x="101" y="145"/>
                    <a:pt x="98" y="145"/>
                  </a:cubicBezTo>
                  <a:close/>
                  <a:moveTo>
                    <a:pt x="92" y="166"/>
                  </a:moveTo>
                  <a:cubicBezTo>
                    <a:pt x="92" y="166"/>
                    <a:pt x="93" y="166"/>
                    <a:pt x="93" y="166"/>
                  </a:cubicBezTo>
                  <a:cubicBezTo>
                    <a:pt x="94" y="166"/>
                    <a:pt x="94" y="167"/>
                    <a:pt x="93" y="167"/>
                  </a:cubicBezTo>
                  <a:cubicBezTo>
                    <a:pt x="93" y="167"/>
                    <a:pt x="93" y="167"/>
                    <a:pt x="93" y="168"/>
                  </a:cubicBezTo>
                  <a:cubicBezTo>
                    <a:pt x="93" y="168"/>
                    <a:pt x="93" y="168"/>
                    <a:pt x="93" y="168"/>
                  </a:cubicBezTo>
                  <a:cubicBezTo>
                    <a:pt x="93" y="169"/>
                    <a:pt x="93" y="169"/>
                    <a:pt x="94" y="169"/>
                  </a:cubicBezTo>
                  <a:cubicBezTo>
                    <a:pt x="95" y="168"/>
                    <a:pt x="95" y="167"/>
                    <a:pt x="97" y="167"/>
                  </a:cubicBezTo>
                  <a:cubicBezTo>
                    <a:pt x="97" y="166"/>
                    <a:pt x="97" y="166"/>
                    <a:pt x="97" y="165"/>
                  </a:cubicBezTo>
                  <a:cubicBezTo>
                    <a:pt x="97" y="165"/>
                    <a:pt x="96" y="163"/>
                    <a:pt x="97" y="163"/>
                  </a:cubicBezTo>
                  <a:cubicBezTo>
                    <a:pt x="97" y="163"/>
                    <a:pt x="97" y="163"/>
                    <a:pt x="97" y="162"/>
                  </a:cubicBezTo>
                  <a:cubicBezTo>
                    <a:pt x="98" y="162"/>
                    <a:pt x="98" y="161"/>
                    <a:pt x="98" y="161"/>
                  </a:cubicBezTo>
                  <a:cubicBezTo>
                    <a:pt x="98" y="160"/>
                    <a:pt x="98" y="160"/>
                    <a:pt x="98" y="159"/>
                  </a:cubicBezTo>
                  <a:cubicBezTo>
                    <a:pt x="100" y="159"/>
                    <a:pt x="100" y="156"/>
                    <a:pt x="100" y="154"/>
                  </a:cubicBezTo>
                  <a:cubicBezTo>
                    <a:pt x="100" y="152"/>
                    <a:pt x="98" y="151"/>
                    <a:pt x="97" y="150"/>
                  </a:cubicBezTo>
                  <a:cubicBezTo>
                    <a:pt x="98" y="148"/>
                    <a:pt x="97" y="146"/>
                    <a:pt x="96" y="146"/>
                  </a:cubicBezTo>
                  <a:cubicBezTo>
                    <a:pt x="96" y="149"/>
                    <a:pt x="95" y="151"/>
                    <a:pt x="97" y="152"/>
                  </a:cubicBezTo>
                  <a:cubicBezTo>
                    <a:pt x="96" y="152"/>
                    <a:pt x="96" y="154"/>
                    <a:pt x="96" y="154"/>
                  </a:cubicBezTo>
                  <a:cubicBezTo>
                    <a:pt x="95" y="154"/>
                    <a:pt x="95" y="154"/>
                    <a:pt x="94" y="154"/>
                  </a:cubicBezTo>
                  <a:cubicBezTo>
                    <a:pt x="94" y="156"/>
                    <a:pt x="94" y="158"/>
                    <a:pt x="92" y="158"/>
                  </a:cubicBezTo>
                  <a:cubicBezTo>
                    <a:pt x="93" y="160"/>
                    <a:pt x="92" y="163"/>
                    <a:pt x="92" y="166"/>
                  </a:cubicBezTo>
                  <a:close/>
                  <a:moveTo>
                    <a:pt x="87" y="179"/>
                  </a:moveTo>
                  <a:cubicBezTo>
                    <a:pt x="86" y="176"/>
                    <a:pt x="88" y="177"/>
                    <a:pt x="88" y="174"/>
                  </a:cubicBezTo>
                  <a:cubicBezTo>
                    <a:pt x="88" y="174"/>
                    <a:pt x="88" y="174"/>
                    <a:pt x="89" y="174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90" y="171"/>
                    <a:pt x="91" y="171"/>
                  </a:cubicBezTo>
                  <a:cubicBezTo>
                    <a:pt x="92" y="169"/>
                    <a:pt x="90" y="169"/>
                    <a:pt x="90" y="167"/>
                  </a:cubicBezTo>
                  <a:cubicBezTo>
                    <a:pt x="87" y="166"/>
                    <a:pt x="89" y="170"/>
                    <a:pt x="87" y="169"/>
                  </a:cubicBezTo>
                  <a:cubicBezTo>
                    <a:pt x="87" y="170"/>
                    <a:pt x="87" y="170"/>
                    <a:pt x="86" y="170"/>
                  </a:cubicBezTo>
                  <a:cubicBezTo>
                    <a:pt x="86" y="172"/>
                    <a:pt x="86" y="174"/>
                    <a:pt x="84" y="174"/>
                  </a:cubicBezTo>
                  <a:cubicBezTo>
                    <a:pt x="85" y="176"/>
                    <a:pt x="85" y="179"/>
                    <a:pt x="87" y="179"/>
                  </a:cubicBezTo>
                  <a:close/>
                  <a:moveTo>
                    <a:pt x="111" y="130"/>
                  </a:moveTo>
                  <a:cubicBezTo>
                    <a:pt x="111" y="130"/>
                    <a:pt x="111" y="129"/>
                    <a:pt x="111" y="128"/>
                  </a:cubicBezTo>
                  <a:cubicBezTo>
                    <a:pt x="110" y="128"/>
                    <a:pt x="109" y="128"/>
                    <a:pt x="108" y="128"/>
                  </a:cubicBezTo>
                  <a:cubicBezTo>
                    <a:pt x="108" y="130"/>
                    <a:pt x="109" y="130"/>
                    <a:pt x="111" y="130"/>
                  </a:cubicBezTo>
                  <a:close/>
                  <a:moveTo>
                    <a:pt x="99" y="138"/>
                  </a:moveTo>
                  <a:cubicBezTo>
                    <a:pt x="100" y="139"/>
                    <a:pt x="100" y="140"/>
                    <a:pt x="100" y="140"/>
                  </a:cubicBezTo>
                  <a:cubicBezTo>
                    <a:pt x="101" y="140"/>
                    <a:pt x="102" y="140"/>
                    <a:pt x="102" y="141"/>
                  </a:cubicBezTo>
                  <a:cubicBezTo>
                    <a:pt x="102" y="142"/>
                    <a:pt x="99" y="142"/>
                    <a:pt x="100" y="144"/>
                  </a:cubicBezTo>
                  <a:cubicBezTo>
                    <a:pt x="102" y="145"/>
                    <a:pt x="108" y="147"/>
                    <a:pt x="108" y="144"/>
                  </a:cubicBezTo>
                  <a:cubicBezTo>
                    <a:pt x="107" y="144"/>
                    <a:pt x="106" y="144"/>
                    <a:pt x="106" y="143"/>
                  </a:cubicBezTo>
                  <a:cubicBezTo>
                    <a:pt x="107" y="143"/>
                    <a:pt x="108" y="143"/>
                    <a:pt x="109" y="143"/>
                  </a:cubicBezTo>
                  <a:cubicBezTo>
                    <a:pt x="110" y="140"/>
                    <a:pt x="106" y="140"/>
                    <a:pt x="108" y="139"/>
                  </a:cubicBezTo>
                  <a:cubicBezTo>
                    <a:pt x="109" y="140"/>
                    <a:pt x="110" y="140"/>
                    <a:pt x="111" y="140"/>
                  </a:cubicBezTo>
                  <a:cubicBezTo>
                    <a:pt x="112" y="140"/>
                    <a:pt x="112" y="139"/>
                    <a:pt x="113" y="139"/>
                  </a:cubicBezTo>
                  <a:cubicBezTo>
                    <a:pt x="113" y="138"/>
                    <a:pt x="112" y="137"/>
                    <a:pt x="112" y="137"/>
                  </a:cubicBezTo>
                  <a:cubicBezTo>
                    <a:pt x="111" y="137"/>
                    <a:pt x="111" y="137"/>
                    <a:pt x="111" y="136"/>
                  </a:cubicBezTo>
                  <a:cubicBezTo>
                    <a:pt x="109" y="136"/>
                    <a:pt x="109" y="134"/>
                    <a:pt x="106" y="135"/>
                  </a:cubicBezTo>
                  <a:cubicBezTo>
                    <a:pt x="107" y="136"/>
                    <a:pt x="106" y="136"/>
                    <a:pt x="106" y="136"/>
                  </a:cubicBezTo>
                  <a:cubicBezTo>
                    <a:pt x="106" y="135"/>
                    <a:pt x="105" y="134"/>
                    <a:pt x="104" y="134"/>
                  </a:cubicBezTo>
                  <a:cubicBezTo>
                    <a:pt x="102" y="134"/>
                    <a:pt x="105" y="135"/>
                    <a:pt x="103" y="135"/>
                  </a:cubicBezTo>
                  <a:cubicBezTo>
                    <a:pt x="102" y="136"/>
                    <a:pt x="102" y="134"/>
                    <a:pt x="102" y="134"/>
                  </a:cubicBezTo>
                  <a:cubicBezTo>
                    <a:pt x="100" y="133"/>
                    <a:pt x="98" y="135"/>
                    <a:pt x="97" y="135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8" y="138"/>
                    <a:pt x="99" y="138"/>
                    <a:pt x="99" y="138"/>
                  </a:cubicBezTo>
                  <a:close/>
                  <a:moveTo>
                    <a:pt x="83" y="182"/>
                  </a:moveTo>
                  <a:cubicBezTo>
                    <a:pt x="84" y="181"/>
                    <a:pt x="84" y="180"/>
                    <a:pt x="84" y="179"/>
                  </a:cubicBezTo>
                  <a:cubicBezTo>
                    <a:pt x="81" y="178"/>
                    <a:pt x="81" y="181"/>
                    <a:pt x="80" y="183"/>
                  </a:cubicBezTo>
                  <a:cubicBezTo>
                    <a:pt x="81" y="183"/>
                    <a:pt x="81" y="183"/>
                    <a:pt x="82" y="183"/>
                  </a:cubicBezTo>
                  <a:cubicBezTo>
                    <a:pt x="82" y="182"/>
                    <a:pt x="82" y="182"/>
                    <a:pt x="83" y="182"/>
                  </a:cubicBezTo>
                  <a:close/>
                  <a:moveTo>
                    <a:pt x="144" y="214"/>
                  </a:moveTo>
                  <a:cubicBezTo>
                    <a:pt x="141" y="215"/>
                    <a:pt x="138" y="215"/>
                    <a:pt x="139" y="219"/>
                  </a:cubicBezTo>
                  <a:cubicBezTo>
                    <a:pt x="142" y="219"/>
                    <a:pt x="143" y="216"/>
                    <a:pt x="144" y="214"/>
                  </a:cubicBezTo>
                  <a:close/>
                  <a:moveTo>
                    <a:pt x="339" y="13"/>
                  </a:moveTo>
                  <a:cubicBezTo>
                    <a:pt x="338" y="16"/>
                    <a:pt x="338" y="11"/>
                    <a:pt x="335" y="12"/>
                  </a:cubicBezTo>
                  <a:cubicBezTo>
                    <a:pt x="335" y="13"/>
                    <a:pt x="335" y="15"/>
                    <a:pt x="336" y="15"/>
                  </a:cubicBezTo>
                  <a:cubicBezTo>
                    <a:pt x="337" y="15"/>
                    <a:pt x="337" y="17"/>
                    <a:pt x="338" y="17"/>
                  </a:cubicBezTo>
                  <a:cubicBezTo>
                    <a:pt x="338" y="16"/>
                    <a:pt x="342" y="14"/>
                    <a:pt x="339" y="13"/>
                  </a:cubicBezTo>
                  <a:close/>
                  <a:moveTo>
                    <a:pt x="342" y="1"/>
                  </a:moveTo>
                  <a:cubicBezTo>
                    <a:pt x="340" y="1"/>
                    <a:pt x="340" y="0"/>
                    <a:pt x="338" y="0"/>
                  </a:cubicBezTo>
                  <a:cubicBezTo>
                    <a:pt x="337" y="3"/>
                    <a:pt x="334" y="5"/>
                    <a:pt x="335" y="10"/>
                  </a:cubicBezTo>
                  <a:cubicBezTo>
                    <a:pt x="337" y="10"/>
                    <a:pt x="338" y="9"/>
                    <a:pt x="340" y="9"/>
                  </a:cubicBezTo>
                  <a:cubicBezTo>
                    <a:pt x="340" y="7"/>
                    <a:pt x="341" y="6"/>
                    <a:pt x="342" y="5"/>
                  </a:cubicBezTo>
                  <a:cubicBezTo>
                    <a:pt x="342" y="3"/>
                    <a:pt x="342" y="4"/>
                    <a:pt x="342" y="1"/>
                  </a:cubicBezTo>
                  <a:close/>
                  <a:moveTo>
                    <a:pt x="108" y="134"/>
                  </a:moveTo>
                  <a:cubicBezTo>
                    <a:pt x="109" y="134"/>
                    <a:pt x="110" y="135"/>
                    <a:pt x="110" y="134"/>
                  </a:cubicBezTo>
                  <a:cubicBezTo>
                    <a:pt x="111" y="134"/>
                    <a:pt x="111" y="134"/>
                    <a:pt x="111" y="133"/>
                  </a:cubicBezTo>
                  <a:cubicBezTo>
                    <a:pt x="112" y="133"/>
                    <a:pt x="113" y="133"/>
                    <a:pt x="113" y="132"/>
                  </a:cubicBezTo>
                  <a:cubicBezTo>
                    <a:pt x="111" y="132"/>
                    <a:pt x="111" y="131"/>
                    <a:pt x="109" y="131"/>
                  </a:cubicBezTo>
                  <a:cubicBezTo>
                    <a:pt x="109" y="132"/>
                    <a:pt x="109" y="133"/>
                    <a:pt x="108" y="134"/>
                  </a:cubicBezTo>
                  <a:close/>
                  <a:moveTo>
                    <a:pt x="131" y="270"/>
                  </a:moveTo>
                  <a:cubicBezTo>
                    <a:pt x="131" y="272"/>
                    <a:pt x="132" y="274"/>
                    <a:pt x="132" y="275"/>
                  </a:cubicBezTo>
                  <a:cubicBezTo>
                    <a:pt x="132" y="276"/>
                    <a:pt x="132" y="276"/>
                    <a:pt x="132" y="277"/>
                  </a:cubicBezTo>
                  <a:cubicBezTo>
                    <a:pt x="133" y="277"/>
                    <a:pt x="133" y="279"/>
                    <a:pt x="134" y="279"/>
                  </a:cubicBezTo>
                  <a:cubicBezTo>
                    <a:pt x="135" y="277"/>
                    <a:pt x="136" y="281"/>
                    <a:pt x="139" y="280"/>
                  </a:cubicBezTo>
                  <a:cubicBezTo>
                    <a:pt x="139" y="279"/>
                    <a:pt x="140" y="278"/>
                    <a:pt x="139" y="276"/>
                  </a:cubicBezTo>
                  <a:cubicBezTo>
                    <a:pt x="139" y="276"/>
                    <a:pt x="140" y="275"/>
                    <a:pt x="140" y="276"/>
                  </a:cubicBezTo>
                  <a:cubicBezTo>
                    <a:pt x="141" y="275"/>
                    <a:pt x="140" y="274"/>
                    <a:pt x="141" y="274"/>
                  </a:cubicBezTo>
                  <a:cubicBezTo>
                    <a:pt x="140" y="271"/>
                    <a:pt x="140" y="269"/>
                    <a:pt x="140" y="266"/>
                  </a:cubicBezTo>
                  <a:cubicBezTo>
                    <a:pt x="139" y="265"/>
                    <a:pt x="138" y="265"/>
                    <a:pt x="139" y="263"/>
                  </a:cubicBezTo>
                  <a:cubicBezTo>
                    <a:pt x="138" y="262"/>
                    <a:pt x="138" y="262"/>
                    <a:pt x="137" y="262"/>
                  </a:cubicBezTo>
                  <a:cubicBezTo>
                    <a:pt x="136" y="264"/>
                    <a:pt x="133" y="263"/>
                    <a:pt x="134" y="266"/>
                  </a:cubicBezTo>
                  <a:cubicBezTo>
                    <a:pt x="132" y="266"/>
                    <a:pt x="132" y="268"/>
                    <a:pt x="131" y="270"/>
                  </a:cubicBezTo>
                  <a:close/>
                  <a:moveTo>
                    <a:pt x="129" y="131"/>
                  </a:moveTo>
                  <a:cubicBezTo>
                    <a:pt x="129" y="130"/>
                    <a:pt x="129" y="130"/>
                    <a:pt x="129" y="129"/>
                  </a:cubicBezTo>
                  <a:cubicBezTo>
                    <a:pt x="128" y="129"/>
                    <a:pt x="128" y="129"/>
                    <a:pt x="128" y="128"/>
                  </a:cubicBezTo>
                  <a:cubicBezTo>
                    <a:pt x="124" y="128"/>
                    <a:pt x="126" y="132"/>
                    <a:pt x="129" y="131"/>
                  </a:cubicBezTo>
                  <a:close/>
                  <a:moveTo>
                    <a:pt x="113" y="127"/>
                  </a:moveTo>
                  <a:cubicBezTo>
                    <a:pt x="113" y="127"/>
                    <a:pt x="113" y="128"/>
                    <a:pt x="113" y="128"/>
                  </a:cubicBezTo>
                  <a:cubicBezTo>
                    <a:pt x="113" y="129"/>
                    <a:pt x="114" y="129"/>
                    <a:pt x="114" y="129"/>
                  </a:cubicBezTo>
                  <a:cubicBezTo>
                    <a:pt x="115" y="127"/>
                    <a:pt x="114" y="126"/>
                    <a:pt x="113" y="127"/>
                  </a:cubicBezTo>
                  <a:close/>
                  <a:moveTo>
                    <a:pt x="117" y="253"/>
                  </a:moveTo>
                  <a:cubicBezTo>
                    <a:pt x="117" y="251"/>
                    <a:pt x="120" y="251"/>
                    <a:pt x="120" y="250"/>
                  </a:cubicBezTo>
                  <a:cubicBezTo>
                    <a:pt x="120" y="249"/>
                    <a:pt x="121" y="249"/>
                    <a:pt x="122" y="249"/>
                  </a:cubicBezTo>
                  <a:cubicBezTo>
                    <a:pt x="122" y="248"/>
                    <a:pt x="122" y="246"/>
                    <a:pt x="122" y="245"/>
                  </a:cubicBezTo>
                  <a:cubicBezTo>
                    <a:pt x="120" y="245"/>
                    <a:pt x="120" y="246"/>
                    <a:pt x="119" y="246"/>
                  </a:cubicBezTo>
                  <a:cubicBezTo>
                    <a:pt x="119" y="245"/>
                    <a:pt x="119" y="244"/>
                    <a:pt x="117" y="244"/>
                  </a:cubicBezTo>
                  <a:cubicBezTo>
                    <a:pt x="117" y="245"/>
                    <a:pt x="116" y="246"/>
                    <a:pt x="114" y="246"/>
                  </a:cubicBezTo>
                  <a:cubicBezTo>
                    <a:pt x="114" y="248"/>
                    <a:pt x="113" y="249"/>
                    <a:pt x="114" y="251"/>
                  </a:cubicBezTo>
                  <a:cubicBezTo>
                    <a:pt x="115" y="252"/>
                    <a:pt x="116" y="253"/>
                    <a:pt x="117" y="253"/>
                  </a:cubicBezTo>
                  <a:close/>
                  <a:moveTo>
                    <a:pt x="122" y="264"/>
                  </a:moveTo>
                  <a:cubicBezTo>
                    <a:pt x="122" y="262"/>
                    <a:pt x="122" y="261"/>
                    <a:pt x="123" y="260"/>
                  </a:cubicBezTo>
                  <a:cubicBezTo>
                    <a:pt x="124" y="259"/>
                    <a:pt x="124" y="256"/>
                    <a:pt x="122" y="259"/>
                  </a:cubicBezTo>
                  <a:cubicBezTo>
                    <a:pt x="122" y="259"/>
                    <a:pt x="122" y="260"/>
                    <a:pt x="122" y="259"/>
                  </a:cubicBezTo>
                  <a:cubicBezTo>
                    <a:pt x="122" y="260"/>
                    <a:pt x="121" y="261"/>
                    <a:pt x="121" y="260"/>
                  </a:cubicBezTo>
                  <a:cubicBezTo>
                    <a:pt x="121" y="262"/>
                    <a:pt x="120" y="264"/>
                    <a:pt x="122" y="264"/>
                  </a:cubicBezTo>
                  <a:close/>
                  <a:moveTo>
                    <a:pt x="134" y="224"/>
                  </a:moveTo>
                  <a:cubicBezTo>
                    <a:pt x="134" y="223"/>
                    <a:pt x="134" y="223"/>
                    <a:pt x="135" y="223"/>
                  </a:cubicBezTo>
                  <a:cubicBezTo>
                    <a:pt x="135" y="222"/>
                    <a:pt x="136" y="221"/>
                    <a:pt x="137" y="221"/>
                  </a:cubicBezTo>
                  <a:cubicBezTo>
                    <a:pt x="137" y="220"/>
                    <a:pt x="137" y="218"/>
                    <a:pt x="138" y="218"/>
                  </a:cubicBezTo>
                  <a:cubicBezTo>
                    <a:pt x="136" y="217"/>
                    <a:pt x="135" y="216"/>
                    <a:pt x="135" y="215"/>
                  </a:cubicBezTo>
                  <a:cubicBezTo>
                    <a:pt x="134" y="214"/>
                    <a:pt x="132" y="214"/>
                    <a:pt x="130" y="213"/>
                  </a:cubicBezTo>
                  <a:cubicBezTo>
                    <a:pt x="130" y="211"/>
                    <a:pt x="128" y="211"/>
                    <a:pt x="127" y="209"/>
                  </a:cubicBezTo>
                  <a:cubicBezTo>
                    <a:pt x="127" y="207"/>
                    <a:pt x="126" y="206"/>
                    <a:pt x="125" y="206"/>
                  </a:cubicBezTo>
                  <a:cubicBezTo>
                    <a:pt x="125" y="204"/>
                    <a:pt x="125" y="203"/>
                    <a:pt x="124" y="202"/>
                  </a:cubicBezTo>
                  <a:cubicBezTo>
                    <a:pt x="124" y="202"/>
                    <a:pt x="124" y="201"/>
                    <a:pt x="123" y="201"/>
                  </a:cubicBezTo>
                  <a:cubicBezTo>
                    <a:pt x="123" y="202"/>
                    <a:pt x="122" y="203"/>
                    <a:pt x="122" y="203"/>
                  </a:cubicBezTo>
                  <a:cubicBezTo>
                    <a:pt x="120" y="203"/>
                    <a:pt x="119" y="203"/>
                    <a:pt x="118" y="204"/>
                  </a:cubicBezTo>
                  <a:cubicBezTo>
                    <a:pt x="118" y="206"/>
                    <a:pt x="116" y="205"/>
                    <a:pt x="116" y="208"/>
                  </a:cubicBezTo>
                  <a:cubicBezTo>
                    <a:pt x="116" y="208"/>
                    <a:pt x="116" y="209"/>
                    <a:pt x="117" y="209"/>
                  </a:cubicBezTo>
                  <a:cubicBezTo>
                    <a:pt x="117" y="209"/>
                    <a:pt x="117" y="210"/>
                    <a:pt x="118" y="210"/>
                  </a:cubicBezTo>
                  <a:cubicBezTo>
                    <a:pt x="118" y="212"/>
                    <a:pt x="121" y="211"/>
                    <a:pt x="121" y="213"/>
                  </a:cubicBezTo>
                  <a:cubicBezTo>
                    <a:pt x="122" y="214"/>
                    <a:pt x="125" y="212"/>
                    <a:pt x="125" y="214"/>
                  </a:cubicBezTo>
                  <a:cubicBezTo>
                    <a:pt x="122" y="213"/>
                    <a:pt x="123" y="216"/>
                    <a:pt x="120" y="215"/>
                  </a:cubicBezTo>
                  <a:cubicBezTo>
                    <a:pt x="120" y="217"/>
                    <a:pt x="119" y="218"/>
                    <a:pt x="118" y="218"/>
                  </a:cubicBezTo>
                  <a:cubicBezTo>
                    <a:pt x="117" y="218"/>
                    <a:pt x="116" y="218"/>
                    <a:pt x="114" y="218"/>
                  </a:cubicBezTo>
                  <a:cubicBezTo>
                    <a:pt x="114" y="219"/>
                    <a:pt x="114" y="219"/>
                    <a:pt x="114" y="219"/>
                  </a:cubicBezTo>
                  <a:cubicBezTo>
                    <a:pt x="112" y="220"/>
                    <a:pt x="110" y="221"/>
                    <a:pt x="110" y="224"/>
                  </a:cubicBezTo>
                  <a:cubicBezTo>
                    <a:pt x="111" y="224"/>
                    <a:pt x="112" y="225"/>
                    <a:pt x="113" y="224"/>
                  </a:cubicBezTo>
                  <a:cubicBezTo>
                    <a:pt x="114" y="223"/>
                    <a:pt x="114" y="223"/>
                    <a:pt x="116" y="223"/>
                  </a:cubicBezTo>
                  <a:cubicBezTo>
                    <a:pt x="119" y="223"/>
                    <a:pt x="121" y="224"/>
                    <a:pt x="123" y="225"/>
                  </a:cubicBezTo>
                  <a:cubicBezTo>
                    <a:pt x="126" y="225"/>
                    <a:pt x="129" y="225"/>
                    <a:pt x="132" y="225"/>
                  </a:cubicBezTo>
                  <a:cubicBezTo>
                    <a:pt x="132" y="224"/>
                    <a:pt x="133" y="224"/>
                    <a:pt x="134" y="224"/>
                  </a:cubicBezTo>
                  <a:close/>
                  <a:moveTo>
                    <a:pt x="130" y="235"/>
                  </a:moveTo>
                  <a:cubicBezTo>
                    <a:pt x="127" y="235"/>
                    <a:pt x="126" y="237"/>
                    <a:pt x="123" y="237"/>
                  </a:cubicBezTo>
                  <a:cubicBezTo>
                    <a:pt x="123" y="238"/>
                    <a:pt x="121" y="238"/>
                    <a:pt x="121" y="239"/>
                  </a:cubicBezTo>
                  <a:cubicBezTo>
                    <a:pt x="121" y="241"/>
                    <a:pt x="118" y="240"/>
                    <a:pt x="119" y="243"/>
                  </a:cubicBezTo>
                  <a:cubicBezTo>
                    <a:pt x="120" y="243"/>
                    <a:pt x="122" y="244"/>
                    <a:pt x="122" y="244"/>
                  </a:cubicBezTo>
                  <a:cubicBezTo>
                    <a:pt x="123" y="244"/>
                    <a:pt x="123" y="243"/>
                    <a:pt x="123" y="243"/>
                  </a:cubicBezTo>
                  <a:cubicBezTo>
                    <a:pt x="124" y="243"/>
                    <a:pt x="125" y="243"/>
                    <a:pt x="126" y="243"/>
                  </a:cubicBezTo>
                  <a:cubicBezTo>
                    <a:pt x="126" y="239"/>
                    <a:pt x="131" y="240"/>
                    <a:pt x="130" y="235"/>
                  </a:cubicBezTo>
                  <a:close/>
                  <a:moveTo>
                    <a:pt x="116" y="126"/>
                  </a:moveTo>
                  <a:cubicBezTo>
                    <a:pt x="117" y="127"/>
                    <a:pt x="120" y="122"/>
                    <a:pt x="117" y="123"/>
                  </a:cubicBezTo>
                  <a:cubicBezTo>
                    <a:pt x="117" y="123"/>
                    <a:pt x="117" y="124"/>
                    <a:pt x="117" y="124"/>
                  </a:cubicBezTo>
                  <a:cubicBezTo>
                    <a:pt x="117" y="124"/>
                    <a:pt x="116" y="126"/>
                    <a:pt x="116" y="126"/>
                  </a:cubicBezTo>
                  <a:close/>
                  <a:moveTo>
                    <a:pt x="148" y="115"/>
                  </a:moveTo>
                  <a:cubicBezTo>
                    <a:pt x="149" y="115"/>
                    <a:pt x="150" y="114"/>
                    <a:pt x="150" y="113"/>
                  </a:cubicBezTo>
                  <a:cubicBezTo>
                    <a:pt x="150" y="113"/>
                    <a:pt x="150" y="112"/>
                    <a:pt x="151" y="112"/>
                  </a:cubicBezTo>
                  <a:cubicBezTo>
                    <a:pt x="151" y="112"/>
                    <a:pt x="151" y="111"/>
                    <a:pt x="151" y="111"/>
                  </a:cubicBezTo>
                  <a:cubicBezTo>
                    <a:pt x="150" y="110"/>
                    <a:pt x="149" y="109"/>
                    <a:pt x="149" y="111"/>
                  </a:cubicBezTo>
                  <a:cubicBezTo>
                    <a:pt x="149" y="111"/>
                    <a:pt x="147" y="111"/>
                    <a:pt x="147" y="112"/>
                  </a:cubicBezTo>
                  <a:cubicBezTo>
                    <a:pt x="145" y="111"/>
                    <a:pt x="142" y="114"/>
                    <a:pt x="145" y="115"/>
                  </a:cubicBezTo>
                  <a:cubicBezTo>
                    <a:pt x="145" y="115"/>
                    <a:pt x="146" y="115"/>
                    <a:pt x="146" y="116"/>
                  </a:cubicBezTo>
                  <a:cubicBezTo>
                    <a:pt x="146" y="116"/>
                    <a:pt x="147" y="116"/>
                    <a:pt x="147" y="116"/>
                  </a:cubicBezTo>
                  <a:cubicBezTo>
                    <a:pt x="147" y="115"/>
                    <a:pt x="148" y="115"/>
                    <a:pt x="148" y="115"/>
                  </a:cubicBezTo>
                  <a:close/>
                  <a:moveTo>
                    <a:pt x="146" y="150"/>
                  </a:moveTo>
                  <a:cubicBezTo>
                    <a:pt x="144" y="149"/>
                    <a:pt x="143" y="150"/>
                    <a:pt x="143" y="152"/>
                  </a:cubicBezTo>
                  <a:cubicBezTo>
                    <a:pt x="143" y="152"/>
                    <a:pt x="143" y="153"/>
                    <a:pt x="142" y="152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2" y="154"/>
                    <a:pt x="142" y="154"/>
                    <a:pt x="141" y="154"/>
                  </a:cubicBezTo>
                  <a:cubicBezTo>
                    <a:pt x="141" y="155"/>
                    <a:pt x="141" y="155"/>
                    <a:pt x="141" y="156"/>
                  </a:cubicBezTo>
                  <a:cubicBezTo>
                    <a:pt x="140" y="156"/>
                    <a:pt x="140" y="157"/>
                    <a:pt x="139" y="157"/>
                  </a:cubicBezTo>
                  <a:cubicBezTo>
                    <a:pt x="139" y="160"/>
                    <a:pt x="136" y="159"/>
                    <a:pt x="137" y="162"/>
                  </a:cubicBezTo>
                  <a:cubicBezTo>
                    <a:pt x="138" y="164"/>
                    <a:pt x="138" y="165"/>
                    <a:pt x="140" y="165"/>
                  </a:cubicBezTo>
                  <a:cubicBezTo>
                    <a:pt x="139" y="160"/>
                    <a:pt x="142" y="160"/>
                    <a:pt x="142" y="156"/>
                  </a:cubicBezTo>
                  <a:cubicBezTo>
                    <a:pt x="144" y="156"/>
                    <a:pt x="143" y="153"/>
                    <a:pt x="145" y="153"/>
                  </a:cubicBezTo>
                  <a:cubicBezTo>
                    <a:pt x="145" y="152"/>
                    <a:pt x="146" y="151"/>
                    <a:pt x="146" y="150"/>
                  </a:cubicBezTo>
                  <a:close/>
                  <a:moveTo>
                    <a:pt x="125" y="191"/>
                  </a:moveTo>
                  <a:cubicBezTo>
                    <a:pt x="124" y="192"/>
                    <a:pt x="121" y="192"/>
                    <a:pt x="122" y="193"/>
                  </a:cubicBezTo>
                  <a:cubicBezTo>
                    <a:pt x="122" y="193"/>
                    <a:pt x="126" y="194"/>
                    <a:pt x="125" y="191"/>
                  </a:cubicBezTo>
                  <a:close/>
                  <a:moveTo>
                    <a:pt x="115" y="233"/>
                  </a:moveTo>
                  <a:cubicBezTo>
                    <a:pt x="116" y="232"/>
                    <a:pt x="117" y="232"/>
                    <a:pt x="117" y="232"/>
                  </a:cubicBezTo>
                  <a:cubicBezTo>
                    <a:pt x="117" y="231"/>
                    <a:pt x="117" y="231"/>
                    <a:pt x="117" y="230"/>
                  </a:cubicBezTo>
                  <a:cubicBezTo>
                    <a:pt x="115" y="229"/>
                    <a:pt x="116" y="232"/>
                    <a:pt x="114" y="232"/>
                  </a:cubicBezTo>
                  <a:cubicBezTo>
                    <a:pt x="112" y="232"/>
                    <a:pt x="112" y="233"/>
                    <a:pt x="112" y="234"/>
                  </a:cubicBezTo>
                  <a:cubicBezTo>
                    <a:pt x="112" y="234"/>
                    <a:pt x="111" y="233"/>
                    <a:pt x="111" y="234"/>
                  </a:cubicBezTo>
                  <a:cubicBezTo>
                    <a:pt x="111" y="234"/>
                    <a:pt x="111" y="235"/>
                    <a:pt x="110" y="234"/>
                  </a:cubicBezTo>
                  <a:cubicBezTo>
                    <a:pt x="111" y="237"/>
                    <a:pt x="108" y="236"/>
                    <a:pt x="108" y="239"/>
                  </a:cubicBezTo>
                  <a:cubicBezTo>
                    <a:pt x="109" y="239"/>
                    <a:pt x="110" y="241"/>
                    <a:pt x="111" y="241"/>
                  </a:cubicBezTo>
                  <a:cubicBezTo>
                    <a:pt x="111" y="241"/>
                    <a:pt x="111" y="241"/>
                    <a:pt x="112" y="241"/>
                  </a:cubicBezTo>
                  <a:cubicBezTo>
                    <a:pt x="112" y="240"/>
                    <a:pt x="112" y="239"/>
                    <a:pt x="113" y="238"/>
                  </a:cubicBezTo>
                  <a:cubicBezTo>
                    <a:pt x="113" y="238"/>
                    <a:pt x="114" y="237"/>
                    <a:pt x="114" y="237"/>
                  </a:cubicBezTo>
                  <a:cubicBezTo>
                    <a:pt x="115" y="236"/>
                    <a:pt x="115" y="234"/>
                    <a:pt x="115" y="233"/>
                  </a:cubicBezTo>
                  <a:close/>
                  <a:moveTo>
                    <a:pt x="334" y="487"/>
                  </a:moveTo>
                  <a:cubicBezTo>
                    <a:pt x="333" y="485"/>
                    <a:pt x="332" y="483"/>
                    <a:pt x="331" y="481"/>
                  </a:cubicBezTo>
                  <a:cubicBezTo>
                    <a:pt x="330" y="481"/>
                    <a:pt x="330" y="481"/>
                    <a:pt x="330" y="481"/>
                  </a:cubicBezTo>
                  <a:cubicBezTo>
                    <a:pt x="330" y="480"/>
                    <a:pt x="329" y="478"/>
                    <a:pt x="328" y="477"/>
                  </a:cubicBezTo>
                  <a:cubicBezTo>
                    <a:pt x="328" y="477"/>
                    <a:pt x="328" y="477"/>
                    <a:pt x="328" y="477"/>
                  </a:cubicBezTo>
                  <a:cubicBezTo>
                    <a:pt x="328" y="476"/>
                    <a:pt x="328" y="476"/>
                    <a:pt x="328" y="476"/>
                  </a:cubicBezTo>
                  <a:cubicBezTo>
                    <a:pt x="327" y="476"/>
                    <a:pt x="327" y="476"/>
                    <a:pt x="327" y="476"/>
                  </a:cubicBezTo>
                  <a:cubicBezTo>
                    <a:pt x="327" y="476"/>
                    <a:pt x="327" y="475"/>
                    <a:pt x="327" y="475"/>
                  </a:cubicBezTo>
                  <a:cubicBezTo>
                    <a:pt x="325" y="474"/>
                    <a:pt x="324" y="473"/>
                    <a:pt x="323" y="472"/>
                  </a:cubicBezTo>
                  <a:cubicBezTo>
                    <a:pt x="323" y="472"/>
                    <a:pt x="323" y="472"/>
                    <a:pt x="323" y="472"/>
                  </a:cubicBezTo>
                  <a:cubicBezTo>
                    <a:pt x="321" y="472"/>
                    <a:pt x="320" y="470"/>
                    <a:pt x="319" y="469"/>
                  </a:cubicBezTo>
                  <a:cubicBezTo>
                    <a:pt x="319" y="469"/>
                    <a:pt x="318" y="469"/>
                    <a:pt x="318" y="468"/>
                  </a:cubicBezTo>
                  <a:cubicBezTo>
                    <a:pt x="317" y="468"/>
                    <a:pt x="317" y="467"/>
                    <a:pt x="315" y="467"/>
                  </a:cubicBezTo>
                  <a:cubicBezTo>
                    <a:pt x="315" y="466"/>
                    <a:pt x="313" y="466"/>
                    <a:pt x="312" y="465"/>
                  </a:cubicBezTo>
                  <a:cubicBezTo>
                    <a:pt x="312" y="465"/>
                    <a:pt x="312" y="465"/>
                    <a:pt x="312" y="465"/>
                  </a:cubicBezTo>
                  <a:cubicBezTo>
                    <a:pt x="311" y="463"/>
                    <a:pt x="308" y="465"/>
                    <a:pt x="307" y="465"/>
                  </a:cubicBezTo>
                  <a:cubicBezTo>
                    <a:pt x="307" y="465"/>
                    <a:pt x="307" y="465"/>
                    <a:pt x="307" y="465"/>
                  </a:cubicBezTo>
                  <a:cubicBezTo>
                    <a:pt x="307" y="465"/>
                    <a:pt x="306" y="465"/>
                    <a:pt x="306" y="465"/>
                  </a:cubicBezTo>
                  <a:cubicBezTo>
                    <a:pt x="306" y="464"/>
                    <a:pt x="306" y="464"/>
                    <a:pt x="305" y="464"/>
                  </a:cubicBezTo>
                  <a:cubicBezTo>
                    <a:pt x="305" y="463"/>
                    <a:pt x="304" y="463"/>
                    <a:pt x="303" y="463"/>
                  </a:cubicBezTo>
                  <a:cubicBezTo>
                    <a:pt x="300" y="463"/>
                    <a:pt x="297" y="463"/>
                    <a:pt x="294" y="463"/>
                  </a:cubicBezTo>
                  <a:cubicBezTo>
                    <a:pt x="294" y="463"/>
                    <a:pt x="294" y="464"/>
                    <a:pt x="293" y="464"/>
                  </a:cubicBezTo>
                  <a:cubicBezTo>
                    <a:pt x="290" y="464"/>
                    <a:pt x="290" y="468"/>
                    <a:pt x="289" y="470"/>
                  </a:cubicBezTo>
                  <a:cubicBezTo>
                    <a:pt x="289" y="470"/>
                    <a:pt x="289" y="470"/>
                    <a:pt x="289" y="471"/>
                  </a:cubicBezTo>
                  <a:cubicBezTo>
                    <a:pt x="289" y="471"/>
                    <a:pt x="289" y="472"/>
                    <a:pt x="289" y="472"/>
                  </a:cubicBezTo>
                  <a:cubicBezTo>
                    <a:pt x="287" y="472"/>
                    <a:pt x="287" y="469"/>
                    <a:pt x="285" y="470"/>
                  </a:cubicBezTo>
                  <a:cubicBezTo>
                    <a:pt x="285" y="470"/>
                    <a:pt x="285" y="470"/>
                    <a:pt x="285" y="470"/>
                  </a:cubicBezTo>
                  <a:cubicBezTo>
                    <a:pt x="282" y="471"/>
                    <a:pt x="283" y="468"/>
                    <a:pt x="282" y="467"/>
                  </a:cubicBezTo>
                  <a:cubicBezTo>
                    <a:pt x="282" y="467"/>
                    <a:pt x="282" y="467"/>
                    <a:pt x="282" y="466"/>
                  </a:cubicBezTo>
                  <a:cubicBezTo>
                    <a:pt x="281" y="466"/>
                    <a:pt x="281" y="465"/>
                    <a:pt x="281" y="465"/>
                  </a:cubicBezTo>
                  <a:cubicBezTo>
                    <a:pt x="280" y="465"/>
                    <a:pt x="280" y="464"/>
                    <a:pt x="279" y="464"/>
                  </a:cubicBezTo>
                  <a:cubicBezTo>
                    <a:pt x="278" y="464"/>
                    <a:pt x="277" y="463"/>
                    <a:pt x="277" y="463"/>
                  </a:cubicBezTo>
                  <a:cubicBezTo>
                    <a:pt x="278" y="462"/>
                    <a:pt x="279" y="462"/>
                    <a:pt x="280" y="462"/>
                  </a:cubicBezTo>
                  <a:cubicBezTo>
                    <a:pt x="281" y="461"/>
                    <a:pt x="281" y="461"/>
                    <a:pt x="281" y="461"/>
                  </a:cubicBezTo>
                  <a:cubicBezTo>
                    <a:pt x="281" y="461"/>
                    <a:pt x="281" y="460"/>
                    <a:pt x="282" y="460"/>
                  </a:cubicBezTo>
                  <a:cubicBezTo>
                    <a:pt x="283" y="460"/>
                    <a:pt x="285" y="459"/>
                    <a:pt x="285" y="458"/>
                  </a:cubicBezTo>
                  <a:cubicBezTo>
                    <a:pt x="285" y="458"/>
                    <a:pt x="285" y="457"/>
                    <a:pt x="285" y="457"/>
                  </a:cubicBezTo>
                  <a:cubicBezTo>
                    <a:pt x="286" y="457"/>
                    <a:pt x="286" y="456"/>
                    <a:pt x="287" y="456"/>
                  </a:cubicBezTo>
                  <a:cubicBezTo>
                    <a:pt x="287" y="456"/>
                    <a:pt x="287" y="456"/>
                    <a:pt x="287" y="456"/>
                  </a:cubicBezTo>
                  <a:cubicBezTo>
                    <a:pt x="287" y="456"/>
                    <a:pt x="288" y="456"/>
                    <a:pt x="288" y="455"/>
                  </a:cubicBezTo>
                  <a:cubicBezTo>
                    <a:pt x="288" y="455"/>
                    <a:pt x="288" y="455"/>
                    <a:pt x="288" y="455"/>
                  </a:cubicBezTo>
                  <a:cubicBezTo>
                    <a:pt x="289" y="454"/>
                    <a:pt x="292" y="455"/>
                    <a:pt x="291" y="452"/>
                  </a:cubicBezTo>
                  <a:cubicBezTo>
                    <a:pt x="291" y="452"/>
                    <a:pt x="291" y="452"/>
                    <a:pt x="291" y="452"/>
                  </a:cubicBezTo>
                  <a:cubicBezTo>
                    <a:pt x="291" y="451"/>
                    <a:pt x="292" y="451"/>
                    <a:pt x="292" y="451"/>
                  </a:cubicBezTo>
                  <a:cubicBezTo>
                    <a:pt x="293" y="447"/>
                    <a:pt x="291" y="445"/>
                    <a:pt x="291" y="441"/>
                  </a:cubicBezTo>
                  <a:cubicBezTo>
                    <a:pt x="291" y="439"/>
                    <a:pt x="289" y="439"/>
                    <a:pt x="289" y="437"/>
                  </a:cubicBezTo>
                  <a:cubicBezTo>
                    <a:pt x="290" y="434"/>
                    <a:pt x="288" y="434"/>
                    <a:pt x="288" y="431"/>
                  </a:cubicBezTo>
                  <a:cubicBezTo>
                    <a:pt x="286" y="429"/>
                    <a:pt x="284" y="428"/>
                    <a:pt x="282" y="427"/>
                  </a:cubicBezTo>
                  <a:cubicBezTo>
                    <a:pt x="282" y="427"/>
                    <a:pt x="282" y="426"/>
                    <a:pt x="282" y="426"/>
                  </a:cubicBezTo>
                  <a:cubicBezTo>
                    <a:pt x="281" y="424"/>
                    <a:pt x="280" y="424"/>
                    <a:pt x="279" y="423"/>
                  </a:cubicBezTo>
                  <a:cubicBezTo>
                    <a:pt x="279" y="423"/>
                    <a:pt x="279" y="423"/>
                    <a:pt x="279" y="423"/>
                  </a:cubicBezTo>
                  <a:cubicBezTo>
                    <a:pt x="278" y="422"/>
                    <a:pt x="278" y="422"/>
                    <a:pt x="278" y="421"/>
                  </a:cubicBezTo>
                  <a:cubicBezTo>
                    <a:pt x="277" y="420"/>
                    <a:pt x="276" y="420"/>
                    <a:pt x="276" y="418"/>
                  </a:cubicBezTo>
                  <a:cubicBezTo>
                    <a:pt x="275" y="418"/>
                    <a:pt x="274" y="417"/>
                    <a:pt x="274" y="416"/>
                  </a:cubicBezTo>
                  <a:cubicBezTo>
                    <a:pt x="273" y="417"/>
                    <a:pt x="273" y="416"/>
                    <a:pt x="272" y="416"/>
                  </a:cubicBezTo>
                  <a:cubicBezTo>
                    <a:pt x="269" y="416"/>
                    <a:pt x="267" y="415"/>
                    <a:pt x="265" y="415"/>
                  </a:cubicBezTo>
                  <a:cubicBezTo>
                    <a:pt x="264" y="415"/>
                    <a:pt x="263" y="415"/>
                    <a:pt x="262" y="415"/>
                  </a:cubicBezTo>
                  <a:cubicBezTo>
                    <a:pt x="260" y="415"/>
                    <a:pt x="259" y="415"/>
                    <a:pt x="259" y="414"/>
                  </a:cubicBezTo>
                  <a:cubicBezTo>
                    <a:pt x="259" y="413"/>
                    <a:pt x="261" y="413"/>
                    <a:pt x="262" y="413"/>
                  </a:cubicBezTo>
                  <a:cubicBezTo>
                    <a:pt x="264" y="413"/>
                    <a:pt x="264" y="414"/>
                    <a:pt x="266" y="414"/>
                  </a:cubicBezTo>
                  <a:cubicBezTo>
                    <a:pt x="268" y="414"/>
                    <a:pt x="271" y="414"/>
                    <a:pt x="273" y="414"/>
                  </a:cubicBezTo>
                  <a:cubicBezTo>
                    <a:pt x="273" y="415"/>
                    <a:pt x="274" y="414"/>
                    <a:pt x="275" y="415"/>
                  </a:cubicBezTo>
                  <a:cubicBezTo>
                    <a:pt x="276" y="416"/>
                    <a:pt x="276" y="417"/>
                    <a:pt x="277" y="418"/>
                  </a:cubicBezTo>
                  <a:cubicBezTo>
                    <a:pt x="277" y="419"/>
                    <a:pt x="278" y="419"/>
                    <a:pt x="279" y="419"/>
                  </a:cubicBezTo>
                  <a:cubicBezTo>
                    <a:pt x="279" y="419"/>
                    <a:pt x="278" y="420"/>
                    <a:pt x="279" y="420"/>
                  </a:cubicBezTo>
                  <a:cubicBezTo>
                    <a:pt x="279" y="420"/>
                    <a:pt x="280" y="420"/>
                    <a:pt x="279" y="421"/>
                  </a:cubicBezTo>
                  <a:cubicBezTo>
                    <a:pt x="282" y="420"/>
                    <a:pt x="283" y="422"/>
                    <a:pt x="285" y="423"/>
                  </a:cubicBezTo>
                  <a:cubicBezTo>
                    <a:pt x="284" y="419"/>
                    <a:pt x="287" y="420"/>
                    <a:pt x="287" y="416"/>
                  </a:cubicBezTo>
                  <a:cubicBezTo>
                    <a:pt x="287" y="415"/>
                    <a:pt x="286" y="414"/>
                    <a:pt x="285" y="413"/>
                  </a:cubicBezTo>
                  <a:cubicBezTo>
                    <a:pt x="285" y="413"/>
                    <a:pt x="285" y="412"/>
                    <a:pt x="285" y="412"/>
                  </a:cubicBezTo>
                  <a:cubicBezTo>
                    <a:pt x="285" y="411"/>
                    <a:pt x="285" y="409"/>
                    <a:pt x="284" y="408"/>
                  </a:cubicBezTo>
                  <a:cubicBezTo>
                    <a:pt x="283" y="408"/>
                    <a:pt x="283" y="408"/>
                    <a:pt x="283" y="407"/>
                  </a:cubicBezTo>
                  <a:cubicBezTo>
                    <a:pt x="283" y="406"/>
                    <a:pt x="282" y="405"/>
                    <a:pt x="282" y="405"/>
                  </a:cubicBezTo>
                  <a:cubicBezTo>
                    <a:pt x="282" y="405"/>
                    <a:pt x="282" y="405"/>
                    <a:pt x="282" y="404"/>
                  </a:cubicBezTo>
                  <a:cubicBezTo>
                    <a:pt x="282" y="402"/>
                    <a:pt x="283" y="399"/>
                    <a:pt x="281" y="398"/>
                  </a:cubicBezTo>
                  <a:cubicBezTo>
                    <a:pt x="283" y="398"/>
                    <a:pt x="282" y="395"/>
                    <a:pt x="284" y="395"/>
                  </a:cubicBezTo>
                  <a:cubicBezTo>
                    <a:pt x="283" y="393"/>
                    <a:pt x="288" y="396"/>
                    <a:pt x="287" y="393"/>
                  </a:cubicBezTo>
                  <a:cubicBezTo>
                    <a:pt x="287" y="393"/>
                    <a:pt x="286" y="393"/>
                    <a:pt x="287" y="392"/>
                  </a:cubicBezTo>
                  <a:cubicBezTo>
                    <a:pt x="286" y="390"/>
                    <a:pt x="283" y="390"/>
                    <a:pt x="282" y="388"/>
                  </a:cubicBezTo>
                  <a:cubicBezTo>
                    <a:pt x="281" y="386"/>
                    <a:pt x="280" y="384"/>
                    <a:pt x="279" y="382"/>
                  </a:cubicBezTo>
                  <a:cubicBezTo>
                    <a:pt x="278" y="377"/>
                    <a:pt x="276" y="374"/>
                    <a:pt x="276" y="370"/>
                  </a:cubicBezTo>
                  <a:cubicBezTo>
                    <a:pt x="276" y="370"/>
                    <a:pt x="275" y="370"/>
                    <a:pt x="275" y="370"/>
                  </a:cubicBezTo>
                  <a:cubicBezTo>
                    <a:pt x="275" y="370"/>
                    <a:pt x="275" y="370"/>
                    <a:pt x="275" y="370"/>
                  </a:cubicBezTo>
                  <a:cubicBezTo>
                    <a:pt x="274" y="368"/>
                    <a:pt x="273" y="368"/>
                    <a:pt x="271" y="366"/>
                  </a:cubicBezTo>
                  <a:cubicBezTo>
                    <a:pt x="271" y="366"/>
                    <a:pt x="271" y="366"/>
                    <a:pt x="271" y="366"/>
                  </a:cubicBezTo>
                  <a:cubicBezTo>
                    <a:pt x="270" y="365"/>
                    <a:pt x="269" y="364"/>
                    <a:pt x="267" y="363"/>
                  </a:cubicBezTo>
                  <a:cubicBezTo>
                    <a:pt x="267" y="363"/>
                    <a:pt x="267" y="362"/>
                    <a:pt x="267" y="362"/>
                  </a:cubicBezTo>
                  <a:cubicBezTo>
                    <a:pt x="265" y="362"/>
                    <a:pt x="264" y="361"/>
                    <a:pt x="263" y="360"/>
                  </a:cubicBezTo>
                  <a:cubicBezTo>
                    <a:pt x="263" y="360"/>
                    <a:pt x="263" y="359"/>
                    <a:pt x="263" y="359"/>
                  </a:cubicBezTo>
                  <a:cubicBezTo>
                    <a:pt x="262" y="357"/>
                    <a:pt x="262" y="356"/>
                    <a:pt x="259" y="357"/>
                  </a:cubicBezTo>
                  <a:cubicBezTo>
                    <a:pt x="259" y="357"/>
                    <a:pt x="259" y="357"/>
                    <a:pt x="259" y="357"/>
                  </a:cubicBezTo>
                  <a:cubicBezTo>
                    <a:pt x="258" y="357"/>
                    <a:pt x="258" y="357"/>
                    <a:pt x="258" y="356"/>
                  </a:cubicBezTo>
                  <a:cubicBezTo>
                    <a:pt x="258" y="355"/>
                    <a:pt x="258" y="354"/>
                    <a:pt x="258" y="353"/>
                  </a:cubicBezTo>
                  <a:cubicBezTo>
                    <a:pt x="258" y="353"/>
                    <a:pt x="258" y="353"/>
                    <a:pt x="258" y="353"/>
                  </a:cubicBezTo>
                  <a:cubicBezTo>
                    <a:pt x="259" y="352"/>
                    <a:pt x="257" y="351"/>
                    <a:pt x="257" y="350"/>
                  </a:cubicBezTo>
                  <a:cubicBezTo>
                    <a:pt x="257" y="350"/>
                    <a:pt x="257" y="350"/>
                    <a:pt x="257" y="350"/>
                  </a:cubicBezTo>
                  <a:cubicBezTo>
                    <a:pt x="257" y="349"/>
                    <a:pt x="257" y="348"/>
                    <a:pt x="256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7"/>
                    <a:pt x="255" y="347"/>
                    <a:pt x="255" y="346"/>
                  </a:cubicBezTo>
                  <a:cubicBezTo>
                    <a:pt x="256" y="343"/>
                    <a:pt x="257" y="340"/>
                    <a:pt x="256" y="336"/>
                  </a:cubicBezTo>
                  <a:cubicBezTo>
                    <a:pt x="256" y="335"/>
                    <a:pt x="254" y="336"/>
                    <a:pt x="254" y="334"/>
                  </a:cubicBezTo>
                  <a:cubicBezTo>
                    <a:pt x="254" y="333"/>
                    <a:pt x="254" y="332"/>
                    <a:pt x="254" y="331"/>
                  </a:cubicBezTo>
                  <a:cubicBezTo>
                    <a:pt x="254" y="331"/>
                    <a:pt x="253" y="331"/>
                    <a:pt x="254" y="330"/>
                  </a:cubicBezTo>
                  <a:cubicBezTo>
                    <a:pt x="253" y="326"/>
                    <a:pt x="252" y="323"/>
                    <a:pt x="253" y="319"/>
                  </a:cubicBezTo>
                  <a:cubicBezTo>
                    <a:pt x="253" y="319"/>
                    <a:pt x="253" y="319"/>
                    <a:pt x="253" y="319"/>
                  </a:cubicBezTo>
                  <a:cubicBezTo>
                    <a:pt x="252" y="317"/>
                    <a:pt x="255" y="316"/>
                    <a:pt x="254" y="315"/>
                  </a:cubicBezTo>
                  <a:cubicBezTo>
                    <a:pt x="254" y="315"/>
                    <a:pt x="254" y="315"/>
                    <a:pt x="254" y="315"/>
                  </a:cubicBezTo>
                  <a:cubicBezTo>
                    <a:pt x="254" y="313"/>
                    <a:pt x="254" y="311"/>
                    <a:pt x="254" y="309"/>
                  </a:cubicBezTo>
                  <a:cubicBezTo>
                    <a:pt x="254" y="308"/>
                    <a:pt x="254" y="307"/>
                    <a:pt x="254" y="308"/>
                  </a:cubicBezTo>
                  <a:cubicBezTo>
                    <a:pt x="254" y="305"/>
                    <a:pt x="254" y="303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5" y="298"/>
                    <a:pt x="253" y="298"/>
                    <a:pt x="252" y="296"/>
                  </a:cubicBezTo>
                  <a:cubicBezTo>
                    <a:pt x="252" y="296"/>
                    <a:pt x="252" y="296"/>
                    <a:pt x="252" y="296"/>
                  </a:cubicBezTo>
                  <a:cubicBezTo>
                    <a:pt x="251" y="295"/>
                    <a:pt x="251" y="294"/>
                    <a:pt x="251" y="293"/>
                  </a:cubicBezTo>
                  <a:cubicBezTo>
                    <a:pt x="251" y="293"/>
                    <a:pt x="251" y="293"/>
                    <a:pt x="251" y="293"/>
                  </a:cubicBezTo>
                  <a:cubicBezTo>
                    <a:pt x="252" y="290"/>
                    <a:pt x="249" y="291"/>
                    <a:pt x="249" y="290"/>
                  </a:cubicBezTo>
                  <a:cubicBezTo>
                    <a:pt x="248" y="290"/>
                    <a:pt x="248" y="290"/>
                    <a:pt x="248" y="290"/>
                  </a:cubicBezTo>
                  <a:cubicBezTo>
                    <a:pt x="245" y="289"/>
                    <a:pt x="245" y="284"/>
                    <a:pt x="244" y="281"/>
                  </a:cubicBezTo>
                  <a:cubicBezTo>
                    <a:pt x="244" y="281"/>
                    <a:pt x="244" y="280"/>
                    <a:pt x="244" y="280"/>
                  </a:cubicBezTo>
                  <a:cubicBezTo>
                    <a:pt x="243" y="279"/>
                    <a:pt x="242" y="278"/>
                    <a:pt x="242" y="276"/>
                  </a:cubicBezTo>
                  <a:cubicBezTo>
                    <a:pt x="240" y="276"/>
                    <a:pt x="239" y="275"/>
                    <a:pt x="238" y="274"/>
                  </a:cubicBezTo>
                  <a:cubicBezTo>
                    <a:pt x="237" y="274"/>
                    <a:pt x="236" y="274"/>
                    <a:pt x="237" y="273"/>
                  </a:cubicBezTo>
                  <a:cubicBezTo>
                    <a:pt x="235" y="273"/>
                    <a:pt x="235" y="270"/>
                    <a:pt x="232" y="270"/>
                  </a:cubicBezTo>
                  <a:cubicBezTo>
                    <a:pt x="232" y="268"/>
                    <a:pt x="229" y="268"/>
                    <a:pt x="229" y="267"/>
                  </a:cubicBezTo>
                  <a:cubicBezTo>
                    <a:pt x="228" y="266"/>
                    <a:pt x="228" y="265"/>
                    <a:pt x="228" y="264"/>
                  </a:cubicBezTo>
                  <a:cubicBezTo>
                    <a:pt x="227" y="264"/>
                    <a:pt x="226" y="264"/>
                    <a:pt x="226" y="263"/>
                  </a:cubicBezTo>
                  <a:cubicBezTo>
                    <a:pt x="224" y="263"/>
                    <a:pt x="223" y="263"/>
                    <a:pt x="221" y="262"/>
                  </a:cubicBezTo>
                  <a:cubicBezTo>
                    <a:pt x="221" y="263"/>
                    <a:pt x="220" y="263"/>
                    <a:pt x="220" y="264"/>
                  </a:cubicBezTo>
                  <a:cubicBezTo>
                    <a:pt x="219" y="264"/>
                    <a:pt x="219" y="265"/>
                    <a:pt x="218" y="265"/>
                  </a:cubicBezTo>
                  <a:cubicBezTo>
                    <a:pt x="216" y="265"/>
                    <a:pt x="216" y="267"/>
                    <a:pt x="213" y="267"/>
                  </a:cubicBezTo>
                  <a:cubicBezTo>
                    <a:pt x="211" y="265"/>
                    <a:pt x="209" y="264"/>
                    <a:pt x="205" y="264"/>
                  </a:cubicBezTo>
                  <a:cubicBezTo>
                    <a:pt x="205" y="262"/>
                    <a:pt x="202" y="262"/>
                    <a:pt x="201" y="260"/>
                  </a:cubicBezTo>
                  <a:cubicBezTo>
                    <a:pt x="200" y="260"/>
                    <a:pt x="198" y="261"/>
                    <a:pt x="197" y="259"/>
                  </a:cubicBezTo>
                  <a:cubicBezTo>
                    <a:pt x="196" y="260"/>
                    <a:pt x="195" y="260"/>
                    <a:pt x="195" y="259"/>
                  </a:cubicBezTo>
                  <a:cubicBezTo>
                    <a:pt x="193" y="259"/>
                    <a:pt x="192" y="259"/>
                    <a:pt x="192" y="258"/>
                  </a:cubicBezTo>
                  <a:cubicBezTo>
                    <a:pt x="191" y="257"/>
                    <a:pt x="191" y="256"/>
                    <a:pt x="192" y="256"/>
                  </a:cubicBezTo>
                  <a:cubicBezTo>
                    <a:pt x="193" y="256"/>
                    <a:pt x="193" y="257"/>
                    <a:pt x="193" y="258"/>
                  </a:cubicBezTo>
                  <a:cubicBezTo>
                    <a:pt x="194" y="258"/>
                    <a:pt x="194" y="258"/>
                    <a:pt x="195" y="258"/>
                  </a:cubicBezTo>
                  <a:cubicBezTo>
                    <a:pt x="195" y="259"/>
                    <a:pt x="198" y="258"/>
                    <a:pt x="199" y="259"/>
                  </a:cubicBezTo>
                  <a:cubicBezTo>
                    <a:pt x="199" y="259"/>
                    <a:pt x="199" y="259"/>
                    <a:pt x="199" y="259"/>
                  </a:cubicBezTo>
                  <a:cubicBezTo>
                    <a:pt x="201" y="260"/>
                    <a:pt x="203" y="259"/>
                    <a:pt x="204" y="261"/>
                  </a:cubicBezTo>
                  <a:cubicBezTo>
                    <a:pt x="206" y="262"/>
                    <a:pt x="206" y="260"/>
                    <a:pt x="208" y="260"/>
                  </a:cubicBezTo>
                  <a:cubicBezTo>
                    <a:pt x="208" y="262"/>
                    <a:pt x="209" y="260"/>
                    <a:pt x="211" y="260"/>
                  </a:cubicBezTo>
                  <a:cubicBezTo>
                    <a:pt x="211" y="259"/>
                    <a:pt x="211" y="259"/>
                    <a:pt x="212" y="259"/>
                  </a:cubicBezTo>
                  <a:cubicBezTo>
                    <a:pt x="212" y="259"/>
                    <a:pt x="212" y="258"/>
                    <a:pt x="213" y="258"/>
                  </a:cubicBezTo>
                  <a:cubicBezTo>
                    <a:pt x="213" y="257"/>
                    <a:pt x="213" y="256"/>
                    <a:pt x="214" y="256"/>
                  </a:cubicBezTo>
                  <a:cubicBezTo>
                    <a:pt x="218" y="256"/>
                    <a:pt x="219" y="255"/>
                    <a:pt x="223" y="256"/>
                  </a:cubicBezTo>
                  <a:cubicBezTo>
                    <a:pt x="226" y="254"/>
                    <a:pt x="234" y="255"/>
                    <a:pt x="231" y="251"/>
                  </a:cubicBezTo>
                  <a:cubicBezTo>
                    <a:pt x="231" y="251"/>
                    <a:pt x="231" y="251"/>
                    <a:pt x="231" y="251"/>
                  </a:cubicBezTo>
                  <a:cubicBezTo>
                    <a:pt x="231" y="250"/>
                    <a:pt x="230" y="249"/>
                    <a:pt x="230" y="248"/>
                  </a:cubicBezTo>
                  <a:cubicBezTo>
                    <a:pt x="229" y="247"/>
                    <a:pt x="227" y="245"/>
                    <a:pt x="226" y="243"/>
                  </a:cubicBezTo>
                  <a:cubicBezTo>
                    <a:pt x="226" y="243"/>
                    <a:pt x="226" y="242"/>
                    <a:pt x="226" y="241"/>
                  </a:cubicBezTo>
                  <a:cubicBezTo>
                    <a:pt x="224" y="241"/>
                    <a:pt x="222" y="241"/>
                    <a:pt x="220" y="241"/>
                  </a:cubicBezTo>
                  <a:cubicBezTo>
                    <a:pt x="218" y="240"/>
                    <a:pt x="214" y="242"/>
                    <a:pt x="214" y="240"/>
                  </a:cubicBezTo>
                  <a:cubicBezTo>
                    <a:pt x="218" y="240"/>
                    <a:pt x="221" y="238"/>
                    <a:pt x="225" y="239"/>
                  </a:cubicBezTo>
                  <a:cubicBezTo>
                    <a:pt x="226" y="240"/>
                    <a:pt x="227" y="239"/>
                    <a:pt x="228" y="241"/>
                  </a:cubicBezTo>
                  <a:cubicBezTo>
                    <a:pt x="228" y="241"/>
                    <a:pt x="229" y="241"/>
                    <a:pt x="229" y="241"/>
                  </a:cubicBezTo>
                  <a:cubicBezTo>
                    <a:pt x="229" y="241"/>
                    <a:pt x="229" y="241"/>
                    <a:pt x="229" y="241"/>
                  </a:cubicBezTo>
                  <a:cubicBezTo>
                    <a:pt x="230" y="239"/>
                    <a:pt x="232" y="241"/>
                    <a:pt x="233" y="239"/>
                  </a:cubicBezTo>
                  <a:cubicBezTo>
                    <a:pt x="233" y="238"/>
                    <a:pt x="233" y="238"/>
                    <a:pt x="233" y="238"/>
                  </a:cubicBezTo>
                  <a:cubicBezTo>
                    <a:pt x="233" y="238"/>
                    <a:pt x="233" y="238"/>
                    <a:pt x="233" y="238"/>
                  </a:cubicBezTo>
                  <a:cubicBezTo>
                    <a:pt x="236" y="238"/>
                    <a:pt x="235" y="235"/>
                    <a:pt x="238" y="236"/>
                  </a:cubicBezTo>
                  <a:cubicBezTo>
                    <a:pt x="239" y="234"/>
                    <a:pt x="239" y="232"/>
                    <a:pt x="241" y="232"/>
                  </a:cubicBezTo>
                  <a:cubicBezTo>
                    <a:pt x="241" y="229"/>
                    <a:pt x="243" y="229"/>
                    <a:pt x="243" y="226"/>
                  </a:cubicBezTo>
                  <a:cubicBezTo>
                    <a:pt x="244" y="227"/>
                    <a:pt x="245" y="226"/>
                    <a:pt x="245" y="226"/>
                  </a:cubicBezTo>
                  <a:cubicBezTo>
                    <a:pt x="245" y="226"/>
                    <a:pt x="245" y="226"/>
                    <a:pt x="245" y="225"/>
                  </a:cubicBezTo>
                  <a:cubicBezTo>
                    <a:pt x="247" y="225"/>
                    <a:pt x="248" y="224"/>
                    <a:pt x="249" y="223"/>
                  </a:cubicBezTo>
                  <a:cubicBezTo>
                    <a:pt x="249" y="223"/>
                    <a:pt x="249" y="223"/>
                    <a:pt x="249" y="223"/>
                  </a:cubicBezTo>
                  <a:cubicBezTo>
                    <a:pt x="250" y="221"/>
                    <a:pt x="250" y="219"/>
                    <a:pt x="252" y="218"/>
                  </a:cubicBezTo>
                  <a:cubicBezTo>
                    <a:pt x="252" y="218"/>
                    <a:pt x="252" y="218"/>
                    <a:pt x="252" y="218"/>
                  </a:cubicBezTo>
                  <a:cubicBezTo>
                    <a:pt x="252" y="218"/>
                    <a:pt x="252" y="218"/>
                    <a:pt x="252" y="218"/>
                  </a:cubicBezTo>
                  <a:cubicBezTo>
                    <a:pt x="253" y="218"/>
                    <a:pt x="253" y="217"/>
                    <a:pt x="254" y="216"/>
                  </a:cubicBezTo>
                  <a:cubicBezTo>
                    <a:pt x="254" y="216"/>
                    <a:pt x="254" y="216"/>
                    <a:pt x="254" y="216"/>
                  </a:cubicBezTo>
                  <a:cubicBezTo>
                    <a:pt x="254" y="214"/>
                    <a:pt x="256" y="214"/>
                    <a:pt x="256" y="2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7" y="209"/>
                    <a:pt x="260" y="208"/>
                    <a:pt x="261" y="205"/>
                  </a:cubicBezTo>
                  <a:cubicBezTo>
                    <a:pt x="261" y="205"/>
                    <a:pt x="261" y="204"/>
                    <a:pt x="261" y="204"/>
                  </a:cubicBezTo>
                  <a:cubicBezTo>
                    <a:pt x="261" y="202"/>
                    <a:pt x="262" y="201"/>
                    <a:pt x="262" y="198"/>
                  </a:cubicBezTo>
                  <a:cubicBezTo>
                    <a:pt x="264" y="197"/>
                    <a:pt x="265" y="196"/>
                    <a:pt x="266" y="195"/>
                  </a:cubicBezTo>
                  <a:cubicBezTo>
                    <a:pt x="266" y="195"/>
                    <a:pt x="266" y="195"/>
                    <a:pt x="267" y="195"/>
                  </a:cubicBezTo>
                  <a:cubicBezTo>
                    <a:pt x="267" y="193"/>
                    <a:pt x="270" y="193"/>
                    <a:pt x="270" y="192"/>
                  </a:cubicBezTo>
                  <a:cubicBezTo>
                    <a:pt x="270" y="191"/>
                    <a:pt x="270" y="191"/>
                    <a:pt x="271" y="191"/>
                  </a:cubicBezTo>
                  <a:cubicBezTo>
                    <a:pt x="271" y="191"/>
                    <a:pt x="271" y="190"/>
                    <a:pt x="272" y="190"/>
                  </a:cubicBezTo>
                  <a:cubicBezTo>
                    <a:pt x="272" y="186"/>
                    <a:pt x="274" y="185"/>
                    <a:pt x="273" y="182"/>
                  </a:cubicBezTo>
                  <a:cubicBezTo>
                    <a:pt x="273" y="181"/>
                    <a:pt x="272" y="181"/>
                    <a:pt x="272" y="180"/>
                  </a:cubicBezTo>
                  <a:cubicBezTo>
                    <a:pt x="272" y="180"/>
                    <a:pt x="272" y="180"/>
                    <a:pt x="272" y="179"/>
                  </a:cubicBezTo>
                  <a:cubicBezTo>
                    <a:pt x="272" y="176"/>
                    <a:pt x="272" y="174"/>
                    <a:pt x="268" y="174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67" y="173"/>
                    <a:pt x="266" y="173"/>
                    <a:pt x="265" y="173"/>
                  </a:cubicBezTo>
                  <a:cubicBezTo>
                    <a:pt x="264" y="173"/>
                    <a:pt x="264" y="173"/>
                    <a:pt x="264" y="173"/>
                  </a:cubicBezTo>
                  <a:cubicBezTo>
                    <a:pt x="262" y="173"/>
                    <a:pt x="261" y="172"/>
                    <a:pt x="259" y="172"/>
                  </a:cubicBezTo>
                  <a:cubicBezTo>
                    <a:pt x="259" y="172"/>
                    <a:pt x="258" y="172"/>
                    <a:pt x="258" y="172"/>
                  </a:cubicBezTo>
                  <a:cubicBezTo>
                    <a:pt x="254" y="173"/>
                    <a:pt x="253" y="171"/>
                    <a:pt x="249" y="171"/>
                  </a:cubicBezTo>
                  <a:cubicBezTo>
                    <a:pt x="249" y="171"/>
                    <a:pt x="249" y="171"/>
                    <a:pt x="249" y="171"/>
                  </a:cubicBezTo>
                  <a:cubicBezTo>
                    <a:pt x="249" y="171"/>
                    <a:pt x="249" y="171"/>
                    <a:pt x="249" y="171"/>
                  </a:cubicBezTo>
                  <a:cubicBezTo>
                    <a:pt x="247" y="169"/>
                    <a:pt x="246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3" y="168"/>
                    <a:pt x="243" y="168"/>
                    <a:pt x="242" y="168"/>
                  </a:cubicBezTo>
                  <a:cubicBezTo>
                    <a:pt x="238" y="168"/>
                    <a:pt x="237" y="166"/>
                    <a:pt x="233" y="167"/>
                  </a:cubicBezTo>
                  <a:cubicBezTo>
                    <a:pt x="233" y="165"/>
                    <a:pt x="230" y="165"/>
                    <a:pt x="229" y="163"/>
                  </a:cubicBezTo>
                  <a:cubicBezTo>
                    <a:pt x="221" y="163"/>
                    <a:pt x="216" y="165"/>
                    <a:pt x="210" y="167"/>
                  </a:cubicBezTo>
                  <a:cubicBezTo>
                    <a:pt x="208" y="167"/>
                    <a:pt x="207" y="167"/>
                    <a:pt x="205" y="167"/>
                  </a:cubicBezTo>
                  <a:cubicBezTo>
                    <a:pt x="205" y="168"/>
                    <a:pt x="204" y="167"/>
                    <a:pt x="204" y="168"/>
                  </a:cubicBezTo>
                  <a:cubicBezTo>
                    <a:pt x="204" y="168"/>
                    <a:pt x="203" y="168"/>
                    <a:pt x="203" y="168"/>
                  </a:cubicBezTo>
                  <a:cubicBezTo>
                    <a:pt x="202" y="169"/>
                    <a:pt x="200" y="169"/>
                    <a:pt x="200" y="170"/>
                  </a:cubicBezTo>
                  <a:cubicBezTo>
                    <a:pt x="197" y="169"/>
                    <a:pt x="197" y="173"/>
                    <a:pt x="194" y="172"/>
                  </a:cubicBezTo>
                  <a:cubicBezTo>
                    <a:pt x="194" y="171"/>
                    <a:pt x="192" y="171"/>
                    <a:pt x="192" y="169"/>
                  </a:cubicBezTo>
                  <a:cubicBezTo>
                    <a:pt x="194" y="170"/>
                    <a:pt x="196" y="170"/>
                    <a:pt x="196" y="168"/>
                  </a:cubicBezTo>
                  <a:cubicBezTo>
                    <a:pt x="199" y="168"/>
                    <a:pt x="199" y="166"/>
                    <a:pt x="202" y="167"/>
                  </a:cubicBezTo>
                  <a:cubicBezTo>
                    <a:pt x="202" y="166"/>
                    <a:pt x="203" y="166"/>
                    <a:pt x="204" y="166"/>
                  </a:cubicBezTo>
                  <a:cubicBezTo>
                    <a:pt x="203" y="165"/>
                    <a:pt x="204" y="164"/>
                    <a:pt x="205" y="164"/>
                  </a:cubicBezTo>
                  <a:cubicBezTo>
                    <a:pt x="205" y="163"/>
                    <a:pt x="205" y="163"/>
                    <a:pt x="205" y="163"/>
                  </a:cubicBezTo>
                  <a:cubicBezTo>
                    <a:pt x="206" y="163"/>
                    <a:pt x="206" y="162"/>
                    <a:pt x="206" y="161"/>
                  </a:cubicBezTo>
                  <a:cubicBezTo>
                    <a:pt x="204" y="161"/>
                    <a:pt x="201" y="161"/>
                    <a:pt x="198" y="161"/>
                  </a:cubicBezTo>
                  <a:cubicBezTo>
                    <a:pt x="198" y="162"/>
                    <a:pt x="197" y="162"/>
                    <a:pt x="196" y="163"/>
                  </a:cubicBezTo>
                  <a:cubicBezTo>
                    <a:pt x="196" y="163"/>
                    <a:pt x="195" y="163"/>
                    <a:pt x="194" y="163"/>
                  </a:cubicBezTo>
                  <a:cubicBezTo>
                    <a:pt x="195" y="161"/>
                    <a:pt x="197" y="159"/>
                    <a:pt x="201" y="160"/>
                  </a:cubicBezTo>
                  <a:cubicBezTo>
                    <a:pt x="201" y="160"/>
                    <a:pt x="202" y="160"/>
                    <a:pt x="202" y="160"/>
                  </a:cubicBezTo>
                  <a:cubicBezTo>
                    <a:pt x="202" y="159"/>
                    <a:pt x="203" y="159"/>
                    <a:pt x="204" y="159"/>
                  </a:cubicBezTo>
                  <a:cubicBezTo>
                    <a:pt x="205" y="159"/>
                    <a:pt x="206" y="161"/>
                    <a:pt x="208" y="160"/>
                  </a:cubicBezTo>
                  <a:cubicBezTo>
                    <a:pt x="210" y="160"/>
                    <a:pt x="210" y="157"/>
                    <a:pt x="213" y="157"/>
                  </a:cubicBezTo>
                  <a:cubicBezTo>
                    <a:pt x="213" y="156"/>
                    <a:pt x="213" y="156"/>
                    <a:pt x="213" y="156"/>
                  </a:cubicBezTo>
                  <a:cubicBezTo>
                    <a:pt x="214" y="154"/>
                    <a:pt x="216" y="153"/>
                    <a:pt x="217" y="151"/>
                  </a:cubicBezTo>
                  <a:cubicBezTo>
                    <a:pt x="211" y="150"/>
                    <a:pt x="209" y="153"/>
                    <a:pt x="204" y="152"/>
                  </a:cubicBezTo>
                  <a:cubicBezTo>
                    <a:pt x="204" y="152"/>
                    <a:pt x="203" y="152"/>
                    <a:pt x="203" y="152"/>
                  </a:cubicBezTo>
                  <a:cubicBezTo>
                    <a:pt x="202" y="152"/>
                    <a:pt x="202" y="150"/>
                    <a:pt x="202" y="150"/>
                  </a:cubicBezTo>
                  <a:cubicBezTo>
                    <a:pt x="203" y="151"/>
                    <a:pt x="205" y="151"/>
                    <a:pt x="207" y="151"/>
                  </a:cubicBezTo>
                  <a:cubicBezTo>
                    <a:pt x="208" y="149"/>
                    <a:pt x="209" y="148"/>
                    <a:pt x="211" y="148"/>
                  </a:cubicBezTo>
                  <a:cubicBezTo>
                    <a:pt x="212" y="147"/>
                    <a:pt x="212" y="145"/>
                    <a:pt x="213" y="144"/>
                  </a:cubicBezTo>
                  <a:cubicBezTo>
                    <a:pt x="214" y="144"/>
                    <a:pt x="215" y="145"/>
                    <a:pt x="215" y="144"/>
                  </a:cubicBezTo>
                  <a:cubicBezTo>
                    <a:pt x="216" y="144"/>
                    <a:pt x="218" y="143"/>
                    <a:pt x="218" y="143"/>
                  </a:cubicBezTo>
                  <a:cubicBezTo>
                    <a:pt x="220" y="142"/>
                    <a:pt x="221" y="142"/>
                    <a:pt x="221" y="141"/>
                  </a:cubicBezTo>
                  <a:cubicBezTo>
                    <a:pt x="223" y="141"/>
                    <a:pt x="224" y="140"/>
                    <a:pt x="225" y="139"/>
                  </a:cubicBezTo>
                  <a:cubicBezTo>
                    <a:pt x="225" y="139"/>
                    <a:pt x="226" y="139"/>
                    <a:pt x="226" y="139"/>
                  </a:cubicBezTo>
                  <a:cubicBezTo>
                    <a:pt x="227" y="138"/>
                    <a:pt x="229" y="139"/>
                    <a:pt x="229" y="137"/>
                  </a:cubicBezTo>
                  <a:cubicBezTo>
                    <a:pt x="229" y="137"/>
                    <a:pt x="230" y="137"/>
                    <a:pt x="230" y="137"/>
                  </a:cubicBezTo>
                  <a:cubicBezTo>
                    <a:pt x="230" y="136"/>
                    <a:pt x="231" y="136"/>
                    <a:pt x="231" y="135"/>
                  </a:cubicBezTo>
                  <a:cubicBezTo>
                    <a:pt x="231" y="135"/>
                    <a:pt x="232" y="134"/>
                    <a:pt x="232" y="134"/>
                  </a:cubicBezTo>
                  <a:cubicBezTo>
                    <a:pt x="233" y="134"/>
                    <a:pt x="233" y="133"/>
                    <a:pt x="235" y="133"/>
                  </a:cubicBezTo>
                  <a:cubicBezTo>
                    <a:pt x="235" y="133"/>
                    <a:pt x="235" y="133"/>
                    <a:pt x="236" y="133"/>
                  </a:cubicBezTo>
                  <a:cubicBezTo>
                    <a:pt x="239" y="133"/>
                    <a:pt x="241" y="131"/>
                    <a:pt x="242" y="128"/>
                  </a:cubicBezTo>
                  <a:cubicBezTo>
                    <a:pt x="242" y="128"/>
                    <a:pt x="242" y="128"/>
                    <a:pt x="242" y="128"/>
                  </a:cubicBezTo>
                  <a:cubicBezTo>
                    <a:pt x="242" y="128"/>
                    <a:pt x="242" y="128"/>
                    <a:pt x="242" y="128"/>
                  </a:cubicBezTo>
                  <a:cubicBezTo>
                    <a:pt x="245" y="128"/>
                    <a:pt x="244" y="125"/>
                    <a:pt x="246" y="123"/>
                  </a:cubicBezTo>
                  <a:cubicBezTo>
                    <a:pt x="246" y="123"/>
                    <a:pt x="246" y="123"/>
                    <a:pt x="246" y="123"/>
                  </a:cubicBezTo>
                  <a:cubicBezTo>
                    <a:pt x="246" y="121"/>
                    <a:pt x="243" y="122"/>
                    <a:pt x="243" y="120"/>
                  </a:cubicBezTo>
                  <a:cubicBezTo>
                    <a:pt x="245" y="120"/>
                    <a:pt x="246" y="118"/>
                    <a:pt x="246" y="116"/>
                  </a:cubicBezTo>
                  <a:cubicBezTo>
                    <a:pt x="246" y="115"/>
                    <a:pt x="247" y="115"/>
                    <a:pt x="247" y="115"/>
                  </a:cubicBezTo>
                  <a:cubicBezTo>
                    <a:pt x="247" y="114"/>
                    <a:pt x="247" y="114"/>
                    <a:pt x="247" y="113"/>
                  </a:cubicBezTo>
                  <a:cubicBezTo>
                    <a:pt x="246" y="113"/>
                    <a:pt x="247" y="112"/>
                    <a:pt x="246" y="111"/>
                  </a:cubicBezTo>
                  <a:cubicBezTo>
                    <a:pt x="245" y="110"/>
                    <a:pt x="244" y="111"/>
                    <a:pt x="244" y="112"/>
                  </a:cubicBezTo>
                  <a:cubicBezTo>
                    <a:pt x="242" y="112"/>
                    <a:pt x="241" y="113"/>
                    <a:pt x="240" y="113"/>
                  </a:cubicBezTo>
                  <a:cubicBezTo>
                    <a:pt x="239" y="112"/>
                    <a:pt x="239" y="109"/>
                    <a:pt x="236" y="110"/>
                  </a:cubicBezTo>
                  <a:cubicBezTo>
                    <a:pt x="235" y="111"/>
                    <a:pt x="238" y="113"/>
                    <a:pt x="236" y="114"/>
                  </a:cubicBezTo>
                  <a:cubicBezTo>
                    <a:pt x="233" y="113"/>
                    <a:pt x="233" y="110"/>
                    <a:pt x="229" y="111"/>
                  </a:cubicBezTo>
                  <a:cubicBezTo>
                    <a:pt x="226" y="110"/>
                    <a:pt x="227" y="114"/>
                    <a:pt x="222" y="113"/>
                  </a:cubicBezTo>
                  <a:cubicBezTo>
                    <a:pt x="221" y="113"/>
                    <a:pt x="222" y="112"/>
                    <a:pt x="221" y="111"/>
                  </a:cubicBezTo>
                  <a:cubicBezTo>
                    <a:pt x="221" y="112"/>
                    <a:pt x="221" y="111"/>
                    <a:pt x="221" y="111"/>
                  </a:cubicBezTo>
                  <a:cubicBezTo>
                    <a:pt x="217" y="111"/>
                    <a:pt x="216" y="109"/>
                    <a:pt x="213" y="110"/>
                  </a:cubicBezTo>
                  <a:cubicBezTo>
                    <a:pt x="210" y="109"/>
                    <a:pt x="212" y="113"/>
                    <a:pt x="209" y="112"/>
                  </a:cubicBezTo>
                  <a:cubicBezTo>
                    <a:pt x="209" y="111"/>
                    <a:pt x="209" y="109"/>
                    <a:pt x="207" y="110"/>
                  </a:cubicBezTo>
                  <a:cubicBezTo>
                    <a:pt x="206" y="110"/>
                    <a:pt x="207" y="113"/>
                    <a:pt x="205" y="112"/>
                  </a:cubicBezTo>
                  <a:cubicBezTo>
                    <a:pt x="205" y="109"/>
                    <a:pt x="206" y="107"/>
                    <a:pt x="202" y="106"/>
                  </a:cubicBezTo>
                  <a:cubicBezTo>
                    <a:pt x="199" y="105"/>
                    <a:pt x="200" y="108"/>
                    <a:pt x="198" y="109"/>
                  </a:cubicBezTo>
                  <a:cubicBezTo>
                    <a:pt x="198" y="110"/>
                    <a:pt x="197" y="110"/>
                    <a:pt x="196" y="111"/>
                  </a:cubicBezTo>
                  <a:cubicBezTo>
                    <a:pt x="196" y="112"/>
                    <a:pt x="196" y="111"/>
                    <a:pt x="196" y="111"/>
                  </a:cubicBezTo>
                  <a:cubicBezTo>
                    <a:pt x="196" y="108"/>
                    <a:pt x="199" y="109"/>
                    <a:pt x="198" y="106"/>
                  </a:cubicBezTo>
                  <a:cubicBezTo>
                    <a:pt x="196" y="105"/>
                    <a:pt x="196" y="103"/>
                    <a:pt x="194" y="102"/>
                  </a:cubicBezTo>
                  <a:cubicBezTo>
                    <a:pt x="193" y="102"/>
                    <a:pt x="193" y="102"/>
                    <a:pt x="193" y="102"/>
                  </a:cubicBezTo>
                  <a:cubicBezTo>
                    <a:pt x="190" y="102"/>
                    <a:pt x="191" y="99"/>
                    <a:pt x="188" y="100"/>
                  </a:cubicBezTo>
                  <a:cubicBezTo>
                    <a:pt x="189" y="101"/>
                    <a:pt x="188" y="101"/>
                    <a:pt x="188" y="101"/>
                  </a:cubicBezTo>
                  <a:cubicBezTo>
                    <a:pt x="186" y="103"/>
                    <a:pt x="185" y="104"/>
                    <a:pt x="183" y="105"/>
                  </a:cubicBezTo>
                  <a:cubicBezTo>
                    <a:pt x="183" y="107"/>
                    <a:pt x="183" y="109"/>
                    <a:pt x="183" y="111"/>
                  </a:cubicBezTo>
                  <a:cubicBezTo>
                    <a:pt x="181" y="110"/>
                    <a:pt x="181" y="111"/>
                    <a:pt x="180" y="111"/>
                  </a:cubicBezTo>
                  <a:cubicBezTo>
                    <a:pt x="180" y="113"/>
                    <a:pt x="178" y="117"/>
                    <a:pt x="180" y="117"/>
                  </a:cubicBezTo>
                  <a:cubicBezTo>
                    <a:pt x="181" y="118"/>
                    <a:pt x="181" y="118"/>
                    <a:pt x="182" y="119"/>
                  </a:cubicBezTo>
                  <a:cubicBezTo>
                    <a:pt x="182" y="119"/>
                    <a:pt x="181" y="119"/>
                    <a:pt x="181" y="120"/>
                  </a:cubicBezTo>
                  <a:cubicBezTo>
                    <a:pt x="178" y="121"/>
                    <a:pt x="177" y="119"/>
                    <a:pt x="175" y="119"/>
                  </a:cubicBezTo>
                  <a:cubicBezTo>
                    <a:pt x="175" y="118"/>
                    <a:pt x="174" y="117"/>
                    <a:pt x="173" y="117"/>
                  </a:cubicBezTo>
                  <a:cubicBezTo>
                    <a:pt x="173" y="117"/>
                    <a:pt x="173" y="116"/>
                    <a:pt x="172" y="116"/>
                  </a:cubicBezTo>
                  <a:cubicBezTo>
                    <a:pt x="172" y="116"/>
                    <a:pt x="172" y="117"/>
                    <a:pt x="172" y="117"/>
                  </a:cubicBezTo>
                  <a:cubicBezTo>
                    <a:pt x="171" y="119"/>
                    <a:pt x="171" y="119"/>
                    <a:pt x="172" y="121"/>
                  </a:cubicBezTo>
                  <a:cubicBezTo>
                    <a:pt x="172" y="122"/>
                    <a:pt x="172" y="121"/>
                    <a:pt x="172" y="122"/>
                  </a:cubicBezTo>
                  <a:cubicBezTo>
                    <a:pt x="172" y="123"/>
                    <a:pt x="174" y="124"/>
                    <a:pt x="173" y="125"/>
                  </a:cubicBezTo>
                  <a:cubicBezTo>
                    <a:pt x="173" y="126"/>
                    <a:pt x="173" y="128"/>
                    <a:pt x="173" y="129"/>
                  </a:cubicBezTo>
                  <a:cubicBezTo>
                    <a:pt x="172" y="129"/>
                    <a:pt x="171" y="128"/>
                    <a:pt x="171" y="127"/>
                  </a:cubicBezTo>
                  <a:cubicBezTo>
                    <a:pt x="169" y="126"/>
                    <a:pt x="168" y="126"/>
                    <a:pt x="167" y="127"/>
                  </a:cubicBezTo>
                  <a:cubicBezTo>
                    <a:pt x="167" y="130"/>
                    <a:pt x="169" y="131"/>
                    <a:pt x="169" y="134"/>
                  </a:cubicBezTo>
                  <a:cubicBezTo>
                    <a:pt x="171" y="134"/>
                    <a:pt x="172" y="136"/>
                    <a:pt x="172" y="138"/>
                  </a:cubicBezTo>
                  <a:cubicBezTo>
                    <a:pt x="169" y="138"/>
                    <a:pt x="170" y="135"/>
                    <a:pt x="166" y="135"/>
                  </a:cubicBezTo>
                  <a:cubicBezTo>
                    <a:pt x="166" y="138"/>
                    <a:pt x="168" y="137"/>
                    <a:pt x="168" y="139"/>
                  </a:cubicBezTo>
                  <a:cubicBezTo>
                    <a:pt x="168" y="140"/>
                    <a:pt x="170" y="142"/>
                    <a:pt x="168" y="143"/>
                  </a:cubicBezTo>
                  <a:cubicBezTo>
                    <a:pt x="168" y="138"/>
                    <a:pt x="162" y="140"/>
                    <a:pt x="162" y="135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0" y="135"/>
                    <a:pt x="159" y="135"/>
                    <a:pt x="158" y="135"/>
                  </a:cubicBezTo>
                  <a:cubicBezTo>
                    <a:pt x="158" y="137"/>
                    <a:pt x="158" y="139"/>
                    <a:pt x="159" y="140"/>
                  </a:cubicBezTo>
                  <a:cubicBezTo>
                    <a:pt x="159" y="140"/>
                    <a:pt x="161" y="143"/>
                    <a:pt x="159" y="144"/>
                  </a:cubicBezTo>
                  <a:cubicBezTo>
                    <a:pt x="156" y="144"/>
                    <a:pt x="157" y="142"/>
                    <a:pt x="157" y="140"/>
                  </a:cubicBezTo>
                  <a:cubicBezTo>
                    <a:pt x="157" y="138"/>
                    <a:pt x="156" y="138"/>
                    <a:pt x="156" y="136"/>
                  </a:cubicBezTo>
                  <a:cubicBezTo>
                    <a:pt x="152" y="136"/>
                    <a:pt x="151" y="139"/>
                    <a:pt x="151" y="143"/>
                  </a:cubicBezTo>
                  <a:cubicBezTo>
                    <a:pt x="151" y="144"/>
                    <a:pt x="153" y="144"/>
                    <a:pt x="155" y="145"/>
                  </a:cubicBezTo>
                  <a:cubicBezTo>
                    <a:pt x="154" y="147"/>
                    <a:pt x="158" y="147"/>
                    <a:pt x="155" y="148"/>
                  </a:cubicBezTo>
                  <a:cubicBezTo>
                    <a:pt x="155" y="148"/>
                    <a:pt x="154" y="147"/>
                    <a:pt x="154" y="146"/>
                  </a:cubicBezTo>
                  <a:cubicBezTo>
                    <a:pt x="152" y="146"/>
                    <a:pt x="152" y="147"/>
                    <a:pt x="151" y="147"/>
                  </a:cubicBezTo>
                  <a:cubicBezTo>
                    <a:pt x="150" y="148"/>
                    <a:pt x="150" y="149"/>
                    <a:pt x="150" y="151"/>
                  </a:cubicBezTo>
                  <a:cubicBezTo>
                    <a:pt x="150" y="151"/>
                    <a:pt x="151" y="152"/>
                    <a:pt x="151" y="153"/>
                  </a:cubicBezTo>
                  <a:cubicBezTo>
                    <a:pt x="152" y="154"/>
                    <a:pt x="153" y="154"/>
                    <a:pt x="153" y="156"/>
                  </a:cubicBezTo>
                  <a:cubicBezTo>
                    <a:pt x="155" y="156"/>
                    <a:pt x="158" y="155"/>
                    <a:pt x="158" y="158"/>
                  </a:cubicBezTo>
                  <a:cubicBezTo>
                    <a:pt x="154" y="158"/>
                    <a:pt x="155" y="157"/>
                    <a:pt x="152" y="158"/>
                  </a:cubicBezTo>
                  <a:cubicBezTo>
                    <a:pt x="151" y="157"/>
                    <a:pt x="151" y="155"/>
                    <a:pt x="150" y="155"/>
                  </a:cubicBezTo>
                  <a:cubicBezTo>
                    <a:pt x="150" y="153"/>
                    <a:pt x="150" y="152"/>
                    <a:pt x="148" y="152"/>
                  </a:cubicBezTo>
                  <a:cubicBezTo>
                    <a:pt x="148" y="152"/>
                    <a:pt x="148" y="152"/>
                    <a:pt x="147" y="152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47" y="157"/>
                    <a:pt x="145" y="159"/>
                    <a:pt x="146" y="162"/>
                  </a:cubicBezTo>
                  <a:cubicBezTo>
                    <a:pt x="146" y="163"/>
                    <a:pt x="146" y="163"/>
                    <a:pt x="147" y="163"/>
                  </a:cubicBezTo>
                  <a:cubicBezTo>
                    <a:pt x="147" y="164"/>
                    <a:pt x="146" y="164"/>
                    <a:pt x="147" y="165"/>
                  </a:cubicBezTo>
                  <a:cubicBezTo>
                    <a:pt x="147" y="165"/>
                    <a:pt x="148" y="165"/>
                    <a:pt x="147" y="166"/>
                  </a:cubicBezTo>
                  <a:cubicBezTo>
                    <a:pt x="147" y="166"/>
                    <a:pt x="146" y="166"/>
                    <a:pt x="147" y="167"/>
                  </a:cubicBezTo>
                  <a:cubicBezTo>
                    <a:pt x="148" y="167"/>
                    <a:pt x="148" y="166"/>
                    <a:pt x="150" y="166"/>
                  </a:cubicBezTo>
                  <a:cubicBezTo>
                    <a:pt x="150" y="164"/>
                    <a:pt x="151" y="164"/>
                    <a:pt x="153" y="164"/>
                  </a:cubicBezTo>
                  <a:cubicBezTo>
                    <a:pt x="152" y="165"/>
                    <a:pt x="152" y="166"/>
                    <a:pt x="151" y="166"/>
                  </a:cubicBezTo>
                  <a:cubicBezTo>
                    <a:pt x="151" y="167"/>
                    <a:pt x="151" y="167"/>
                    <a:pt x="150" y="168"/>
                  </a:cubicBezTo>
                  <a:cubicBezTo>
                    <a:pt x="149" y="169"/>
                    <a:pt x="147" y="168"/>
                    <a:pt x="147" y="170"/>
                  </a:cubicBezTo>
                  <a:cubicBezTo>
                    <a:pt x="149" y="170"/>
                    <a:pt x="150" y="171"/>
                    <a:pt x="151" y="171"/>
                  </a:cubicBezTo>
                  <a:cubicBezTo>
                    <a:pt x="152" y="171"/>
                    <a:pt x="152" y="172"/>
                    <a:pt x="152" y="173"/>
                  </a:cubicBezTo>
                  <a:cubicBezTo>
                    <a:pt x="153" y="173"/>
                    <a:pt x="153" y="173"/>
                    <a:pt x="153" y="174"/>
                  </a:cubicBezTo>
                  <a:cubicBezTo>
                    <a:pt x="151" y="174"/>
                    <a:pt x="150" y="173"/>
                    <a:pt x="149" y="173"/>
                  </a:cubicBezTo>
                  <a:cubicBezTo>
                    <a:pt x="149" y="175"/>
                    <a:pt x="147" y="174"/>
                    <a:pt x="147" y="177"/>
                  </a:cubicBezTo>
                  <a:cubicBezTo>
                    <a:pt x="146" y="177"/>
                    <a:pt x="146" y="178"/>
                    <a:pt x="146" y="179"/>
                  </a:cubicBezTo>
                  <a:cubicBezTo>
                    <a:pt x="148" y="179"/>
                    <a:pt x="147" y="181"/>
                    <a:pt x="149" y="181"/>
                  </a:cubicBezTo>
                  <a:cubicBezTo>
                    <a:pt x="149" y="182"/>
                    <a:pt x="150" y="182"/>
                    <a:pt x="151" y="182"/>
                  </a:cubicBezTo>
                  <a:cubicBezTo>
                    <a:pt x="151" y="183"/>
                    <a:pt x="151" y="183"/>
                    <a:pt x="150" y="183"/>
                  </a:cubicBezTo>
                  <a:cubicBezTo>
                    <a:pt x="148" y="183"/>
                    <a:pt x="147" y="181"/>
                    <a:pt x="147" y="180"/>
                  </a:cubicBezTo>
                  <a:cubicBezTo>
                    <a:pt x="144" y="180"/>
                    <a:pt x="143" y="180"/>
                    <a:pt x="142" y="181"/>
                  </a:cubicBezTo>
                  <a:cubicBezTo>
                    <a:pt x="141" y="185"/>
                    <a:pt x="146" y="184"/>
                    <a:pt x="145" y="188"/>
                  </a:cubicBezTo>
                  <a:cubicBezTo>
                    <a:pt x="146" y="189"/>
                    <a:pt x="150" y="187"/>
                    <a:pt x="150" y="189"/>
                  </a:cubicBezTo>
                  <a:cubicBezTo>
                    <a:pt x="148" y="189"/>
                    <a:pt x="146" y="189"/>
                    <a:pt x="144" y="189"/>
                  </a:cubicBezTo>
                  <a:cubicBezTo>
                    <a:pt x="143" y="187"/>
                    <a:pt x="142" y="184"/>
                    <a:pt x="139" y="185"/>
                  </a:cubicBezTo>
                  <a:cubicBezTo>
                    <a:pt x="139" y="185"/>
                    <a:pt x="139" y="186"/>
                    <a:pt x="139" y="185"/>
                  </a:cubicBezTo>
                  <a:cubicBezTo>
                    <a:pt x="140" y="189"/>
                    <a:pt x="135" y="188"/>
                    <a:pt x="135" y="191"/>
                  </a:cubicBezTo>
                  <a:cubicBezTo>
                    <a:pt x="136" y="191"/>
                    <a:pt x="137" y="192"/>
                    <a:pt x="139" y="193"/>
                  </a:cubicBezTo>
                  <a:cubicBezTo>
                    <a:pt x="139" y="193"/>
                    <a:pt x="141" y="193"/>
                    <a:pt x="141" y="194"/>
                  </a:cubicBezTo>
                  <a:cubicBezTo>
                    <a:pt x="140" y="194"/>
                    <a:pt x="138" y="195"/>
                    <a:pt x="138" y="196"/>
                  </a:cubicBezTo>
                  <a:cubicBezTo>
                    <a:pt x="137" y="196"/>
                    <a:pt x="137" y="197"/>
                    <a:pt x="137" y="198"/>
                  </a:cubicBezTo>
                  <a:cubicBezTo>
                    <a:pt x="136" y="198"/>
                    <a:pt x="136" y="198"/>
                    <a:pt x="135" y="198"/>
                  </a:cubicBezTo>
                  <a:cubicBezTo>
                    <a:pt x="130" y="199"/>
                    <a:pt x="130" y="195"/>
                    <a:pt x="125" y="196"/>
                  </a:cubicBezTo>
                  <a:cubicBezTo>
                    <a:pt x="125" y="197"/>
                    <a:pt x="125" y="197"/>
                    <a:pt x="125" y="198"/>
                  </a:cubicBezTo>
                  <a:cubicBezTo>
                    <a:pt x="124" y="198"/>
                    <a:pt x="124" y="198"/>
                    <a:pt x="123" y="199"/>
                  </a:cubicBezTo>
                  <a:cubicBezTo>
                    <a:pt x="125" y="199"/>
                    <a:pt x="124" y="201"/>
                    <a:pt x="127" y="201"/>
                  </a:cubicBezTo>
                  <a:cubicBezTo>
                    <a:pt x="127" y="203"/>
                    <a:pt x="130" y="202"/>
                    <a:pt x="130" y="203"/>
                  </a:cubicBezTo>
                  <a:cubicBezTo>
                    <a:pt x="129" y="206"/>
                    <a:pt x="131" y="207"/>
                    <a:pt x="130" y="210"/>
                  </a:cubicBezTo>
                  <a:cubicBezTo>
                    <a:pt x="132" y="210"/>
                    <a:pt x="132" y="211"/>
                    <a:pt x="133" y="211"/>
                  </a:cubicBezTo>
                  <a:cubicBezTo>
                    <a:pt x="133" y="212"/>
                    <a:pt x="134" y="212"/>
                    <a:pt x="135" y="212"/>
                  </a:cubicBezTo>
                  <a:cubicBezTo>
                    <a:pt x="135" y="213"/>
                    <a:pt x="135" y="213"/>
                    <a:pt x="135" y="214"/>
                  </a:cubicBezTo>
                  <a:cubicBezTo>
                    <a:pt x="137" y="214"/>
                    <a:pt x="138" y="213"/>
                    <a:pt x="141" y="213"/>
                  </a:cubicBezTo>
                  <a:cubicBezTo>
                    <a:pt x="142" y="212"/>
                    <a:pt x="142" y="211"/>
                    <a:pt x="143" y="211"/>
                  </a:cubicBezTo>
                  <a:cubicBezTo>
                    <a:pt x="143" y="210"/>
                    <a:pt x="143" y="210"/>
                    <a:pt x="144" y="210"/>
                  </a:cubicBezTo>
                  <a:cubicBezTo>
                    <a:pt x="145" y="208"/>
                    <a:pt x="148" y="208"/>
                    <a:pt x="148" y="207"/>
                  </a:cubicBezTo>
                  <a:cubicBezTo>
                    <a:pt x="150" y="207"/>
                    <a:pt x="151" y="207"/>
                    <a:pt x="151" y="206"/>
                  </a:cubicBezTo>
                  <a:cubicBezTo>
                    <a:pt x="152" y="206"/>
                    <a:pt x="153" y="206"/>
                    <a:pt x="153" y="207"/>
                  </a:cubicBezTo>
                  <a:cubicBezTo>
                    <a:pt x="154" y="210"/>
                    <a:pt x="149" y="208"/>
                    <a:pt x="150" y="211"/>
                  </a:cubicBezTo>
                  <a:cubicBezTo>
                    <a:pt x="147" y="211"/>
                    <a:pt x="148" y="214"/>
                    <a:pt x="146" y="214"/>
                  </a:cubicBezTo>
                  <a:cubicBezTo>
                    <a:pt x="146" y="217"/>
                    <a:pt x="144" y="217"/>
                    <a:pt x="144" y="219"/>
                  </a:cubicBezTo>
                  <a:cubicBezTo>
                    <a:pt x="141" y="220"/>
                    <a:pt x="140" y="222"/>
                    <a:pt x="139" y="223"/>
                  </a:cubicBezTo>
                  <a:cubicBezTo>
                    <a:pt x="138" y="223"/>
                    <a:pt x="138" y="224"/>
                    <a:pt x="138" y="224"/>
                  </a:cubicBezTo>
                  <a:cubicBezTo>
                    <a:pt x="137" y="226"/>
                    <a:pt x="134" y="226"/>
                    <a:pt x="134" y="229"/>
                  </a:cubicBezTo>
                  <a:cubicBezTo>
                    <a:pt x="132" y="229"/>
                    <a:pt x="131" y="230"/>
                    <a:pt x="130" y="232"/>
                  </a:cubicBezTo>
                  <a:cubicBezTo>
                    <a:pt x="129" y="232"/>
                    <a:pt x="127" y="234"/>
                    <a:pt x="130" y="234"/>
                  </a:cubicBezTo>
                  <a:cubicBezTo>
                    <a:pt x="130" y="233"/>
                    <a:pt x="133" y="234"/>
                    <a:pt x="132" y="232"/>
                  </a:cubicBezTo>
                  <a:cubicBezTo>
                    <a:pt x="133" y="231"/>
                    <a:pt x="135" y="230"/>
                    <a:pt x="135" y="232"/>
                  </a:cubicBezTo>
                  <a:cubicBezTo>
                    <a:pt x="136" y="235"/>
                    <a:pt x="133" y="234"/>
                    <a:pt x="133" y="236"/>
                  </a:cubicBezTo>
                  <a:cubicBezTo>
                    <a:pt x="133" y="238"/>
                    <a:pt x="136" y="237"/>
                    <a:pt x="135" y="240"/>
                  </a:cubicBezTo>
                  <a:cubicBezTo>
                    <a:pt x="133" y="240"/>
                    <a:pt x="133" y="241"/>
                    <a:pt x="131" y="241"/>
                  </a:cubicBezTo>
                  <a:cubicBezTo>
                    <a:pt x="131" y="242"/>
                    <a:pt x="130" y="241"/>
                    <a:pt x="130" y="242"/>
                  </a:cubicBezTo>
                  <a:cubicBezTo>
                    <a:pt x="130" y="242"/>
                    <a:pt x="130" y="243"/>
                    <a:pt x="130" y="243"/>
                  </a:cubicBezTo>
                  <a:cubicBezTo>
                    <a:pt x="129" y="246"/>
                    <a:pt x="133" y="241"/>
                    <a:pt x="133" y="244"/>
                  </a:cubicBezTo>
                  <a:cubicBezTo>
                    <a:pt x="131" y="245"/>
                    <a:pt x="129" y="245"/>
                    <a:pt x="128" y="246"/>
                  </a:cubicBezTo>
                  <a:cubicBezTo>
                    <a:pt x="128" y="247"/>
                    <a:pt x="128" y="248"/>
                    <a:pt x="127" y="248"/>
                  </a:cubicBezTo>
                  <a:cubicBezTo>
                    <a:pt x="127" y="249"/>
                    <a:pt x="127" y="249"/>
                    <a:pt x="126" y="250"/>
                  </a:cubicBezTo>
                  <a:cubicBezTo>
                    <a:pt x="125" y="253"/>
                    <a:pt x="127" y="255"/>
                    <a:pt x="127" y="258"/>
                  </a:cubicBezTo>
                  <a:cubicBezTo>
                    <a:pt x="129" y="259"/>
                    <a:pt x="130" y="254"/>
                    <a:pt x="131" y="257"/>
                  </a:cubicBezTo>
                  <a:cubicBezTo>
                    <a:pt x="131" y="258"/>
                    <a:pt x="130" y="257"/>
                    <a:pt x="130" y="259"/>
                  </a:cubicBezTo>
                  <a:cubicBezTo>
                    <a:pt x="129" y="259"/>
                    <a:pt x="128" y="258"/>
                    <a:pt x="128" y="259"/>
                  </a:cubicBezTo>
                  <a:cubicBezTo>
                    <a:pt x="128" y="259"/>
                    <a:pt x="128" y="259"/>
                    <a:pt x="128" y="259"/>
                  </a:cubicBezTo>
                  <a:cubicBezTo>
                    <a:pt x="127" y="260"/>
                    <a:pt x="127" y="260"/>
                    <a:pt x="126" y="260"/>
                  </a:cubicBezTo>
                  <a:cubicBezTo>
                    <a:pt x="126" y="261"/>
                    <a:pt x="126" y="261"/>
                    <a:pt x="125" y="261"/>
                  </a:cubicBezTo>
                  <a:cubicBezTo>
                    <a:pt x="124" y="261"/>
                    <a:pt x="124" y="262"/>
                    <a:pt x="123" y="262"/>
                  </a:cubicBezTo>
                  <a:cubicBezTo>
                    <a:pt x="123" y="266"/>
                    <a:pt x="120" y="267"/>
                    <a:pt x="121" y="271"/>
                  </a:cubicBezTo>
                  <a:cubicBezTo>
                    <a:pt x="120" y="271"/>
                    <a:pt x="120" y="271"/>
                    <a:pt x="120" y="272"/>
                  </a:cubicBezTo>
                  <a:cubicBezTo>
                    <a:pt x="120" y="272"/>
                    <a:pt x="120" y="273"/>
                    <a:pt x="119" y="273"/>
                  </a:cubicBezTo>
                  <a:cubicBezTo>
                    <a:pt x="119" y="276"/>
                    <a:pt x="116" y="275"/>
                    <a:pt x="116" y="277"/>
                  </a:cubicBezTo>
                  <a:cubicBezTo>
                    <a:pt x="116" y="279"/>
                    <a:pt x="114" y="280"/>
                    <a:pt x="114" y="282"/>
                  </a:cubicBezTo>
                  <a:cubicBezTo>
                    <a:pt x="117" y="282"/>
                    <a:pt x="118" y="283"/>
                    <a:pt x="121" y="284"/>
                  </a:cubicBezTo>
                  <a:cubicBezTo>
                    <a:pt x="121" y="284"/>
                    <a:pt x="122" y="284"/>
                    <a:pt x="122" y="284"/>
                  </a:cubicBezTo>
                  <a:cubicBezTo>
                    <a:pt x="123" y="284"/>
                    <a:pt x="123" y="283"/>
                    <a:pt x="123" y="283"/>
                  </a:cubicBezTo>
                  <a:cubicBezTo>
                    <a:pt x="123" y="282"/>
                    <a:pt x="123" y="282"/>
                    <a:pt x="124" y="282"/>
                  </a:cubicBezTo>
                  <a:cubicBezTo>
                    <a:pt x="125" y="281"/>
                    <a:pt x="125" y="279"/>
                    <a:pt x="125" y="277"/>
                  </a:cubicBezTo>
                  <a:cubicBezTo>
                    <a:pt x="125" y="277"/>
                    <a:pt x="124" y="277"/>
                    <a:pt x="125" y="276"/>
                  </a:cubicBezTo>
                  <a:cubicBezTo>
                    <a:pt x="126" y="275"/>
                    <a:pt x="127" y="273"/>
                    <a:pt x="129" y="272"/>
                  </a:cubicBezTo>
                  <a:cubicBezTo>
                    <a:pt x="128" y="268"/>
                    <a:pt x="132" y="267"/>
                    <a:pt x="131" y="263"/>
                  </a:cubicBezTo>
                  <a:cubicBezTo>
                    <a:pt x="133" y="263"/>
                    <a:pt x="133" y="261"/>
                    <a:pt x="134" y="261"/>
                  </a:cubicBezTo>
                  <a:cubicBezTo>
                    <a:pt x="134" y="261"/>
                    <a:pt x="134" y="260"/>
                    <a:pt x="135" y="260"/>
                  </a:cubicBezTo>
                  <a:cubicBezTo>
                    <a:pt x="136" y="261"/>
                    <a:pt x="138" y="258"/>
                    <a:pt x="136" y="258"/>
                  </a:cubicBezTo>
                  <a:cubicBezTo>
                    <a:pt x="136" y="259"/>
                    <a:pt x="135" y="258"/>
                    <a:pt x="135" y="258"/>
                  </a:cubicBezTo>
                  <a:cubicBezTo>
                    <a:pt x="136" y="255"/>
                    <a:pt x="136" y="253"/>
                    <a:pt x="136" y="250"/>
                  </a:cubicBezTo>
                  <a:cubicBezTo>
                    <a:pt x="136" y="249"/>
                    <a:pt x="136" y="249"/>
                    <a:pt x="136" y="249"/>
                  </a:cubicBezTo>
                  <a:cubicBezTo>
                    <a:pt x="135" y="248"/>
                    <a:pt x="135" y="247"/>
                    <a:pt x="135" y="245"/>
                  </a:cubicBezTo>
                  <a:cubicBezTo>
                    <a:pt x="137" y="245"/>
                    <a:pt x="137" y="246"/>
                    <a:pt x="139" y="246"/>
                  </a:cubicBezTo>
                  <a:cubicBezTo>
                    <a:pt x="139" y="245"/>
                    <a:pt x="140" y="245"/>
                    <a:pt x="140" y="244"/>
                  </a:cubicBezTo>
                  <a:cubicBezTo>
                    <a:pt x="140" y="244"/>
                    <a:pt x="140" y="244"/>
                    <a:pt x="140" y="243"/>
                  </a:cubicBezTo>
                  <a:cubicBezTo>
                    <a:pt x="140" y="243"/>
                    <a:pt x="141" y="244"/>
                    <a:pt x="141" y="243"/>
                  </a:cubicBezTo>
                  <a:cubicBezTo>
                    <a:pt x="141" y="243"/>
                    <a:pt x="141" y="243"/>
                    <a:pt x="141" y="243"/>
                  </a:cubicBezTo>
                  <a:cubicBezTo>
                    <a:pt x="141" y="242"/>
                    <a:pt x="142" y="243"/>
                    <a:pt x="142" y="243"/>
                  </a:cubicBezTo>
                  <a:cubicBezTo>
                    <a:pt x="142" y="242"/>
                    <a:pt x="142" y="242"/>
                    <a:pt x="142" y="242"/>
                  </a:cubicBezTo>
                  <a:cubicBezTo>
                    <a:pt x="142" y="241"/>
                    <a:pt x="143" y="242"/>
                    <a:pt x="143" y="242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241"/>
                    <a:pt x="144" y="241"/>
                    <a:pt x="144" y="241"/>
                  </a:cubicBezTo>
                  <a:cubicBezTo>
                    <a:pt x="144" y="240"/>
                    <a:pt x="144" y="240"/>
                    <a:pt x="145" y="240"/>
                  </a:cubicBezTo>
                  <a:cubicBezTo>
                    <a:pt x="145" y="240"/>
                    <a:pt x="145" y="240"/>
                    <a:pt x="146" y="240"/>
                  </a:cubicBezTo>
                  <a:cubicBezTo>
                    <a:pt x="144" y="242"/>
                    <a:pt x="142" y="244"/>
                    <a:pt x="140" y="245"/>
                  </a:cubicBezTo>
                  <a:cubicBezTo>
                    <a:pt x="140" y="248"/>
                    <a:pt x="138" y="250"/>
                    <a:pt x="139" y="255"/>
                  </a:cubicBezTo>
                  <a:cubicBezTo>
                    <a:pt x="139" y="257"/>
                    <a:pt x="141" y="256"/>
                    <a:pt x="141" y="258"/>
                  </a:cubicBezTo>
                  <a:cubicBezTo>
                    <a:pt x="142" y="259"/>
                    <a:pt x="143" y="259"/>
                    <a:pt x="143" y="260"/>
                  </a:cubicBezTo>
                  <a:cubicBezTo>
                    <a:pt x="143" y="262"/>
                    <a:pt x="143" y="263"/>
                    <a:pt x="144" y="263"/>
                  </a:cubicBezTo>
                  <a:cubicBezTo>
                    <a:pt x="144" y="265"/>
                    <a:pt x="145" y="265"/>
                    <a:pt x="146" y="265"/>
                  </a:cubicBezTo>
                  <a:cubicBezTo>
                    <a:pt x="147" y="265"/>
                    <a:pt x="146" y="263"/>
                    <a:pt x="147" y="261"/>
                  </a:cubicBezTo>
                  <a:cubicBezTo>
                    <a:pt x="146" y="259"/>
                    <a:pt x="145" y="257"/>
                    <a:pt x="146" y="254"/>
                  </a:cubicBezTo>
                  <a:cubicBezTo>
                    <a:pt x="146" y="253"/>
                    <a:pt x="146" y="252"/>
                    <a:pt x="147" y="251"/>
                  </a:cubicBezTo>
                  <a:cubicBezTo>
                    <a:pt x="148" y="253"/>
                    <a:pt x="147" y="257"/>
                    <a:pt x="150" y="256"/>
                  </a:cubicBezTo>
                  <a:cubicBezTo>
                    <a:pt x="151" y="254"/>
                    <a:pt x="152" y="252"/>
                    <a:pt x="153" y="249"/>
                  </a:cubicBezTo>
                  <a:cubicBezTo>
                    <a:pt x="154" y="249"/>
                    <a:pt x="153" y="248"/>
                    <a:pt x="154" y="247"/>
                  </a:cubicBezTo>
                  <a:cubicBezTo>
                    <a:pt x="154" y="247"/>
                    <a:pt x="155" y="247"/>
                    <a:pt x="155" y="246"/>
                  </a:cubicBezTo>
                  <a:cubicBezTo>
                    <a:pt x="155" y="246"/>
                    <a:pt x="155" y="245"/>
                    <a:pt x="155" y="244"/>
                  </a:cubicBezTo>
                  <a:cubicBezTo>
                    <a:pt x="156" y="244"/>
                    <a:pt x="157" y="244"/>
                    <a:pt x="157" y="244"/>
                  </a:cubicBezTo>
                  <a:cubicBezTo>
                    <a:pt x="157" y="247"/>
                    <a:pt x="154" y="247"/>
                    <a:pt x="155" y="251"/>
                  </a:cubicBezTo>
                  <a:cubicBezTo>
                    <a:pt x="156" y="252"/>
                    <a:pt x="158" y="252"/>
                    <a:pt x="159" y="253"/>
                  </a:cubicBezTo>
                  <a:cubicBezTo>
                    <a:pt x="159" y="255"/>
                    <a:pt x="161" y="254"/>
                    <a:pt x="161" y="257"/>
                  </a:cubicBezTo>
                  <a:cubicBezTo>
                    <a:pt x="159" y="257"/>
                    <a:pt x="160" y="254"/>
                    <a:pt x="157" y="255"/>
                  </a:cubicBezTo>
                  <a:cubicBezTo>
                    <a:pt x="158" y="253"/>
                    <a:pt x="155" y="254"/>
                    <a:pt x="155" y="252"/>
                  </a:cubicBezTo>
                  <a:cubicBezTo>
                    <a:pt x="154" y="252"/>
                    <a:pt x="154" y="252"/>
                    <a:pt x="154" y="252"/>
                  </a:cubicBezTo>
                  <a:cubicBezTo>
                    <a:pt x="154" y="253"/>
                    <a:pt x="153" y="253"/>
                    <a:pt x="153" y="254"/>
                  </a:cubicBezTo>
                  <a:cubicBezTo>
                    <a:pt x="153" y="255"/>
                    <a:pt x="153" y="256"/>
                    <a:pt x="152" y="256"/>
                  </a:cubicBezTo>
                  <a:cubicBezTo>
                    <a:pt x="151" y="257"/>
                    <a:pt x="151" y="258"/>
                    <a:pt x="150" y="259"/>
                  </a:cubicBezTo>
                  <a:cubicBezTo>
                    <a:pt x="151" y="260"/>
                    <a:pt x="151" y="262"/>
                    <a:pt x="151" y="263"/>
                  </a:cubicBezTo>
                  <a:cubicBezTo>
                    <a:pt x="150" y="263"/>
                    <a:pt x="150" y="265"/>
                    <a:pt x="149" y="265"/>
                  </a:cubicBezTo>
                  <a:cubicBezTo>
                    <a:pt x="149" y="266"/>
                    <a:pt x="148" y="266"/>
                    <a:pt x="148" y="267"/>
                  </a:cubicBezTo>
                  <a:cubicBezTo>
                    <a:pt x="149" y="269"/>
                    <a:pt x="149" y="271"/>
                    <a:pt x="151" y="272"/>
                  </a:cubicBezTo>
                  <a:cubicBezTo>
                    <a:pt x="150" y="275"/>
                    <a:pt x="153" y="274"/>
                    <a:pt x="153" y="276"/>
                  </a:cubicBezTo>
                  <a:cubicBezTo>
                    <a:pt x="153" y="278"/>
                    <a:pt x="153" y="280"/>
                    <a:pt x="153" y="282"/>
                  </a:cubicBezTo>
                  <a:cubicBezTo>
                    <a:pt x="150" y="282"/>
                    <a:pt x="148" y="284"/>
                    <a:pt x="147" y="286"/>
                  </a:cubicBezTo>
                  <a:cubicBezTo>
                    <a:pt x="146" y="287"/>
                    <a:pt x="146" y="287"/>
                    <a:pt x="146" y="287"/>
                  </a:cubicBezTo>
                  <a:cubicBezTo>
                    <a:pt x="145" y="289"/>
                    <a:pt x="143" y="290"/>
                    <a:pt x="143" y="292"/>
                  </a:cubicBezTo>
                  <a:cubicBezTo>
                    <a:pt x="142" y="293"/>
                    <a:pt x="142" y="294"/>
                    <a:pt x="140" y="294"/>
                  </a:cubicBezTo>
                  <a:cubicBezTo>
                    <a:pt x="140" y="295"/>
                    <a:pt x="140" y="295"/>
                    <a:pt x="139" y="295"/>
                  </a:cubicBezTo>
                  <a:cubicBezTo>
                    <a:pt x="139" y="296"/>
                    <a:pt x="139" y="296"/>
                    <a:pt x="139" y="296"/>
                  </a:cubicBezTo>
                  <a:cubicBezTo>
                    <a:pt x="137" y="297"/>
                    <a:pt x="136" y="297"/>
                    <a:pt x="136" y="299"/>
                  </a:cubicBezTo>
                  <a:cubicBezTo>
                    <a:pt x="136" y="299"/>
                    <a:pt x="136" y="300"/>
                    <a:pt x="135" y="300"/>
                  </a:cubicBezTo>
                  <a:cubicBezTo>
                    <a:pt x="135" y="301"/>
                    <a:pt x="134" y="303"/>
                    <a:pt x="134" y="305"/>
                  </a:cubicBezTo>
                  <a:cubicBezTo>
                    <a:pt x="134" y="307"/>
                    <a:pt x="135" y="312"/>
                    <a:pt x="132" y="311"/>
                  </a:cubicBezTo>
                  <a:cubicBezTo>
                    <a:pt x="132" y="309"/>
                    <a:pt x="132" y="306"/>
                    <a:pt x="132" y="304"/>
                  </a:cubicBezTo>
                  <a:cubicBezTo>
                    <a:pt x="131" y="304"/>
                    <a:pt x="130" y="304"/>
                    <a:pt x="130" y="304"/>
                  </a:cubicBezTo>
                  <a:cubicBezTo>
                    <a:pt x="130" y="305"/>
                    <a:pt x="129" y="305"/>
                    <a:pt x="129" y="305"/>
                  </a:cubicBezTo>
                  <a:cubicBezTo>
                    <a:pt x="127" y="307"/>
                    <a:pt x="128" y="311"/>
                    <a:pt x="128" y="315"/>
                  </a:cubicBezTo>
                  <a:cubicBezTo>
                    <a:pt x="129" y="315"/>
                    <a:pt x="129" y="317"/>
                    <a:pt x="130" y="318"/>
                  </a:cubicBezTo>
                  <a:cubicBezTo>
                    <a:pt x="130" y="318"/>
                    <a:pt x="131" y="318"/>
                    <a:pt x="130" y="319"/>
                  </a:cubicBezTo>
                  <a:cubicBezTo>
                    <a:pt x="130" y="322"/>
                    <a:pt x="132" y="323"/>
                    <a:pt x="132" y="325"/>
                  </a:cubicBezTo>
                  <a:cubicBezTo>
                    <a:pt x="133" y="325"/>
                    <a:pt x="133" y="326"/>
                    <a:pt x="133" y="327"/>
                  </a:cubicBezTo>
                  <a:cubicBezTo>
                    <a:pt x="133" y="328"/>
                    <a:pt x="134" y="328"/>
                    <a:pt x="135" y="328"/>
                  </a:cubicBezTo>
                  <a:cubicBezTo>
                    <a:pt x="137" y="328"/>
                    <a:pt x="135" y="325"/>
                    <a:pt x="135" y="324"/>
                  </a:cubicBezTo>
                  <a:cubicBezTo>
                    <a:pt x="135" y="322"/>
                    <a:pt x="134" y="318"/>
                    <a:pt x="136" y="318"/>
                  </a:cubicBezTo>
                  <a:cubicBezTo>
                    <a:pt x="136" y="318"/>
                    <a:pt x="136" y="317"/>
                    <a:pt x="137" y="317"/>
                  </a:cubicBezTo>
                  <a:cubicBezTo>
                    <a:pt x="137" y="317"/>
                    <a:pt x="137" y="317"/>
                    <a:pt x="138" y="317"/>
                  </a:cubicBezTo>
                  <a:cubicBezTo>
                    <a:pt x="140" y="317"/>
                    <a:pt x="140" y="319"/>
                    <a:pt x="142" y="320"/>
                  </a:cubicBezTo>
                  <a:cubicBezTo>
                    <a:pt x="142" y="321"/>
                    <a:pt x="144" y="322"/>
                    <a:pt x="144" y="323"/>
                  </a:cubicBezTo>
                  <a:cubicBezTo>
                    <a:pt x="144" y="324"/>
                    <a:pt x="146" y="323"/>
                    <a:pt x="146" y="325"/>
                  </a:cubicBezTo>
                  <a:cubicBezTo>
                    <a:pt x="146" y="327"/>
                    <a:pt x="147" y="330"/>
                    <a:pt x="150" y="330"/>
                  </a:cubicBezTo>
                  <a:cubicBezTo>
                    <a:pt x="153" y="329"/>
                    <a:pt x="153" y="326"/>
                    <a:pt x="154" y="324"/>
                  </a:cubicBezTo>
                  <a:cubicBezTo>
                    <a:pt x="153" y="323"/>
                    <a:pt x="153" y="322"/>
                    <a:pt x="152" y="322"/>
                  </a:cubicBezTo>
                  <a:cubicBezTo>
                    <a:pt x="151" y="322"/>
                    <a:pt x="151" y="321"/>
                    <a:pt x="151" y="320"/>
                  </a:cubicBezTo>
                  <a:cubicBezTo>
                    <a:pt x="151" y="318"/>
                    <a:pt x="152" y="317"/>
                    <a:pt x="154" y="317"/>
                  </a:cubicBezTo>
                  <a:cubicBezTo>
                    <a:pt x="154" y="319"/>
                    <a:pt x="155" y="319"/>
                    <a:pt x="155" y="321"/>
                  </a:cubicBezTo>
                  <a:cubicBezTo>
                    <a:pt x="158" y="321"/>
                    <a:pt x="159" y="323"/>
                    <a:pt x="160" y="325"/>
                  </a:cubicBezTo>
                  <a:cubicBezTo>
                    <a:pt x="160" y="325"/>
                    <a:pt x="161" y="325"/>
                    <a:pt x="162" y="325"/>
                  </a:cubicBezTo>
                  <a:cubicBezTo>
                    <a:pt x="162" y="326"/>
                    <a:pt x="162" y="325"/>
                    <a:pt x="163" y="325"/>
                  </a:cubicBezTo>
                  <a:cubicBezTo>
                    <a:pt x="163" y="326"/>
                    <a:pt x="162" y="326"/>
                    <a:pt x="163" y="326"/>
                  </a:cubicBezTo>
                  <a:cubicBezTo>
                    <a:pt x="163" y="327"/>
                    <a:pt x="165" y="327"/>
                    <a:pt x="166" y="327"/>
                  </a:cubicBezTo>
                  <a:cubicBezTo>
                    <a:pt x="167" y="327"/>
                    <a:pt x="169" y="327"/>
                    <a:pt x="169" y="326"/>
                  </a:cubicBezTo>
                  <a:cubicBezTo>
                    <a:pt x="170" y="326"/>
                    <a:pt x="170" y="326"/>
                    <a:pt x="171" y="325"/>
                  </a:cubicBezTo>
                  <a:cubicBezTo>
                    <a:pt x="170" y="325"/>
                    <a:pt x="170" y="324"/>
                    <a:pt x="171" y="324"/>
                  </a:cubicBezTo>
                  <a:cubicBezTo>
                    <a:pt x="171" y="323"/>
                    <a:pt x="172" y="323"/>
                    <a:pt x="172" y="323"/>
                  </a:cubicBezTo>
                  <a:cubicBezTo>
                    <a:pt x="174" y="323"/>
                    <a:pt x="174" y="323"/>
                    <a:pt x="175" y="324"/>
                  </a:cubicBezTo>
                  <a:cubicBezTo>
                    <a:pt x="176" y="324"/>
                    <a:pt x="177" y="323"/>
                    <a:pt x="177" y="325"/>
                  </a:cubicBezTo>
                  <a:cubicBezTo>
                    <a:pt x="179" y="325"/>
                    <a:pt x="180" y="324"/>
                    <a:pt x="181" y="324"/>
                  </a:cubicBezTo>
                  <a:cubicBezTo>
                    <a:pt x="182" y="321"/>
                    <a:pt x="180" y="322"/>
                    <a:pt x="180" y="320"/>
                  </a:cubicBezTo>
                  <a:cubicBezTo>
                    <a:pt x="181" y="320"/>
                    <a:pt x="180" y="318"/>
                    <a:pt x="180" y="317"/>
                  </a:cubicBezTo>
                  <a:cubicBezTo>
                    <a:pt x="181" y="318"/>
                    <a:pt x="182" y="318"/>
                    <a:pt x="182" y="319"/>
                  </a:cubicBezTo>
                  <a:cubicBezTo>
                    <a:pt x="183" y="319"/>
                    <a:pt x="185" y="319"/>
                    <a:pt x="185" y="320"/>
                  </a:cubicBezTo>
                  <a:cubicBezTo>
                    <a:pt x="187" y="320"/>
                    <a:pt x="188" y="322"/>
                    <a:pt x="190" y="321"/>
                  </a:cubicBezTo>
                  <a:cubicBezTo>
                    <a:pt x="191" y="322"/>
                    <a:pt x="192" y="322"/>
                    <a:pt x="192" y="324"/>
                  </a:cubicBezTo>
                  <a:cubicBezTo>
                    <a:pt x="190" y="323"/>
                    <a:pt x="190" y="325"/>
                    <a:pt x="188" y="325"/>
                  </a:cubicBezTo>
                  <a:cubicBezTo>
                    <a:pt x="188" y="326"/>
                    <a:pt x="187" y="327"/>
                    <a:pt x="186" y="327"/>
                  </a:cubicBezTo>
                  <a:cubicBezTo>
                    <a:pt x="186" y="328"/>
                    <a:pt x="186" y="330"/>
                    <a:pt x="186" y="331"/>
                  </a:cubicBezTo>
                  <a:cubicBezTo>
                    <a:pt x="184" y="332"/>
                    <a:pt x="182" y="333"/>
                    <a:pt x="181" y="335"/>
                  </a:cubicBezTo>
                  <a:cubicBezTo>
                    <a:pt x="180" y="336"/>
                    <a:pt x="179" y="336"/>
                    <a:pt x="180" y="338"/>
                  </a:cubicBezTo>
                  <a:cubicBezTo>
                    <a:pt x="178" y="338"/>
                    <a:pt x="178" y="339"/>
                    <a:pt x="177" y="339"/>
                  </a:cubicBezTo>
                  <a:cubicBezTo>
                    <a:pt x="177" y="342"/>
                    <a:pt x="174" y="343"/>
                    <a:pt x="174" y="346"/>
                  </a:cubicBezTo>
                  <a:cubicBezTo>
                    <a:pt x="175" y="347"/>
                    <a:pt x="175" y="348"/>
                    <a:pt x="175" y="350"/>
                  </a:cubicBezTo>
                  <a:cubicBezTo>
                    <a:pt x="176" y="350"/>
                    <a:pt x="177" y="351"/>
                    <a:pt x="177" y="351"/>
                  </a:cubicBezTo>
                  <a:cubicBezTo>
                    <a:pt x="178" y="353"/>
                    <a:pt x="178" y="356"/>
                    <a:pt x="179" y="358"/>
                  </a:cubicBezTo>
                  <a:cubicBezTo>
                    <a:pt x="179" y="359"/>
                    <a:pt x="178" y="359"/>
                    <a:pt x="178" y="361"/>
                  </a:cubicBezTo>
                  <a:cubicBezTo>
                    <a:pt x="178" y="361"/>
                    <a:pt x="179" y="362"/>
                    <a:pt x="179" y="362"/>
                  </a:cubicBezTo>
                  <a:cubicBezTo>
                    <a:pt x="179" y="363"/>
                    <a:pt x="179" y="363"/>
                    <a:pt x="179" y="364"/>
                  </a:cubicBezTo>
                  <a:cubicBezTo>
                    <a:pt x="182" y="365"/>
                    <a:pt x="182" y="360"/>
                    <a:pt x="184" y="363"/>
                  </a:cubicBezTo>
                  <a:cubicBezTo>
                    <a:pt x="184" y="365"/>
                    <a:pt x="183" y="366"/>
                    <a:pt x="181" y="366"/>
                  </a:cubicBezTo>
                  <a:cubicBezTo>
                    <a:pt x="181" y="368"/>
                    <a:pt x="181" y="370"/>
                    <a:pt x="181" y="372"/>
                  </a:cubicBezTo>
                  <a:cubicBezTo>
                    <a:pt x="184" y="373"/>
                    <a:pt x="184" y="370"/>
                    <a:pt x="186" y="370"/>
                  </a:cubicBezTo>
                  <a:cubicBezTo>
                    <a:pt x="187" y="369"/>
                    <a:pt x="187" y="367"/>
                    <a:pt x="188" y="366"/>
                  </a:cubicBezTo>
                  <a:cubicBezTo>
                    <a:pt x="188" y="368"/>
                    <a:pt x="188" y="369"/>
                    <a:pt x="188" y="370"/>
                  </a:cubicBezTo>
                  <a:cubicBezTo>
                    <a:pt x="191" y="370"/>
                    <a:pt x="195" y="369"/>
                    <a:pt x="195" y="373"/>
                  </a:cubicBezTo>
                  <a:cubicBezTo>
                    <a:pt x="194" y="373"/>
                    <a:pt x="195" y="374"/>
                    <a:pt x="195" y="375"/>
                  </a:cubicBezTo>
                  <a:cubicBezTo>
                    <a:pt x="195" y="375"/>
                    <a:pt x="194" y="374"/>
                    <a:pt x="194" y="375"/>
                  </a:cubicBezTo>
                  <a:cubicBezTo>
                    <a:pt x="194" y="375"/>
                    <a:pt x="193" y="376"/>
                    <a:pt x="193" y="376"/>
                  </a:cubicBezTo>
                  <a:cubicBezTo>
                    <a:pt x="192" y="377"/>
                    <a:pt x="192" y="377"/>
                    <a:pt x="191" y="377"/>
                  </a:cubicBezTo>
                  <a:cubicBezTo>
                    <a:pt x="191" y="377"/>
                    <a:pt x="191" y="378"/>
                    <a:pt x="190" y="378"/>
                  </a:cubicBezTo>
                  <a:cubicBezTo>
                    <a:pt x="190" y="379"/>
                    <a:pt x="190" y="380"/>
                    <a:pt x="190" y="382"/>
                  </a:cubicBezTo>
                  <a:cubicBezTo>
                    <a:pt x="189" y="381"/>
                    <a:pt x="190" y="382"/>
                    <a:pt x="189" y="383"/>
                  </a:cubicBezTo>
                  <a:cubicBezTo>
                    <a:pt x="189" y="383"/>
                    <a:pt x="188" y="382"/>
                    <a:pt x="188" y="383"/>
                  </a:cubicBezTo>
                  <a:cubicBezTo>
                    <a:pt x="187" y="383"/>
                    <a:pt x="188" y="386"/>
                    <a:pt x="187" y="386"/>
                  </a:cubicBezTo>
                  <a:cubicBezTo>
                    <a:pt x="184" y="385"/>
                    <a:pt x="185" y="385"/>
                    <a:pt x="182" y="386"/>
                  </a:cubicBezTo>
                  <a:cubicBezTo>
                    <a:pt x="182" y="388"/>
                    <a:pt x="181" y="389"/>
                    <a:pt x="180" y="391"/>
                  </a:cubicBezTo>
                  <a:cubicBezTo>
                    <a:pt x="181" y="393"/>
                    <a:pt x="184" y="393"/>
                    <a:pt x="184" y="395"/>
                  </a:cubicBezTo>
                  <a:cubicBezTo>
                    <a:pt x="186" y="395"/>
                    <a:pt x="187" y="396"/>
                    <a:pt x="188" y="398"/>
                  </a:cubicBezTo>
                  <a:cubicBezTo>
                    <a:pt x="184" y="397"/>
                    <a:pt x="184" y="399"/>
                    <a:pt x="182" y="399"/>
                  </a:cubicBezTo>
                  <a:cubicBezTo>
                    <a:pt x="179" y="399"/>
                    <a:pt x="179" y="401"/>
                    <a:pt x="178" y="401"/>
                  </a:cubicBezTo>
                  <a:cubicBezTo>
                    <a:pt x="178" y="403"/>
                    <a:pt x="177" y="403"/>
                    <a:pt x="177" y="405"/>
                  </a:cubicBezTo>
                  <a:cubicBezTo>
                    <a:pt x="177" y="407"/>
                    <a:pt x="178" y="408"/>
                    <a:pt x="179" y="409"/>
                  </a:cubicBezTo>
                  <a:cubicBezTo>
                    <a:pt x="178" y="413"/>
                    <a:pt x="180" y="414"/>
                    <a:pt x="180" y="417"/>
                  </a:cubicBezTo>
                  <a:cubicBezTo>
                    <a:pt x="181" y="418"/>
                    <a:pt x="183" y="418"/>
                    <a:pt x="183" y="419"/>
                  </a:cubicBezTo>
                  <a:cubicBezTo>
                    <a:pt x="184" y="419"/>
                    <a:pt x="186" y="419"/>
                    <a:pt x="186" y="420"/>
                  </a:cubicBezTo>
                  <a:cubicBezTo>
                    <a:pt x="184" y="422"/>
                    <a:pt x="183" y="420"/>
                    <a:pt x="180" y="420"/>
                  </a:cubicBezTo>
                  <a:cubicBezTo>
                    <a:pt x="180" y="416"/>
                    <a:pt x="177" y="415"/>
                    <a:pt x="177" y="410"/>
                  </a:cubicBezTo>
                  <a:cubicBezTo>
                    <a:pt x="177" y="410"/>
                    <a:pt x="175" y="410"/>
                    <a:pt x="175" y="410"/>
                  </a:cubicBezTo>
                  <a:cubicBezTo>
                    <a:pt x="175" y="410"/>
                    <a:pt x="175" y="411"/>
                    <a:pt x="175" y="411"/>
                  </a:cubicBezTo>
                  <a:cubicBezTo>
                    <a:pt x="175" y="411"/>
                    <a:pt x="174" y="411"/>
                    <a:pt x="173" y="411"/>
                  </a:cubicBezTo>
                  <a:cubicBezTo>
                    <a:pt x="173" y="412"/>
                    <a:pt x="173" y="413"/>
                    <a:pt x="172" y="414"/>
                  </a:cubicBezTo>
                  <a:cubicBezTo>
                    <a:pt x="172" y="414"/>
                    <a:pt x="172" y="414"/>
                    <a:pt x="172" y="415"/>
                  </a:cubicBezTo>
                  <a:cubicBezTo>
                    <a:pt x="171" y="416"/>
                    <a:pt x="173" y="417"/>
                    <a:pt x="172" y="418"/>
                  </a:cubicBezTo>
                  <a:cubicBezTo>
                    <a:pt x="173" y="418"/>
                    <a:pt x="173" y="418"/>
                    <a:pt x="173" y="419"/>
                  </a:cubicBezTo>
                  <a:cubicBezTo>
                    <a:pt x="173" y="419"/>
                    <a:pt x="172" y="419"/>
                    <a:pt x="172" y="418"/>
                  </a:cubicBezTo>
                  <a:cubicBezTo>
                    <a:pt x="171" y="418"/>
                    <a:pt x="171" y="417"/>
                    <a:pt x="171" y="416"/>
                  </a:cubicBezTo>
                  <a:cubicBezTo>
                    <a:pt x="170" y="416"/>
                    <a:pt x="169" y="415"/>
                    <a:pt x="169" y="415"/>
                  </a:cubicBezTo>
                  <a:cubicBezTo>
                    <a:pt x="168" y="415"/>
                    <a:pt x="167" y="414"/>
                    <a:pt x="167" y="414"/>
                  </a:cubicBezTo>
                  <a:cubicBezTo>
                    <a:pt x="163" y="414"/>
                    <a:pt x="158" y="414"/>
                    <a:pt x="154" y="414"/>
                  </a:cubicBezTo>
                  <a:cubicBezTo>
                    <a:pt x="152" y="413"/>
                    <a:pt x="151" y="412"/>
                    <a:pt x="148" y="412"/>
                  </a:cubicBezTo>
                  <a:cubicBezTo>
                    <a:pt x="148" y="413"/>
                    <a:pt x="148" y="414"/>
                    <a:pt x="147" y="415"/>
                  </a:cubicBezTo>
                  <a:cubicBezTo>
                    <a:pt x="147" y="412"/>
                    <a:pt x="145" y="415"/>
                    <a:pt x="143" y="415"/>
                  </a:cubicBezTo>
                  <a:cubicBezTo>
                    <a:pt x="140" y="415"/>
                    <a:pt x="141" y="413"/>
                    <a:pt x="139" y="414"/>
                  </a:cubicBezTo>
                  <a:cubicBezTo>
                    <a:pt x="138" y="415"/>
                    <a:pt x="137" y="414"/>
                    <a:pt x="137" y="415"/>
                  </a:cubicBezTo>
                  <a:cubicBezTo>
                    <a:pt x="137" y="415"/>
                    <a:pt x="136" y="415"/>
                    <a:pt x="136" y="416"/>
                  </a:cubicBezTo>
                  <a:cubicBezTo>
                    <a:pt x="136" y="417"/>
                    <a:pt x="135" y="418"/>
                    <a:pt x="134" y="418"/>
                  </a:cubicBezTo>
                  <a:cubicBezTo>
                    <a:pt x="133" y="419"/>
                    <a:pt x="131" y="419"/>
                    <a:pt x="129" y="419"/>
                  </a:cubicBezTo>
                  <a:cubicBezTo>
                    <a:pt x="129" y="422"/>
                    <a:pt x="128" y="425"/>
                    <a:pt x="126" y="425"/>
                  </a:cubicBezTo>
                  <a:cubicBezTo>
                    <a:pt x="126" y="426"/>
                    <a:pt x="126" y="426"/>
                    <a:pt x="125" y="426"/>
                  </a:cubicBezTo>
                  <a:cubicBezTo>
                    <a:pt x="123" y="428"/>
                    <a:pt x="119" y="428"/>
                    <a:pt x="116" y="429"/>
                  </a:cubicBezTo>
                  <a:cubicBezTo>
                    <a:pt x="115" y="432"/>
                    <a:pt x="111" y="433"/>
                    <a:pt x="110" y="437"/>
                  </a:cubicBezTo>
                  <a:cubicBezTo>
                    <a:pt x="114" y="436"/>
                    <a:pt x="116" y="438"/>
                    <a:pt x="120" y="438"/>
                  </a:cubicBezTo>
                  <a:cubicBezTo>
                    <a:pt x="121" y="437"/>
                    <a:pt x="123" y="437"/>
                    <a:pt x="124" y="435"/>
                  </a:cubicBezTo>
                  <a:cubicBezTo>
                    <a:pt x="126" y="435"/>
                    <a:pt x="126" y="433"/>
                    <a:pt x="129" y="433"/>
                  </a:cubicBezTo>
                  <a:cubicBezTo>
                    <a:pt x="130" y="434"/>
                    <a:pt x="131" y="434"/>
                    <a:pt x="132" y="434"/>
                  </a:cubicBezTo>
                  <a:cubicBezTo>
                    <a:pt x="133" y="434"/>
                    <a:pt x="133" y="435"/>
                    <a:pt x="132" y="435"/>
                  </a:cubicBezTo>
                  <a:cubicBezTo>
                    <a:pt x="132" y="437"/>
                    <a:pt x="131" y="437"/>
                    <a:pt x="131" y="439"/>
                  </a:cubicBezTo>
                  <a:cubicBezTo>
                    <a:pt x="131" y="439"/>
                    <a:pt x="131" y="440"/>
                    <a:pt x="131" y="441"/>
                  </a:cubicBezTo>
                  <a:cubicBezTo>
                    <a:pt x="131" y="441"/>
                    <a:pt x="131" y="441"/>
                    <a:pt x="131" y="441"/>
                  </a:cubicBezTo>
                  <a:cubicBezTo>
                    <a:pt x="132" y="441"/>
                    <a:pt x="132" y="442"/>
                    <a:pt x="132" y="442"/>
                  </a:cubicBezTo>
                  <a:cubicBezTo>
                    <a:pt x="132" y="444"/>
                    <a:pt x="137" y="445"/>
                    <a:pt x="134" y="447"/>
                  </a:cubicBezTo>
                  <a:cubicBezTo>
                    <a:pt x="134" y="447"/>
                    <a:pt x="133" y="447"/>
                    <a:pt x="133" y="447"/>
                  </a:cubicBezTo>
                  <a:cubicBezTo>
                    <a:pt x="132" y="447"/>
                    <a:pt x="132" y="448"/>
                    <a:pt x="130" y="449"/>
                  </a:cubicBezTo>
                  <a:cubicBezTo>
                    <a:pt x="129" y="449"/>
                    <a:pt x="129" y="450"/>
                    <a:pt x="129" y="451"/>
                  </a:cubicBezTo>
                  <a:cubicBezTo>
                    <a:pt x="128" y="454"/>
                    <a:pt x="131" y="454"/>
                    <a:pt x="130" y="457"/>
                  </a:cubicBezTo>
                  <a:cubicBezTo>
                    <a:pt x="130" y="458"/>
                    <a:pt x="129" y="458"/>
                    <a:pt x="129" y="459"/>
                  </a:cubicBezTo>
                  <a:cubicBezTo>
                    <a:pt x="127" y="459"/>
                    <a:pt x="128" y="462"/>
                    <a:pt x="127" y="462"/>
                  </a:cubicBezTo>
                  <a:cubicBezTo>
                    <a:pt x="127" y="463"/>
                    <a:pt x="126" y="464"/>
                    <a:pt x="125" y="465"/>
                  </a:cubicBezTo>
                  <a:cubicBezTo>
                    <a:pt x="125" y="466"/>
                    <a:pt x="124" y="466"/>
                    <a:pt x="124" y="467"/>
                  </a:cubicBezTo>
                  <a:cubicBezTo>
                    <a:pt x="122" y="467"/>
                    <a:pt x="123" y="470"/>
                    <a:pt x="120" y="469"/>
                  </a:cubicBezTo>
                  <a:cubicBezTo>
                    <a:pt x="118" y="469"/>
                    <a:pt x="119" y="471"/>
                    <a:pt x="116" y="471"/>
                  </a:cubicBezTo>
                  <a:cubicBezTo>
                    <a:pt x="116" y="471"/>
                    <a:pt x="116" y="472"/>
                    <a:pt x="115" y="472"/>
                  </a:cubicBezTo>
                  <a:cubicBezTo>
                    <a:pt x="114" y="472"/>
                    <a:pt x="114" y="472"/>
                    <a:pt x="113" y="472"/>
                  </a:cubicBezTo>
                  <a:cubicBezTo>
                    <a:pt x="113" y="473"/>
                    <a:pt x="111" y="472"/>
                    <a:pt x="111" y="473"/>
                  </a:cubicBezTo>
                  <a:cubicBezTo>
                    <a:pt x="111" y="473"/>
                    <a:pt x="111" y="473"/>
                    <a:pt x="111" y="474"/>
                  </a:cubicBezTo>
                  <a:cubicBezTo>
                    <a:pt x="110" y="474"/>
                    <a:pt x="109" y="474"/>
                    <a:pt x="108" y="474"/>
                  </a:cubicBezTo>
                  <a:cubicBezTo>
                    <a:pt x="106" y="474"/>
                    <a:pt x="104" y="474"/>
                    <a:pt x="102" y="474"/>
                  </a:cubicBezTo>
                  <a:cubicBezTo>
                    <a:pt x="101" y="475"/>
                    <a:pt x="101" y="475"/>
                    <a:pt x="100" y="475"/>
                  </a:cubicBezTo>
                  <a:cubicBezTo>
                    <a:pt x="100" y="476"/>
                    <a:pt x="100" y="476"/>
                    <a:pt x="99" y="476"/>
                  </a:cubicBezTo>
                  <a:cubicBezTo>
                    <a:pt x="97" y="477"/>
                    <a:pt x="96" y="479"/>
                    <a:pt x="93" y="479"/>
                  </a:cubicBezTo>
                  <a:cubicBezTo>
                    <a:pt x="92" y="479"/>
                    <a:pt x="92" y="478"/>
                    <a:pt x="92" y="477"/>
                  </a:cubicBezTo>
                  <a:cubicBezTo>
                    <a:pt x="91" y="477"/>
                    <a:pt x="90" y="477"/>
                    <a:pt x="89" y="477"/>
                  </a:cubicBezTo>
                  <a:cubicBezTo>
                    <a:pt x="88" y="477"/>
                    <a:pt x="89" y="480"/>
                    <a:pt x="87" y="481"/>
                  </a:cubicBezTo>
                  <a:cubicBezTo>
                    <a:pt x="84" y="481"/>
                    <a:pt x="82" y="482"/>
                    <a:pt x="80" y="483"/>
                  </a:cubicBezTo>
                  <a:cubicBezTo>
                    <a:pt x="79" y="486"/>
                    <a:pt x="81" y="485"/>
                    <a:pt x="82" y="486"/>
                  </a:cubicBezTo>
                  <a:cubicBezTo>
                    <a:pt x="83" y="486"/>
                    <a:pt x="84" y="487"/>
                    <a:pt x="84" y="489"/>
                  </a:cubicBezTo>
                  <a:cubicBezTo>
                    <a:pt x="84" y="490"/>
                    <a:pt x="82" y="490"/>
                    <a:pt x="81" y="492"/>
                  </a:cubicBezTo>
                  <a:cubicBezTo>
                    <a:pt x="79" y="492"/>
                    <a:pt x="79" y="493"/>
                    <a:pt x="79" y="495"/>
                  </a:cubicBezTo>
                  <a:cubicBezTo>
                    <a:pt x="79" y="496"/>
                    <a:pt x="80" y="496"/>
                    <a:pt x="81" y="496"/>
                  </a:cubicBezTo>
                  <a:cubicBezTo>
                    <a:pt x="82" y="496"/>
                    <a:pt x="83" y="496"/>
                    <a:pt x="84" y="496"/>
                  </a:cubicBezTo>
                  <a:cubicBezTo>
                    <a:pt x="86" y="496"/>
                    <a:pt x="88" y="496"/>
                    <a:pt x="89" y="497"/>
                  </a:cubicBezTo>
                  <a:cubicBezTo>
                    <a:pt x="90" y="496"/>
                    <a:pt x="91" y="496"/>
                    <a:pt x="91" y="495"/>
                  </a:cubicBezTo>
                  <a:cubicBezTo>
                    <a:pt x="91" y="494"/>
                    <a:pt x="92" y="494"/>
                    <a:pt x="93" y="494"/>
                  </a:cubicBezTo>
                  <a:cubicBezTo>
                    <a:pt x="95" y="501"/>
                    <a:pt x="86" y="497"/>
                    <a:pt x="83" y="499"/>
                  </a:cubicBezTo>
                  <a:cubicBezTo>
                    <a:pt x="83" y="503"/>
                    <a:pt x="87" y="502"/>
                    <a:pt x="89" y="502"/>
                  </a:cubicBezTo>
                  <a:cubicBezTo>
                    <a:pt x="90" y="502"/>
                    <a:pt x="90" y="502"/>
                    <a:pt x="90" y="502"/>
                  </a:cubicBezTo>
                  <a:cubicBezTo>
                    <a:pt x="92" y="502"/>
                    <a:pt x="93" y="502"/>
                    <a:pt x="95" y="502"/>
                  </a:cubicBezTo>
                  <a:cubicBezTo>
                    <a:pt x="97" y="502"/>
                    <a:pt x="96" y="500"/>
                    <a:pt x="98" y="500"/>
                  </a:cubicBezTo>
                  <a:cubicBezTo>
                    <a:pt x="102" y="500"/>
                    <a:pt x="105" y="499"/>
                    <a:pt x="109" y="499"/>
                  </a:cubicBezTo>
                  <a:cubicBezTo>
                    <a:pt x="109" y="499"/>
                    <a:pt x="110" y="498"/>
                    <a:pt x="110" y="499"/>
                  </a:cubicBezTo>
                  <a:cubicBezTo>
                    <a:pt x="109" y="500"/>
                    <a:pt x="109" y="501"/>
                    <a:pt x="109" y="503"/>
                  </a:cubicBezTo>
                  <a:cubicBezTo>
                    <a:pt x="112" y="503"/>
                    <a:pt x="113" y="504"/>
                    <a:pt x="115" y="505"/>
                  </a:cubicBezTo>
                  <a:cubicBezTo>
                    <a:pt x="117" y="505"/>
                    <a:pt x="119" y="506"/>
                    <a:pt x="120" y="507"/>
                  </a:cubicBezTo>
                  <a:cubicBezTo>
                    <a:pt x="119" y="508"/>
                    <a:pt x="116" y="509"/>
                    <a:pt x="115" y="507"/>
                  </a:cubicBezTo>
                  <a:cubicBezTo>
                    <a:pt x="113" y="508"/>
                    <a:pt x="113" y="506"/>
                    <a:pt x="111" y="507"/>
                  </a:cubicBezTo>
                  <a:cubicBezTo>
                    <a:pt x="112" y="509"/>
                    <a:pt x="107" y="510"/>
                    <a:pt x="110" y="511"/>
                  </a:cubicBezTo>
                  <a:cubicBezTo>
                    <a:pt x="111" y="511"/>
                    <a:pt x="111" y="511"/>
                    <a:pt x="111" y="512"/>
                  </a:cubicBezTo>
                  <a:cubicBezTo>
                    <a:pt x="112" y="512"/>
                    <a:pt x="113" y="513"/>
                    <a:pt x="114" y="513"/>
                  </a:cubicBezTo>
                  <a:cubicBezTo>
                    <a:pt x="115" y="513"/>
                    <a:pt x="116" y="512"/>
                    <a:pt x="117" y="512"/>
                  </a:cubicBezTo>
                  <a:cubicBezTo>
                    <a:pt x="118" y="512"/>
                    <a:pt x="117" y="513"/>
                    <a:pt x="118" y="513"/>
                  </a:cubicBezTo>
                  <a:cubicBezTo>
                    <a:pt x="119" y="513"/>
                    <a:pt x="121" y="512"/>
                    <a:pt x="122" y="513"/>
                  </a:cubicBezTo>
                  <a:cubicBezTo>
                    <a:pt x="123" y="513"/>
                    <a:pt x="123" y="512"/>
                    <a:pt x="123" y="511"/>
                  </a:cubicBezTo>
                  <a:cubicBezTo>
                    <a:pt x="124" y="511"/>
                    <a:pt x="125" y="511"/>
                    <a:pt x="125" y="511"/>
                  </a:cubicBezTo>
                  <a:cubicBezTo>
                    <a:pt x="126" y="513"/>
                    <a:pt x="127" y="514"/>
                    <a:pt x="128" y="515"/>
                  </a:cubicBezTo>
                  <a:cubicBezTo>
                    <a:pt x="128" y="517"/>
                    <a:pt x="128" y="518"/>
                    <a:pt x="128" y="519"/>
                  </a:cubicBezTo>
                  <a:cubicBezTo>
                    <a:pt x="129" y="519"/>
                    <a:pt x="129" y="520"/>
                    <a:pt x="129" y="521"/>
                  </a:cubicBezTo>
                  <a:cubicBezTo>
                    <a:pt x="129" y="522"/>
                    <a:pt x="131" y="521"/>
                    <a:pt x="131" y="523"/>
                  </a:cubicBezTo>
                  <a:cubicBezTo>
                    <a:pt x="132" y="524"/>
                    <a:pt x="133" y="524"/>
                    <a:pt x="133" y="525"/>
                  </a:cubicBezTo>
                  <a:cubicBezTo>
                    <a:pt x="134" y="525"/>
                    <a:pt x="134" y="525"/>
                    <a:pt x="134" y="526"/>
                  </a:cubicBezTo>
                  <a:cubicBezTo>
                    <a:pt x="134" y="527"/>
                    <a:pt x="135" y="527"/>
                    <a:pt x="135" y="528"/>
                  </a:cubicBezTo>
                  <a:cubicBezTo>
                    <a:pt x="140" y="527"/>
                    <a:pt x="143" y="529"/>
                    <a:pt x="147" y="529"/>
                  </a:cubicBezTo>
                  <a:cubicBezTo>
                    <a:pt x="150" y="529"/>
                    <a:pt x="148" y="525"/>
                    <a:pt x="151" y="526"/>
                  </a:cubicBezTo>
                  <a:cubicBezTo>
                    <a:pt x="151" y="526"/>
                    <a:pt x="151" y="525"/>
                    <a:pt x="152" y="525"/>
                  </a:cubicBezTo>
                  <a:cubicBezTo>
                    <a:pt x="155" y="523"/>
                    <a:pt x="161" y="523"/>
                    <a:pt x="165" y="523"/>
                  </a:cubicBezTo>
                  <a:cubicBezTo>
                    <a:pt x="165" y="522"/>
                    <a:pt x="165" y="522"/>
                    <a:pt x="166" y="522"/>
                  </a:cubicBezTo>
                  <a:cubicBezTo>
                    <a:pt x="167" y="522"/>
                    <a:pt x="167" y="522"/>
                    <a:pt x="168" y="522"/>
                  </a:cubicBezTo>
                  <a:cubicBezTo>
                    <a:pt x="168" y="521"/>
                    <a:pt x="168" y="521"/>
                    <a:pt x="169" y="521"/>
                  </a:cubicBezTo>
                  <a:cubicBezTo>
                    <a:pt x="169" y="521"/>
                    <a:pt x="169" y="522"/>
                    <a:pt x="168" y="522"/>
                  </a:cubicBezTo>
                  <a:cubicBezTo>
                    <a:pt x="167" y="523"/>
                    <a:pt x="166" y="524"/>
                    <a:pt x="164" y="525"/>
                  </a:cubicBezTo>
                  <a:cubicBezTo>
                    <a:pt x="162" y="525"/>
                    <a:pt x="161" y="527"/>
                    <a:pt x="158" y="527"/>
                  </a:cubicBezTo>
                  <a:cubicBezTo>
                    <a:pt x="158" y="529"/>
                    <a:pt x="156" y="529"/>
                    <a:pt x="154" y="530"/>
                  </a:cubicBezTo>
                  <a:cubicBezTo>
                    <a:pt x="153" y="531"/>
                    <a:pt x="152" y="534"/>
                    <a:pt x="150" y="534"/>
                  </a:cubicBezTo>
                  <a:cubicBezTo>
                    <a:pt x="150" y="535"/>
                    <a:pt x="150" y="535"/>
                    <a:pt x="150" y="536"/>
                  </a:cubicBezTo>
                  <a:cubicBezTo>
                    <a:pt x="150" y="536"/>
                    <a:pt x="151" y="537"/>
                    <a:pt x="151" y="537"/>
                  </a:cubicBezTo>
                  <a:cubicBezTo>
                    <a:pt x="151" y="538"/>
                    <a:pt x="150" y="538"/>
                    <a:pt x="150" y="539"/>
                  </a:cubicBezTo>
                  <a:cubicBezTo>
                    <a:pt x="145" y="539"/>
                    <a:pt x="142" y="537"/>
                    <a:pt x="137" y="538"/>
                  </a:cubicBezTo>
                  <a:cubicBezTo>
                    <a:pt x="137" y="537"/>
                    <a:pt x="136" y="537"/>
                    <a:pt x="135" y="537"/>
                  </a:cubicBezTo>
                  <a:cubicBezTo>
                    <a:pt x="134" y="536"/>
                    <a:pt x="134" y="535"/>
                    <a:pt x="134" y="534"/>
                  </a:cubicBezTo>
                  <a:cubicBezTo>
                    <a:pt x="133" y="534"/>
                    <a:pt x="132" y="534"/>
                    <a:pt x="132" y="533"/>
                  </a:cubicBezTo>
                  <a:cubicBezTo>
                    <a:pt x="131" y="533"/>
                    <a:pt x="131" y="533"/>
                    <a:pt x="130" y="532"/>
                  </a:cubicBezTo>
                  <a:cubicBezTo>
                    <a:pt x="126" y="533"/>
                    <a:pt x="125" y="531"/>
                    <a:pt x="122" y="531"/>
                  </a:cubicBezTo>
                  <a:cubicBezTo>
                    <a:pt x="122" y="531"/>
                    <a:pt x="121" y="531"/>
                    <a:pt x="121" y="531"/>
                  </a:cubicBezTo>
                  <a:cubicBezTo>
                    <a:pt x="121" y="531"/>
                    <a:pt x="121" y="532"/>
                    <a:pt x="120" y="531"/>
                  </a:cubicBezTo>
                  <a:cubicBezTo>
                    <a:pt x="114" y="532"/>
                    <a:pt x="110" y="530"/>
                    <a:pt x="106" y="531"/>
                  </a:cubicBezTo>
                  <a:cubicBezTo>
                    <a:pt x="105" y="533"/>
                    <a:pt x="106" y="536"/>
                    <a:pt x="106" y="539"/>
                  </a:cubicBezTo>
                  <a:cubicBezTo>
                    <a:pt x="104" y="539"/>
                    <a:pt x="102" y="540"/>
                    <a:pt x="100" y="540"/>
                  </a:cubicBezTo>
                  <a:cubicBezTo>
                    <a:pt x="98" y="540"/>
                    <a:pt x="97" y="538"/>
                    <a:pt x="94" y="538"/>
                  </a:cubicBezTo>
                  <a:cubicBezTo>
                    <a:pt x="94" y="539"/>
                    <a:pt x="94" y="541"/>
                    <a:pt x="94" y="542"/>
                  </a:cubicBezTo>
                  <a:cubicBezTo>
                    <a:pt x="92" y="543"/>
                    <a:pt x="90" y="545"/>
                    <a:pt x="90" y="549"/>
                  </a:cubicBezTo>
                  <a:cubicBezTo>
                    <a:pt x="89" y="550"/>
                    <a:pt x="89" y="552"/>
                    <a:pt x="88" y="553"/>
                  </a:cubicBezTo>
                  <a:cubicBezTo>
                    <a:pt x="85" y="553"/>
                    <a:pt x="85" y="555"/>
                    <a:pt x="82" y="555"/>
                  </a:cubicBezTo>
                  <a:cubicBezTo>
                    <a:pt x="82" y="556"/>
                    <a:pt x="81" y="557"/>
                    <a:pt x="79" y="557"/>
                  </a:cubicBezTo>
                  <a:cubicBezTo>
                    <a:pt x="79" y="559"/>
                    <a:pt x="78" y="560"/>
                    <a:pt x="76" y="560"/>
                  </a:cubicBezTo>
                  <a:cubicBezTo>
                    <a:pt x="76" y="562"/>
                    <a:pt x="75" y="564"/>
                    <a:pt x="73" y="564"/>
                  </a:cubicBezTo>
                  <a:cubicBezTo>
                    <a:pt x="74" y="563"/>
                    <a:pt x="73" y="562"/>
                    <a:pt x="71" y="562"/>
                  </a:cubicBezTo>
                  <a:cubicBezTo>
                    <a:pt x="70" y="562"/>
                    <a:pt x="70" y="563"/>
                    <a:pt x="70" y="564"/>
                  </a:cubicBezTo>
                  <a:cubicBezTo>
                    <a:pt x="69" y="563"/>
                    <a:pt x="69" y="564"/>
                    <a:pt x="69" y="564"/>
                  </a:cubicBezTo>
                  <a:cubicBezTo>
                    <a:pt x="68" y="565"/>
                    <a:pt x="68" y="566"/>
                    <a:pt x="68" y="566"/>
                  </a:cubicBezTo>
                  <a:cubicBezTo>
                    <a:pt x="67" y="566"/>
                    <a:pt x="67" y="567"/>
                    <a:pt x="67" y="567"/>
                  </a:cubicBezTo>
                  <a:cubicBezTo>
                    <a:pt x="66" y="567"/>
                    <a:pt x="66" y="569"/>
                    <a:pt x="64" y="569"/>
                  </a:cubicBezTo>
                  <a:cubicBezTo>
                    <a:pt x="64" y="570"/>
                    <a:pt x="63" y="570"/>
                    <a:pt x="63" y="570"/>
                  </a:cubicBezTo>
                  <a:cubicBezTo>
                    <a:pt x="63" y="571"/>
                    <a:pt x="62" y="571"/>
                    <a:pt x="62" y="571"/>
                  </a:cubicBezTo>
                  <a:cubicBezTo>
                    <a:pt x="61" y="573"/>
                    <a:pt x="59" y="574"/>
                    <a:pt x="57" y="575"/>
                  </a:cubicBezTo>
                  <a:cubicBezTo>
                    <a:pt x="55" y="575"/>
                    <a:pt x="55" y="577"/>
                    <a:pt x="53" y="577"/>
                  </a:cubicBezTo>
                  <a:cubicBezTo>
                    <a:pt x="49" y="576"/>
                    <a:pt x="48" y="578"/>
                    <a:pt x="44" y="578"/>
                  </a:cubicBezTo>
                  <a:cubicBezTo>
                    <a:pt x="44" y="579"/>
                    <a:pt x="43" y="580"/>
                    <a:pt x="41" y="580"/>
                  </a:cubicBezTo>
                  <a:cubicBezTo>
                    <a:pt x="40" y="582"/>
                    <a:pt x="36" y="582"/>
                    <a:pt x="37" y="587"/>
                  </a:cubicBezTo>
                  <a:cubicBezTo>
                    <a:pt x="39" y="587"/>
                    <a:pt x="40" y="587"/>
                    <a:pt x="42" y="587"/>
                  </a:cubicBezTo>
                  <a:cubicBezTo>
                    <a:pt x="43" y="586"/>
                    <a:pt x="44" y="586"/>
                    <a:pt x="46" y="586"/>
                  </a:cubicBezTo>
                  <a:cubicBezTo>
                    <a:pt x="46" y="585"/>
                    <a:pt x="47" y="584"/>
                    <a:pt x="48" y="584"/>
                  </a:cubicBezTo>
                  <a:cubicBezTo>
                    <a:pt x="47" y="585"/>
                    <a:pt x="48" y="585"/>
                    <a:pt x="48" y="585"/>
                  </a:cubicBezTo>
                  <a:cubicBezTo>
                    <a:pt x="49" y="585"/>
                    <a:pt x="49" y="585"/>
                    <a:pt x="49" y="586"/>
                  </a:cubicBezTo>
                  <a:cubicBezTo>
                    <a:pt x="53" y="586"/>
                    <a:pt x="53" y="590"/>
                    <a:pt x="53" y="594"/>
                  </a:cubicBezTo>
                  <a:cubicBezTo>
                    <a:pt x="56" y="594"/>
                    <a:pt x="57" y="593"/>
                    <a:pt x="59" y="593"/>
                  </a:cubicBezTo>
                  <a:cubicBezTo>
                    <a:pt x="59" y="592"/>
                    <a:pt x="61" y="592"/>
                    <a:pt x="61" y="591"/>
                  </a:cubicBezTo>
                  <a:cubicBezTo>
                    <a:pt x="64" y="590"/>
                    <a:pt x="61" y="589"/>
                    <a:pt x="61" y="587"/>
                  </a:cubicBezTo>
                  <a:cubicBezTo>
                    <a:pt x="65" y="588"/>
                    <a:pt x="62" y="582"/>
                    <a:pt x="65" y="582"/>
                  </a:cubicBezTo>
                  <a:cubicBezTo>
                    <a:pt x="65" y="584"/>
                    <a:pt x="65" y="585"/>
                    <a:pt x="65" y="586"/>
                  </a:cubicBezTo>
                  <a:cubicBezTo>
                    <a:pt x="68" y="587"/>
                    <a:pt x="67" y="583"/>
                    <a:pt x="70" y="584"/>
                  </a:cubicBezTo>
                  <a:cubicBezTo>
                    <a:pt x="73" y="585"/>
                    <a:pt x="72" y="583"/>
                    <a:pt x="75" y="583"/>
                  </a:cubicBezTo>
                  <a:cubicBezTo>
                    <a:pt x="76" y="581"/>
                    <a:pt x="76" y="578"/>
                    <a:pt x="78" y="578"/>
                  </a:cubicBezTo>
                  <a:cubicBezTo>
                    <a:pt x="79" y="578"/>
                    <a:pt x="80" y="579"/>
                    <a:pt x="81" y="579"/>
                  </a:cubicBezTo>
                  <a:cubicBezTo>
                    <a:pt x="81" y="579"/>
                    <a:pt x="82" y="578"/>
                    <a:pt x="82" y="578"/>
                  </a:cubicBezTo>
                  <a:cubicBezTo>
                    <a:pt x="83" y="578"/>
                    <a:pt x="84" y="578"/>
                    <a:pt x="85" y="578"/>
                  </a:cubicBezTo>
                  <a:cubicBezTo>
                    <a:pt x="86" y="579"/>
                    <a:pt x="87" y="578"/>
                    <a:pt x="88" y="580"/>
                  </a:cubicBezTo>
                  <a:cubicBezTo>
                    <a:pt x="89" y="580"/>
                    <a:pt x="90" y="579"/>
                    <a:pt x="90" y="581"/>
                  </a:cubicBezTo>
                  <a:cubicBezTo>
                    <a:pt x="92" y="581"/>
                    <a:pt x="94" y="580"/>
                    <a:pt x="94" y="581"/>
                  </a:cubicBezTo>
                  <a:cubicBezTo>
                    <a:pt x="95" y="582"/>
                    <a:pt x="95" y="582"/>
                    <a:pt x="97" y="582"/>
                  </a:cubicBezTo>
                  <a:cubicBezTo>
                    <a:pt x="97" y="581"/>
                    <a:pt x="99" y="581"/>
                    <a:pt x="98" y="579"/>
                  </a:cubicBezTo>
                  <a:cubicBezTo>
                    <a:pt x="97" y="579"/>
                    <a:pt x="97" y="576"/>
                    <a:pt x="98" y="576"/>
                  </a:cubicBezTo>
                  <a:cubicBezTo>
                    <a:pt x="99" y="578"/>
                    <a:pt x="101" y="578"/>
                    <a:pt x="101" y="580"/>
                  </a:cubicBezTo>
                  <a:cubicBezTo>
                    <a:pt x="100" y="580"/>
                    <a:pt x="100" y="582"/>
                    <a:pt x="100" y="583"/>
                  </a:cubicBezTo>
                  <a:cubicBezTo>
                    <a:pt x="102" y="585"/>
                    <a:pt x="105" y="585"/>
                    <a:pt x="107" y="586"/>
                  </a:cubicBezTo>
                  <a:cubicBezTo>
                    <a:pt x="107" y="587"/>
                    <a:pt x="107" y="588"/>
                    <a:pt x="107" y="589"/>
                  </a:cubicBezTo>
                  <a:cubicBezTo>
                    <a:pt x="108" y="590"/>
                    <a:pt x="109" y="590"/>
                    <a:pt x="110" y="590"/>
                  </a:cubicBezTo>
                  <a:cubicBezTo>
                    <a:pt x="111" y="590"/>
                    <a:pt x="111" y="591"/>
                    <a:pt x="111" y="592"/>
                  </a:cubicBezTo>
                  <a:cubicBezTo>
                    <a:pt x="112" y="593"/>
                    <a:pt x="114" y="593"/>
                    <a:pt x="115" y="594"/>
                  </a:cubicBezTo>
                  <a:cubicBezTo>
                    <a:pt x="115" y="592"/>
                    <a:pt x="115" y="591"/>
                    <a:pt x="115" y="589"/>
                  </a:cubicBezTo>
                  <a:cubicBezTo>
                    <a:pt x="116" y="590"/>
                    <a:pt x="116" y="589"/>
                    <a:pt x="116" y="589"/>
                  </a:cubicBezTo>
                  <a:cubicBezTo>
                    <a:pt x="117" y="588"/>
                    <a:pt x="118" y="589"/>
                    <a:pt x="118" y="589"/>
                  </a:cubicBezTo>
                  <a:cubicBezTo>
                    <a:pt x="118" y="588"/>
                    <a:pt x="118" y="587"/>
                    <a:pt x="119" y="587"/>
                  </a:cubicBezTo>
                  <a:cubicBezTo>
                    <a:pt x="119" y="586"/>
                    <a:pt x="120" y="586"/>
                    <a:pt x="121" y="586"/>
                  </a:cubicBezTo>
                  <a:cubicBezTo>
                    <a:pt x="121" y="586"/>
                    <a:pt x="121" y="585"/>
                    <a:pt x="122" y="585"/>
                  </a:cubicBezTo>
                  <a:cubicBezTo>
                    <a:pt x="122" y="585"/>
                    <a:pt x="122" y="585"/>
                    <a:pt x="122" y="585"/>
                  </a:cubicBezTo>
                  <a:cubicBezTo>
                    <a:pt x="123" y="583"/>
                    <a:pt x="123" y="581"/>
                    <a:pt x="123" y="580"/>
                  </a:cubicBezTo>
                  <a:cubicBezTo>
                    <a:pt x="123" y="579"/>
                    <a:pt x="124" y="580"/>
                    <a:pt x="124" y="579"/>
                  </a:cubicBezTo>
                  <a:cubicBezTo>
                    <a:pt x="124" y="578"/>
                    <a:pt x="126" y="577"/>
                    <a:pt x="125" y="576"/>
                  </a:cubicBezTo>
                  <a:cubicBezTo>
                    <a:pt x="124" y="575"/>
                    <a:pt x="123" y="576"/>
                    <a:pt x="122" y="574"/>
                  </a:cubicBezTo>
                  <a:cubicBezTo>
                    <a:pt x="125" y="574"/>
                    <a:pt x="127" y="574"/>
                    <a:pt x="128" y="573"/>
                  </a:cubicBezTo>
                  <a:cubicBezTo>
                    <a:pt x="129" y="571"/>
                    <a:pt x="125" y="569"/>
                    <a:pt x="128" y="568"/>
                  </a:cubicBezTo>
                  <a:cubicBezTo>
                    <a:pt x="130" y="568"/>
                    <a:pt x="128" y="572"/>
                    <a:pt x="131" y="572"/>
                  </a:cubicBezTo>
                  <a:cubicBezTo>
                    <a:pt x="138" y="570"/>
                    <a:pt x="143" y="572"/>
                    <a:pt x="150" y="571"/>
                  </a:cubicBezTo>
                  <a:cubicBezTo>
                    <a:pt x="150" y="572"/>
                    <a:pt x="151" y="571"/>
                    <a:pt x="152" y="572"/>
                  </a:cubicBezTo>
                  <a:cubicBezTo>
                    <a:pt x="152" y="572"/>
                    <a:pt x="152" y="572"/>
                    <a:pt x="153" y="573"/>
                  </a:cubicBezTo>
                  <a:cubicBezTo>
                    <a:pt x="153" y="573"/>
                    <a:pt x="154" y="573"/>
                    <a:pt x="154" y="573"/>
                  </a:cubicBezTo>
                  <a:cubicBezTo>
                    <a:pt x="154" y="573"/>
                    <a:pt x="155" y="574"/>
                    <a:pt x="155" y="574"/>
                  </a:cubicBezTo>
                  <a:cubicBezTo>
                    <a:pt x="156" y="575"/>
                    <a:pt x="157" y="576"/>
                    <a:pt x="158" y="578"/>
                  </a:cubicBezTo>
                  <a:cubicBezTo>
                    <a:pt x="159" y="580"/>
                    <a:pt x="160" y="581"/>
                    <a:pt x="160" y="583"/>
                  </a:cubicBezTo>
                  <a:cubicBezTo>
                    <a:pt x="162" y="583"/>
                    <a:pt x="160" y="587"/>
                    <a:pt x="163" y="587"/>
                  </a:cubicBezTo>
                  <a:cubicBezTo>
                    <a:pt x="163" y="584"/>
                    <a:pt x="165" y="584"/>
                    <a:pt x="164" y="582"/>
                  </a:cubicBezTo>
                  <a:cubicBezTo>
                    <a:pt x="163" y="581"/>
                    <a:pt x="163" y="580"/>
                    <a:pt x="165" y="580"/>
                  </a:cubicBezTo>
                  <a:cubicBezTo>
                    <a:pt x="168" y="580"/>
                    <a:pt x="170" y="581"/>
                    <a:pt x="173" y="581"/>
                  </a:cubicBezTo>
                  <a:cubicBezTo>
                    <a:pt x="174" y="583"/>
                    <a:pt x="174" y="583"/>
                    <a:pt x="176" y="583"/>
                  </a:cubicBezTo>
                  <a:cubicBezTo>
                    <a:pt x="176" y="584"/>
                    <a:pt x="177" y="585"/>
                    <a:pt x="179" y="585"/>
                  </a:cubicBezTo>
                  <a:cubicBezTo>
                    <a:pt x="179" y="584"/>
                    <a:pt x="180" y="583"/>
                    <a:pt x="180" y="581"/>
                  </a:cubicBezTo>
                  <a:cubicBezTo>
                    <a:pt x="183" y="580"/>
                    <a:pt x="176" y="578"/>
                    <a:pt x="180" y="577"/>
                  </a:cubicBezTo>
                  <a:cubicBezTo>
                    <a:pt x="182" y="579"/>
                    <a:pt x="185" y="579"/>
                    <a:pt x="188" y="579"/>
                  </a:cubicBezTo>
                  <a:cubicBezTo>
                    <a:pt x="190" y="579"/>
                    <a:pt x="191" y="581"/>
                    <a:pt x="193" y="581"/>
                  </a:cubicBezTo>
                  <a:cubicBezTo>
                    <a:pt x="196" y="579"/>
                    <a:pt x="199" y="577"/>
                    <a:pt x="204" y="577"/>
                  </a:cubicBezTo>
                  <a:cubicBezTo>
                    <a:pt x="204" y="576"/>
                    <a:pt x="205" y="575"/>
                    <a:pt x="205" y="573"/>
                  </a:cubicBezTo>
                  <a:cubicBezTo>
                    <a:pt x="204" y="572"/>
                    <a:pt x="205" y="572"/>
                    <a:pt x="206" y="572"/>
                  </a:cubicBezTo>
                  <a:cubicBezTo>
                    <a:pt x="206" y="574"/>
                    <a:pt x="206" y="576"/>
                    <a:pt x="207" y="577"/>
                  </a:cubicBezTo>
                  <a:cubicBezTo>
                    <a:pt x="209" y="577"/>
                    <a:pt x="210" y="578"/>
                    <a:pt x="210" y="579"/>
                  </a:cubicBezTo>
                  <a:cubicBezTo>
                    <a:pt x="211" y="579"/>
                    <a:pt x="211" y="578"/>
                    <a:pt x="213" y="578"/>
                  </a:cubicBezTo>
                  <a:cubicBezTo>
                    <a:pt x="213" y="577"/>
                    <a:pt x="213" y="577"/>
                    <a:pt x="213" y="578"/>
                  </a:cubicBezTo>
                  <a:cubicBezTo>
                    <a:pt x="213" y="579"/>
                    <a:pt x="213" y="580"/>
                    <a:pt x="213" y="581"/>
                  </a:cubicBezTo>
                  <a:cubicBezTo>
                    <a:pt x="216" y="581"/>
                    <a:pt x="215" y="577"/>
                    <a:pt x="219" y="578"/>
                  </a:cubicBezTo>
                  <a:cubicBezTo>
                    <a:pt x="219" y="578"/>
                    <a:pt x="219" y="578"/>
                    <a:pt x="219" y="579"/>
                  </a:cubicBezTo>
                  <a:cubicBezTo>
                    <a:pt x="221" y="579"/>
                    <a:pt x="221" y="580"/>
                    <a:pt x="220" y="581"/>
                  </a:cubicBezTo>
                  <a:cubicBezTo>
                    <a:pt x="220" y="583"/>
                    <a:pt x="221" y="583"/>
                    <a:pt x="221" y="585"/>
                  </a:cubicBezTo>
                  <a:cubicBezTo>
                    <a:pt x="221" y="585"/>
                    <a:pt x="222" y="585"/>
                    <a:pt x="222" y="585"/>
                  </a:cubicBezTo>
                  <a:cubicBezTo>
                    <a:pt x="222" y="586"/>
                    <a:pt x="223" y="587"/>
                    <a:pt x="223" y="587"/>
                  </a:cubicBezTo>
                  <a:cubicBezTo>
                    <a:pt x="223" y="586"/>
                    <a:pt x="224" y="586"/>
                    <a:pt x="225" y="586"/>
                  </a:cubicBezTo>
                  <a:cubicBezTo>
                    <a:pt x="225" y="585"/>
                    <a:pt x="225" y="585"/>
                    <a:pt x="226" y="585"/>
                  </a:cubicBezTo>
                  <a:cubicBezTo>
                    <a:pt x="227" y="585"/>
                    <a:pt x="227" y="584"/>
                    <a:pt x="229" y="584"/>
                  </a:cubicBezTo>
                  <a:cubicBezTo>
                    <a:pt x="231" y="584"/>
                    <a:pt x="232" y="586"/>
                    <a:pt x="235" y="585"/>
                  </a:cubicBezTo>
                  <a:cubicBezTo>
                    <a:pt x="238" y="584"/>
                    <a:pt x="241" y="584"/>
                    <a:pt x="244" y="584"/>
                  </a:cubicBezTo>
                  <a:cubicBezTo>
                    <a:pt x="244" y="584"/>
                    <a:pt x="244" y="584"/>
                    <a:pt x="244" y="584"/>
                  </a:cubicBezTo>
                  <a:cubicBezTo>
                    <a:pt x="246" y="584"/>
                    <a:pt x="248" y="585"/>
                    <a:pt x="249" y="586"/>
                  </a:cubicBezTo>
                  <a:cubicBezTo>
                    <a:pt x="249" y="586"/>
                    <a:pt x="249" y="586"/>
                    <a:pt x="250" y="587"/>
                  </a:cubicBezTo>
                  <a:cubicBezTo>
                    <a:pt x="250" y="587"/>
                    <a:pt x="250" y="587"/>
                    <a:pt x="251" y="587"/>
                  </a:cubicBezTo>
                  <a:cubicBezTo>
                    <a:pt x="251" y="587"/>
                    <a:pt x="251" y="587"/>
                    <a:pt x="251" y="587"/>
                  </a:cubicBezTo>
                  <a:cubicBezTo>
                    <a:pt x="252" y="587"/>
                    <a:pt x="253" y="588"/>
                    <a:pt x="254" y="589"/>
                  </a:cubicBezTo>
                  <a:cubicBezTo>
                    <a:pt x="254" y="589"/>
                    <a:pt x="255" y="589"/>
                    <a:pt x="255" y="589"/>
                  </a:cubicBezTo>
                  <a:cubicBezTo>
                    <a:pt x="256" y="590"/>
                    <a:pt x="256" y="589"/>
                    <a:pt x="256" y="589"/>
                  </a:cubicBezTo>
                  <a:cubicBezTo>
                    <a:pt x="256" y="590"/>
                    <a:pt x="256" y="590"/>
                    <a:pt x="256" y="590"/>
                  </a:cubicBezTo>
                  <a:cubicBezTo>
                    <a:pt x="257" y="591"/>
                    <a:pt x="258" y="591"/>
                    <a:pt x="259" y="591"/>
                  </a:cubicBezTo>
                  <a:cubicBezTo>
                    <a:pt x="259" y="591"/>
                    <a:pt x="260" y="591"/>
                    <a:pt x="260" y="591"/>
                  </a:cubicBezTo>
                  <a:cubicBezTo>
                    <a:pt x="262" y="591"/>
                    <a:pt x="263" y="590"/>
                    <a:pt x="264" y="589"/>
                  </a:cubicBezTo>
                  <a:cubicBezTo>
                    <a:pt x="266" y="590"/>
                    <a:pt x="267" y="589"/>
                    <a:pt x="268" y="589"/>
                  </a:cubicBezTo>
                  <a:cubicBezTo>
                    <a:pt x="269" y="589"/>
                    <a:pt x="271" y="589"/>
                    <a:pt x="272" y="589"/>
                  </a:cubicBezTo>
                  <a:cubicBezTo>
                    <a:pt x="273" y="587"/>
                    <a:pt x="275" y="588"/>
                    <a:pt x="276" y="588"/>
                  </a:cubicBezTo>
                  <a:cubicBezTo>
                    <a:pt x="276" y="587"/>
                    <a:pt x="278" y="587"/>
                    <a:pt x="278" y="586"/>
                  </a:cubicBezTo>
                  <a:cubicBezTo>
                    <a:pt x="279" y="586"/>
                    <a:pt x="280" y="586"/>
                    <a:pt x="281" y="586"/>
                  </a:cubicBezTo>
                  <a:cubicBezTo>
                    <a:pt x="282" y="585"/>
                    <a:pt x="283" y="583"/>
                    <a:pt x="285" y="583"/>
                  </a:cubicBezTo>
                  <a:cubicBezTo>
                    <a:pt x="287" y="583"/>
                    <a:pt x="287" y="585"/>
                    <a:pt x="290" y="584"/>
                  </a:cubicBezTo>
                  <a:cubicBezTo>
                    <a:pt x="290" y="581"/>
                    <a:pt x="292" y="580"/>
                    <a:pt x="294" y="579"/>
                  </a:cubicBezTo>
                  <a:cubicBezTo>
                    <a:pt x="296" y="579"/>
                    <a:pt x="296" y="577"/>
                    <a:pt x="299" y="578"/>
                  </a:cubicBezTo>
                  <a:cubicBezTo>
                    <a:pt x="299" y="576"/>
                    <a:pt x="303" y="577"/>
                    <a:pt x="304" y="575"/>
                  </a:cubicBezTo>
                  <a:cubicBezTo>
                    <a:pt x="306" y="576"/>
                    <a:pt x="306" y="573"/>
                    <a:pt x="308" y="573"/>
                  </a:cubicBezTo>
                  <a:cubicBezTo>
                    <a:pt x="308" y="570"/>
                    <a:pt x="308" y="568"/>
                    <a:pt x="308" y="565"/>
                  </a:cubicBezTo>
                  <a:cubicBezTo>
                    <a:pt x="311" y="566"/>
                    <a:pt x="310" y="562"/>
                    <a:pt x="312" y="562"/>
                  </a:cubicBezTo>
                  <a:cubicBezTo>
                    <a:pt x="312" y="559"/>
                    <a:pt x="315" y="559"/>
                    <a:pt x="314" y="556"/>
                  </a:cubicBezTo>
                  <a:cubicBezTo>
                    <a:pt x="312" y="554"/>
                    <a:pt x="307" y="555"/>
                    <a:pt x="304" y="555"/>
                  </a:cubicBezTo>
                  <a:cubicBezTo>
                    <a:pt x="303" y="555"/>
                    <a:pt x="303" y="556"/>
                    <a:pt x="303" y="556"/>
                  </a:cubicBezTo>
                  <a:cubicBezTo>
                    <a:pt x="300" y="554"/>
                    <a:pt x="300" y="555"/>
                    <a:pt x="297" y="556"/>
                  </a:cubicBezTo>
                  <a:cubicBezTo>
                    <a:pt x="297" y="557"/>
                    <a:pt x="297" y="558"/>
                    <a:pt x="296" y="557"/>
                  </a:cubicBezTo>
                  <a:cubicBezTo>
                    <a:pt x="295" y="557"/>
                    <a:pt x="294" y="557"/>
                    <a:pt x="294" y="558"/>
                  </a:cubicBezTo>
                  <a:cubicBezTo>
                    <a:pt x="294" y="559"/>
                    <a:pt x="293" y="559"/>
                    <a:pt x="292" y="559"/>
                  </a:cubicBezTo>
                  <a:cubicBezTo>
                    <a:pt x="292" y="559"/>
                    <a:pt x="292" y="558"/>
                    <a:pt x="293" y="558"/>
                  </a:cubicBezTo>
                  <a:cubicBezTo>
                    <a:pt x="293" y="557"/>
                    <a:pt x="293" y="556"/>
                    <a:pt x="292" y="556"/>
                  </a:cubicBezTo>
                  <a:cubicBezTo>
                    <a:pt x="291" y="556"/>
                    <a:pt x="291" y="555"/>
                    <a:pt x="291" y="555"/>
                  </a:cubicBezTo>
                  <a:cubicBezTo>
                    <a:pt x="290" y="554"/>
                    <a:pt x="288" y="554"/>
                    <a:pt x="286" y="554"/>
                  </a:cubicBezTo>
                  <a:cubicBezTo>
                    <a:pt x="285" y="555"/>
                    <a:pt x="284" y="554"/>
                    <a:pt x="284" y="556"/>
                  </a:cubicBezTo>
                  <a:cubicBezTo>
                    <a:pt x="283" y="556"/>
                    <a:pt x="282" y="556"/>
                    <a:pt x="281" y="556"/>
                  </a:cubicBezTo>
                  <a:cubicBezTo>
                    <a:pt x="280" y="557"/>
                    <a:pt x="279" y="557"/>
                    <a:pt x="279" y="556"/>
                  </a:cubicBezTo>
                  <a:cubicBezTo>
                    <a:pt x="278" y="553"/>
                    <a:pt x="283" y="556"/>
                    <a:pt x="282" y="554"/>
                  </a:cubicBezTo>
                  <a:cubicBezTo>
                    <a:pt x="284" y="554"/>
                    <a:pt x="284" y="553"/>
                    <a:pt x="286" y="553"/>
                  </a:cubicBezTo>
                  <a:cubicBezTo>
                    <a:pt x="286" y="552"/>
                    <a:pt x="285" y="551"/>
                    <a:pt x="285" y="551"/>
                  </a:cubicBezTo>
                  <a:cubicBezTo>
                    <a:pt x="284" y="551"/>
                    <a:pt x="284" y="551"/>
                    <a:pt x="284" y="550"/>
                  </a:cubicBezTo>
                  <a:cubicBezTo>
                    <a:pt x="283" y="550"/>
                    <a:pt x="281" y="550"/>
                    <a:pt x="281" y="549"/>
                  </a:cubicBezTo>
                  <a:cubicBezTo>
                    <a:pt x="283" y="550"/>
                    <a:pt x="285" y="549"/>
                    <a:pt x="286" y="548"/>
                  </a:cubicBezTo>
                  <a:cubicBezTo>
                    <a:pt x="286" y="550"/>
                    <a:pt x="288" y="549"/>
                    <a:pt x="289" y="549"/>
                  </a:cubicBezTo>
                  <a:cubicBezTo>
                    <a:pt x="290" y="549"/>
                    <a:pt x="291" y="548"/>
                    <a:pt x="292" y="548"/>
                  </a:cubicBezTo>
                  <a:cubicBezTo>
                    <a:pt x="292" y="548"/>
                    <a:pt x="292" y="548"/>
                    <a:pt x="292" y="548"/>
                  </a:cubicBezTo>
                  <a:cubicBezTo>
                    <a:pt x="293" y="548"/>
                    <a:pt x="293" y="548"/>
                    <a:pt x="293" y="548"/>
                  </a:cubicBezTo>
                  <a:cubicBezTo>
                    <a:pt x="295" y="547"/>
                    <a:pt x="296" y="546"/>
                    <a:pt x="296" y="544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42"/>
                    <a:pt x="297" y="540"/>
                    <a:pt x="297" y="538"/>
                  </a:cubicBezTo>
                  <a:cubicBezTo>
                    <a:pt x="296" y="538"/>
                    <a:pt x="296" y="537"/>
                    <a:pt x="295" y="537"/>
                  </a:cubicBezTo>
                  <a:cubicBezTo>
                    <a:pt x="294" y="538"/>
                    <a:pt x="289" y="539"/>
                    <a:pt x="288" y="537"/>
                  </a:cubicBezTo>
                  <a:cubicBezTo>
                    <a:pt x="291" y="537"/>
                    <a:pt x="293" y="536"/>
                    <a:pt x="295" y="536"/>
                  </a:cubicBezTo>
                  <a:cubicBezTo>
                    <a:pt x="294" y="535"/>
                    <a:pt x="295" y="534"/>
                    <a:pt x="295" y="534"/>
                  </a:cubicBezTo>
                  <a:cubicBezTo>
                    <a:pt x="296" y="534"/>
                    <a:pt x="296" y="534"/>
                    <a:pt x="296" y="533"/>
                  </a:cubicBezTo>
                  <a:cubicBezTo>
                    <a:pt x="298" y="533"/>
                    <a:pt x="297" y="531"/>
                    <a:pt x="298" y="531"/>
                  </a:cubicBezTo>
                  <a:cubicBezTo>
                    <a:pt x="298" y="532"/>
                    <a:pt x="300" y="532"/>
                    <a:pt x="300" y="533"/>
                  </a:cubicBezTo>
                  <a:cubicBezTo>
                    <a:pt x="299" y="534"/>
                    <a:pt x="299" y="536"/>
                    <a:pt x="300" y="536"/>
                  </a:cubicBezTo>
                  <a:cubicBezTo>
                    <a:pt x="301" y="533"/>
                    <a:pt x="302" y="537"/>
                    <a:pt x="304" y="536"/>
                  </a:cubicBezTo>
                  <a:cubicBezTo>
                    <a:pt x="306" y="536"/>
                    <a:pt x="305" y="533"/>
                    <a:pt x="307" y="533"/>
                  </a:cubicBezTo>
                  <a:cubicBezTo>
                    <a:pt x="308" y="535"/>
                    <a:pt x="308" y="533"/>
                    <a:pt x="308" y="532"/>
                  </a:cubicBezTo>
                  <a:cubicBezTo>
                    <a:pt x="309" y="533"/>
                    <a:pt x="309" y="533"/>
                    <a:pt x="310" y="533"/>
                  </a:cubicBezTo>
                  <a:cubicBezTo>
                    <a:pt x="310" y="531"/>
                    <a:pt x="308" y="529"/>
                    <a:pt x="307" y="527"/>
                  </a:cubicBezTo>
                  <a:cubicBezTo>
                    <a:pt x="307" y="527"/>
                    <a:pt x="306" y="527"/>
                    <a:pt x="306" y="526"/>
                  </a:cubicBezTo>
                  <a:cubicBezTo>
                    <a:pt x="305" y="526"/>
                    <a:pt x="304" y="526"/>
                    <a:pt x="304" y="525"/>
                  </a:cubicBezTo>
                  <a:cubicBezTo>
                    <a:pt x="305" y="525"/>
                    <a:pt x="306" y="525"/>
                    <a:pt x="306" y="526"/>
                  </a:cubicBezTo>
                  <a:cubicBezTo>
                    <a:pt x="307" y="526"/>
                    <a:pt x="307" y="526"/>
                    <a:pt x="307" y="527"/>
                  </a:cubicBezTo>
                  <a:cubicBezTo>
                    <a:pt x="309" y="527"/>
                    <a:pt x="309" y="528"/>
                    <a:pt x="310" y="528"/>
                  </a:cubicBezTo>
                  <a:cubicBezTo>
                    <a:pt x="310" y="527"/>
                    <a:pt x="310" y="526"/>
                    <a:pt x="310" y="525"/>
                  </a:cubicBezTo>
                  <a:cubicBezTo>
                    <a:pt x="308" y="524"/>
                    <a:pt x="306" y="523"/>
                    <a:pt x="306" y="521"/>
                  </a:cubicBezTo>
                  <a:cubicBezTo>
                    <a:pt x="308" y="522"/>
                    <a:pt x="310" y="523"/>
                    <a:pt x="310" y="525"/>
                  </a:cubicBezTo>
                  <a:cubicBezTo>
                    <a:pt x="312" y="525"/>
                    <a:pt x="309" y="529"/>
                    <a:pt x="312" y="528"/>
                  </a:cubicBezTo>
                  <a:cubicBezTo>
                    <a:pt x="313" y="528"/>
                    <a:pt x="313" y="527"/>
                    <a:pt x="313" y="526"/>
                  </a:cubicBezTo>
                  <a:cubicBezTo>
                    <a:pt x="314" y="526"/>
                    <a:pt x="315" y="526"/>
                    <a:pt x="316" y="526"/>
                  </a:cubicBezTo>
                  <a:cubicBezTo>
                    <a:pt x="317" y="525"/>
                    <a:pt x="317" y="524"/>
                    <a:pt x="318" y="523"/>
                  </a:cubicBezTo>
                  <a:cubicBezTo>
                    <a:pt x="319" y="523"/>
                    <a:pt x="320" y="523"/>
                    <a:pt x="321" y="523"/>
                  </a:cubicBezTo>
                  <a:cubicBezTo>
                    <a:pt x="322" y="523"/>
                    <a:pt x="322" y="522"/>
                    <a:pt x="323" y="522"/>
                  </a:cubicBezTo>
                  <a:cubicBezTo>
                    <a:pt x="323" y="522"/>
                    <a:pt x="323" y="522"/>
                    <a:pt x="323" y="522"/>
                  </a:cubicBezTo>
                  <a:cubicBezTo>
                    <a:pt x="324" y="521"/>
                    <a:pt x="324" y="519"/>
                    <a:pt x="325" y="518"/>
                  </a:cubicBezTo>
                  <a:cubicBezTo>
                    <a:pt x="326" y="518"/>
                    <a:pt x="326" y="518"/>
                    <a:pt x="326" y="518"/>
                  </a:cubicBezTo>
                  <a:cubicBezTo>
                    <a:pt x="326" y="516"/>
                    <a:pt x="326" y="514"/>
                    <a:pt x="326" y="512"/>
                  </a:cubicBezTo>
                  <a:cubicBezTo>
                    <a:pt x="326" y="512"/>
                    <a:pt x="326" y="512"/>
                    <a:pt x="326" y="512"/>
                  </a:cubicBezTo>
                  <a:cubicBezTo>
                    <a:pt x="327" y="511"/>
                    <a:pt x="327" y="510"/>
                    <a:pt x="328" y="510"/>
                  </a:cubicBezTo>
                  <a:cubicBezTo>
                    <a:pt x="328" y="509"/>
                    <a:pt x="328" y="509"/>
                    <a:pt x="328" y="509"/>
                  </a:cubicBezTo>
                  <a:cubicBezTo>
                    <a:pt x="328" y="508"/>
                    <a:pt x="329" y="508"/>
                    <a:pt x="329" y="507"/>
                  </a:cubicBezTo>
                  <a:cubicBezTo>
                    <a:pt x="329" y="507"/>
                    <a:pt x="329" y="507"/>
                    <a:pt x="329" y="507"/>
                  </a:cubicBezTo>
                  <a:cubicBezTo>
                    <a:pt x="330" y="505"/>
                    <a:pt x="330" y="504"/>
                    <a:pt x="332" y="503"/>
                  </a:cubicBezTo>
                  <a:cubicBezTo>
                    <a:pt x="332" y="503"/>
                    <a:pt x="332" y="503"/>
                    <a:pt x="332" y="502"/>
                  </a:cubicBezTo>
                  <a:cubicBezTo>
                    <a:pt x="332" y="500"/>
                    <a:pt x="333" y="499"/>
                    <a:pt x="333" y="497"/>
                  </a:cubicBezTo>
                  <a:cubicBezTo>
                    <a:pt x="332" y="496"/>
                    <a:pt x="332" y="495"/>
                    <a:pt x="332" y="494"/>
                  </a:cubicBezTo>
                  <a:cubicBezTo>
                    <a:pt x="332" y="492"/>
                    <a:pt x="335" y="492"/>
                    <a:pt x="334" y="490"/>
                  </a:cubicBezTo>
                  <a:cubicBezTo>
                    <a:pt x="334" y="489"/>
                    <a:pt x="334" y="488"/>
                    <a:pt x="334" y="487"/>
                  </a:cubicBezTo>
                  <a:close/>
                  <a:moveTo>
                    <a:pt x="147" y="345"/>
                  </a:moveTo>
                  <a:cubicBezTo>
                    <a:pt x="147" y="345"/>
                    <a:pt x="146" y="345"/>
                    <a:pt x="145" y="345"/>
                  </a:cubicBezTo>
                  <a:cubicBezTo>
                    <a:pt x="145" y="346"/>
                    <a:pt x="143" y="346"/>
                    <a:pt x="142" y="346"/>
                  </a:cubicBezTo>
                  <a:cubicBezTo>
                    <a:pt x="142" y="346"/>
                    <a:pt x="142" y="347"/>
                    <a:pt x="141" y="348"/>
                  </a:cubicBezTo>
                  <a:cubicBezTo>
                    <a:pt x="141" y="348"/>
                    <a:pt x="140" y="348"/>
                    <a:pt x="139" y="349"/>
                  </a:cubicBezTo>
                  <a:cubicBezTo>
                    <a:pt x="139" y="349"/>
                    <a:pt x="139" y="351"/>
                    <a:pt x="138" y="351"/>
                  </a:cubicBezTo>
                  <a:cubicBezTo>
                    <a:pt x="137" y="352"/>
                    <a:pt x="137" y="352"/>
                    <a:pt x="137" y="353"/>
                  </a:cubicBezTo>
                  <a:cubicBezTo>
                    <a:pt x="134" y="353"/>
                    <a:pt x="134" y="356"/>
                    <a:pt x="132" y="356"/>
                  </a:cubicBezTo>
                  <a:cubicBezTo>
                    <a:pt x="132" y="358"/>
                    <a:pt x="130" y="359"/>
                    <a:pt x="130" y="361"/>
                  </a:cubicBezTo>
                  <a:cubicBezTo>
                    <a:pt x="132" y="361"/>
                    <a:pt x="133" y="363"/>
                    <a:pt x="136" y="362"/>
                  </a:cubicBezTo>
                  <a:cubicBezTo>
                    <a:pt x="136" y="361"/>
                    <a:pt x="138" y="361"/>
                    <a:pt x="138" y="360"/>
                  </a:cubicBezTo>
                  <a:cubicBezTo>
                    <a:pt x="139" y="360"/>
                    <a:pt x="139" y="359"/>
                    <a:pt x="140" y="359"/>
                  </a:cubicBezTo>
                  <a:cubicBezTo>
                    <a:pt x="140" y="358"/>
                    <a:pt x="141" y="358"/>
                    <a:pt x="142" y="358"/>
                  </a:cubicBezTo>
                  <a:cubicBezTo>
                    <a:pt x="142" y="357"/>
                    <a:pt x="143" y="358"/>
                    <a:pt x="143" y="358"/>
                  </a:cubicBezTo>
                  <a:cubicBezTo>
                    <a:pt x="143" y="357"/>
                    <a:pt x="143" y="357"/>
                    <a:pt x="143" y="357"/>
                  </a:cubicBezTo>
                  <a:cubicBezTo>
                    <a:pt x="143" y="357"/>
                    <a:pt x="144" y="357"/>
                    <a:pt x="144" y="357"/>
                  </a:cubicBezTo>
                  <a:cubicBezTo>
                    <a:pt x="144" y="357"/>
                    <a:pt x="144" y="356"/>
                    <a:pt x="144" y="356"/>
                  </a:cubicBezTo>
                  <a:cubicBezTo>
                    <a:pt x="144" y="356"/>
                    <a:pt x="145" y="356"/>
                    <a:pt x="145" y="356"/>
                  </a:cubicBezTo>
                  <a:cubicBezTo>
                    <a:pt x="145" y="356"/>
                    <a:pt x="145" y="355"/>
                    <a:pt x="145" y="355"/>
                  </a:cubicBezTo>
                  <a:cubicBezTo>
                    <a:pt x="145" y="355"/>
                    <a:pt x="146" y="355"/>
                    <a:pt x="146" y="355"/>
                  </a:cubicBezTo>
                  <a:cubicBezTo>
                    <a:pt x="146" y="354"/>
                    <a:pt x="146" y="353"/>
                    <a:pt x="147" y="353"/>
                  </a:cubicBezTo>
                  <a:cubicBezTo>
                    <a:pt x="148" y="351"/>
                    <a:pt x="146" y="351"/>
                    <a:pt x="147" y="349"/>
                  </a:cubicBezTo>
                  <a:cubicBezTo>
                    <a:pt x="146" y="347"/>
                    <a:pt x="148" y="347"/>
                    <a:pt x="147" y="345"/>
                  </a:cubicBezTo>
                  <a:close/>
                  <a:moveTo>
                    <a:pt x="216" y="580"/>
                  </a:moveTo>
                  <a:cubicBezTo>
                    <a:pt x="216" y="580"/>
                    <a:pt x="216" y="581"/>
                    <a:pt x="216" y="581"/>
                  </a:cubicBezTo>
                  <a:cubicBezTo>
                    <a:pt x="216" y="581"/>
                    <a:pt x="217" y="581"/>
                    <a:pt x="217" y="581"/>
                  </a:cubicBezTo>
                  <a:cubicBezTo>
                    <a:pt x="218" y="582"/>
                    <a:pt x="218" y="582"/>
                    <a:pt x="219" y="582"/>
                  </a:cubicBezTo>
                  <a:cubicBezTo>
                    <a:pt x="219" y="581"/>
                    <a:pt x="219" y="580"/>
                    <a:pt x="219" y="579"/>
                  </a:cubicBezTo>
                  <a:cubicBezTo>
                    <a:pt x="217" y="578"/>
                    <a:pt x="217" y="580"/>
                    <a:pt x="216" y="580"/>
                  </a:cubicBezTo>
                  <a:close/>
                  <a:moveTo>
                    <a:pt x="4" y="589"/>
                  </a:moveTo>
                  <a:cubicBezTo>
                    <a:pt x="4" y="589"/>
                    <a:pt x="4" y="589"/>
                    <a:pt x="4" y="589"/>
                  </a:cubicBezTo>
                  <a:cubicBezTo>
                    <a:pt x="4" y="589"/>
                    <a:pt x="2" y="587"/>
                    <a:pt x="3" y="588"/>
                  </a:cubicBezTo>
                  <a:cubicBezTo>
                    <a:pt x="2" y="587"/>
                    <a:pt x="1" y="588"/>
                    <a:pt x="0" y="589"/>
                  </a:cubicBezTo>
                  <a:cubicBezTo>
                    <a:pt x="1" y="589"/>
                    <a:pt x="0" y="590"/>
                    <a:pt x="0" y="590"/>
                  </a:cubicBezTo>
                  <a:cubicBezTo>
                    <a:pt x="1" y="591"/>
                    <a:pt x="2" y="590"/>
                    <a:pt x="2" y="590"/>
                  </a:cubicBezTo>
                  <a:cubicBezTo>
                    <a:pt x="3" y="591"/>
                    <a:pt x="4" y="592"/>
                    <a:pt x="5" y="590"/>
                  </a:cubicBezTo>
                  <a:cubicBezTo>
                    <a:pt x="4" y="590"/>
                    <a:pt x="4" y="590"/>
                    <a:pt x="4" y="589"/>
                  </a:cubicBezTo>
                  <a:close/>
                  <a:moveTo>
                    <a:pt x="5" y="583"/>
                  </a:moveTo>
                  <a:cubicBezTo>
                    <a:pt x="5" y="582"/>
                    <a:pt x="3" y="582"/>
                    <a:pt x="3" y="583"/>
                  </a:cubicBezTo>
                  <a:cubicBezTo>
                    <a:pt x="4" y="583"/>
                    <a:pt x="4" y="585"/>
                    <a:pt x="5" y="585"/>
                  </a:cubicBezTo>
                  <a:cubicBezTo>
                    <a:pt x="4" y="582"/>
                    <a:pt x="8" y="587"/>
                    <a:pt x="8" y="584"/>
                  </a:cubicBezTo>
                  <a:cubicBezTo>
                    <a:pt x="7" y="584"/>
                    <a:pt x="7" y="583"/>
                    <a:pt x="5" y="583"/>
                  </a:cubicBezTo>
                  <a:close/>
                  <a:moveTo>
                    <a:pt x="213" y="584"/>
                  </a:moveTo>
                  <a:cubicBezTo>
                    <a:pt x="212" y="583"/>
                    <a:pt x="211" y="582"/>
                    <a:pt x="210" y="581"/>
                  </a:cubicBezTo>
                  <a:cubicBezTo>
                    <a:pt x="210" y="581"/>
                    <a:pt x="209" y="581"/>
                    <a:pt x="209" y="581"/>
                  </a:cubicBezTo>
                  <a:cubicBezTo>
                    <a:pt x="209" y="581"/>
                    <a:pt x="208" y="580"/>
                    <a:pt x="208" y="580"/>
                  </a:cubicBezTo>
                  <a:cubicBezTo>
                    <a:pt x="207" y="580"/>
                    <a:pt x="207" y="580"/>
                    <a:pt x="207" y="580"/>
                  </a:cubicBezTo>
                  <a:cubicBezTo>
                    <a:pt x="207" y="580"/>
                    <a:pt x="207" y="580"/>
                    <a:pt x="207" y="580"/>
                  </a:cubicBezTo>
                  <a:cubicBezTo>
                    <a:pt x="206" y="580"/>
                    <a:pt x="205" y="577"/>
                    <a:pt x="203" y="580"/>
                  </a:cubicBezTo>
                  <a:cubicBezTo>
                    <a:pt x="203" y="580"/>
                    <a:pt x="202" y="580"/>
                    <a:pt x="202" y="580"/>
                  </a:cubicBezTo>
                  <a:cubicBezTo>
                    <a:pt x="202" y="580"/>
                    <a:pt x="202" y="580"/>
                    <a:pt x="202" y="580"/>
                  </a:cubicBezTo>
                  <a:cubicBezTo>
                    <a:pt x="201" y="580"/>
                    <a:pt x="201" y="580"/>
                    <a:pt x="200" y="581"/>
                  </a:cubicBezTo>
                  <a:cubicBezTo>
                    <a:pt x="198" y="580"/>
                    <a:pt x="196" y="580"/>
                    <a:pt x="196" y="582"/>
                  </a:cubicBezTo>
                  <a:cubicBezTo>
                    <a:pt x="196" y="582"/>
                    <a:pt x="197" y="583"/>
                    <a:pt x="197" y="583"/>
                  </a:cubicBezTo>
                  <a:cubicBezTo>
                    <a:pt x="197" y="584"/>
                    <a:pt x="197" y="584"/>
                    <a:pt x="198" y="584"/>
                  </a:cubicBezTo>
                  <a:cubicBezTo>
                    <a:pt x="198" y="585"/>
                    <a:pt x="200" y="586"/>
                    <a:pt x="201" y="586"/>
                  </a:cubicBezTo>
                  <a:cubicBezTo>
                    <a:pt x="201" y="586"/>
                    <a:pt x="201" y="586"/>
                    <a:pt x="201" y="587"/>
                  </a:cubicBezTo>
                  <a:cubicBezTo>
                    <a:pt x="202" y="588"/>
                    <a:pt x="202" y="590"/>
                    <a:pt x="204" y="590"/>
                  </a:cubicBezTo>
                  <a:cubicBezTo>
                    <a:pt x="204" y="589"/>
                    <a:pt x="205" y="589"/>
                    <a:pt x="206" y="589"/>
                  </a:cubicBezTo>
                  <a:cubicBezTo>
                    <a:pt x="206" y="589"/>
                    <a:pt x="207" y="589"/>
                    <a:pt x="207" y="589"/>
                  </a:cubicBezTo>
                  <a:cubicBezTo>
                    <a:pt x="207" y="589"/>
                    <a:pt x="207" y="589"/>
                    <a:pt x="207" y="589"/>
                  </a:cubicBezTo>
                  <a:cubicBezTo>
                    <a:pt x="208" y="588"/>
                    <a:pt x="211" y="588"/>
                    <a:pt x="211" y="587"/>
                  </a:cubicBezTo>
                  <a:cubicBezTo>
                    <a:pt x="211" y="587"/>
                    <a:pt x="211" y="587"/>
                    <a:pt x="211" y="587"/>
                  </a:cubicBezTo>
                  <a:cubicBezTo>
                    <a:pt x="212" y="587"/>
                    <a:pt x="213" y="586"/>
                    <a:pt x="213" y="586"/>
                  </a:cubicBezTo>
                  <a:cubicBezTo>
                    <a:pt x="213" y="585"/>
                    <a:pt x="213" y="585"/>
                    <a:pt x="213" y="584"/>
                  </a:cubicBezTo>
                  <a:cubicBezTo>
                    <a:pt x="213" y="584"/>
                    <a:pt x="213" y="584"/>
                    <a:pt x="213" y="584"/>
                  </a:cubicBezTo>
                  <a:close/>
                  <a:moveTo>
                    <a:pt x="147" y="642"/>
                  </a:moveTo>
                  <a:cubicBezTo>
                    <a:pt x="146" y="643"/>
                    <a:pt x="146" y="643"/>
                    <a:pt x="145" y="644"/>
                  </a:cubicBezTo>
                  <a:cubicBezTo>
                    <a:pt x="142" y="644"/>
                    <a:pt x="142" y="646"/>
                    <a:pt x="139" y="646"/>
                  </a:cubicBezTo>
                  <a:cubicBezTo>
                    <a:pt x="139" y="648"/>
                    <a:pt x="142" y="647"/>
                    <a:pt x="141" y="650"/>
                  </a:cubicBezTo>
                  <a:cubicBezTo>
                    <a:pt x="144" y="651"/>
                    <a:pt x="143" y="648"/>
                    <a:pt x="146" y="648"/>
                  </a:cubicBezTo>
                  <a:cubicBezTo>
                    <a:pt x="145" y="646"/>
                    <a:pt x="148" y="647"/>
                    <a:pt x="147" y="644"/>
                  </a:cubicBezTo>
                  <a:cubicBezTo>
                    <a:pt x="147" y="643"/>
                    <a:pt x="147" y="642"/>
                    <a:pt x="147" y="642"/>
                  </a:cubicBezTo>
                  <a:close/>
                  <a:moveTo>
                    <a:pt x="4" y="588"/>
                  </a:moveTo>
                  <a:cubicBezTo>
                    <a:pt x="6" y="588"/>
                    <a:pt x="6" y="590"/>
                    <a:pt x="7" y="590"/>
                  </a:cubicBezTo>
                  <a:cubicBezTo>
                    <a:pt x="7" y="589"/>
                    <a:pt x="7" y="587"/>
                    <a:pt x="7" y="586"/>
                  </a:cubicBezTo>
                  <a:cubicBezTo>
                    <a:pt x="6" y="586"/>
                    <a:pt x="4" y="586"/>
                    <a:pt x="4" y="588"/>
                  </a:cubicBezTo>
                  <a:close/>
                  <a:moveTo>
                    <a:pt x="149" y="648"/>
                  </a:moveTo>
                  <a:cubicBezTo>
                    <a:pt x="149" y="651"/>
                    <a:pt x="151" y="650"/>
                    <a:pt x="152" y="651"/>
                  </a:cubicBezTo>
                  <a:cubicBezTo>
                    <a:pt x="152" y="650"/>
                    <a:pt x="153" y="649"/>
                    <a:pt x="153" y="647"/>
                  </a:cubicBezTo>
                  <a:cubicBezTo>
                    <a:pt x="151" y="647"/>
                    <a:pt x="151" y="648"/>
                    <a:pt x="149" y="648"/>
                  </a:cubicBezTo>
                  <a:close/>
                  <a:moveTo>
                    <a:pt x="162" y="663"/>
                  </a:moveTo>
                  <a:cubicBezTo>
                    <a:pt x="160" y="663"/>
                    <a:pt x="159" y="662"/>
                    <a:pt x="158" y="662"/>
                  </a:cubicBezTo>
                  <a:cubicBezTo>
                    <a:pt x="158" y="663"/>
                    <a:pt x="157" y="662"/>
                    <a:pt x="155" y="663"/>
                  </a:cubicBezTo>
                  <a:cubicBezTo>
                    <a:pt x="156" y="661"/>
                    <a:pt x="155" y="660"/>
                    <a:pt x="154" y="660"/>
                  </a:cubicBezTo>
                  <a:cubicBezTo>
                    <a:pt x="153" y="666"/>
                    <a:pt x="157" y="666"/>
                    <a:pt x="163" y="666"/>
                  </a:cubicBezTo>
                  <a:cubicBezTo>
                    <a:pt x="163" y="666"/>
                    <a:pt x="163" y="665"/>
                    <a:pt x="163" y="665"/>
                  </a:cubicBezTo>
                  <a:cubicBezTo>
                    <a:pt x="163" y="665"/>
                    <a:pt x="163" y="664"/>
                    <a:pt x="163" y="663"/>
                  </a:cubicBezTo>
                  <a:cubicBezTo>
                    <a:pt x="162" y="664"/>
                    <a:pt x="162" y="663"/>
                    <a:pt x="162" y="663"/>
                  </a:cubicBez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61" name="Google Shape;650;p19">
              <a:extLst>
                <a:ext uri="{FF2B5EF4-FFF2-40B4-BE49-F238E27FC236}">
                  <a16:creationId xmlns:a16="http://schemas.microsoft.com/office/drawing/2014/main" id="{72355D05-EDD4-9A48-B34C-0A6FEBC9A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0050" y="2574925"/>
              <a:ext cx="603250" cy="2952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800"/>
                <a:defRPr/>
              </a:pPr>
              <a:r>
                <a:rPr lang="en-US" altLang="en-US" sz="800" b="1" dirty="0">
                  <a:solidFill>
                    <a:srgbClr val="FFFFFF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GREAT</a:t>
              </a:r>
            </a:p>
            <a:p>
              <a:pPr algn="ctr"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ts val="800"/>
                <a:defRPr/>
              </a:pPr>
              <a:r>
                <a:rPr lang="en-US" altLang="en-US" sz="800" b="1" dirty="0">
                  <a:solidFill>
                    <a:srgbClr val="FFFFFF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BRITAIN</a:t>
              </a:r>
              <a:endParaRPr lang="en-US" altLang="en-US" dirty="0">
                <a:ea typeface="Arial Unicode MS" panose="020B0604020202020204" pitchFamily="34" charset="-128"/>
              </a:endParaRPr>
            </a:p>
          </p:txBody>
        </p:sp>
        <p:sp>
          <p:nvSpPr>
            <p:cNvPr id="84005" name="Google Shape;651;p19">
              <a:extLst>
                <a:ext uri="{FF2B5EF4-FFF2-40B4-BE49-F238E27FC236}">
                  <a16:creationId xmlns:a16="http://schemas.microsoft.com/office/drawing/2014/main" id="{43685B46-0540-1F47-ACBD-C1478B7FA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425" y="5583238"/>
              <a:ext cx="41275" cy="42862"/>
            </a:xfrm>
            <a:custGeom>
              <a:avLst/>
              <a:gdLst>
                <a:gd name="T0" fmla="*/ 31433 w 8"/>
                <a:gd name="T1" fmla="*/ 0 h 8"/>
                <a:gd name="T2" fmla="*/ 26194 w 8"/>
                <a:gd name="T3" fmla="*/ 0 h 8"/>
                <a:gd name="T4" fmla="*/ 15716 w 8"/>
                <a:gd name="T5" fmla="*/ 5239 h 8"/>
                <a:gd name="T6" fmla="*/ 10478 w 8"/>
                <a:gd name="T7" fmla="*/ 10478 h 8"/>
                <a:gd name="T8" fmla="*/ 5239 w 8"/>
                <a:gd name="T9" fmla="*/ 15716 h 8"/>
                <a:gd name="T10" fmla="*/ 5239 w 8"/>
                <a:gd name="T11" fmla="*/ 26194 h 8"/>
                <a:gd name="T12" fmla="*/ 0 w 8"/>
                <a:gd name="T13" fmla="*/ 31433 h 8"/>
                <a:gd name="T14" fmla="*/ 0 w 8"/>
                <a:gd name="T15" fmla="*/ 36671 h 8"/>
                <a:gd name="T16" fmla="*/ 5239 w 8"/>
                <a:gd name="T17" fmla="*/ 41910 h 8"/>
                <a:gd name="T18" fmla="*/ 10478 w 8"/>
                <a:gd name="T19" fmla="*/ 41910 h 8"/>
                <a:gd name="T20" fmla="*/ 10478 w 8"/>
                <a:gd name="T21" fmla="*/ 41910 h 8"/>
                <a:gd name="T22" fmla="*/ 15716 w 8"/>
                <a:gd name="T23" fmla="*/ 41910 h 8"/>
                <a:gd name="T24" fmla="*/ 20955 w 8"/>
                <a:gd name="T25" fmla="*/ 41910 h 8"/>
                <a:gd name="T26" fmla="*/ 26194 w 8"/>
                <a:gd name="T27" fmla="*/ 36671 h 8"/>
                <a:gd name="T28" fmla="*/ 31433 w 8"/>
                <a:gd name="T29" fmla="*/ 36671 h 8"/>
                <a:gd name="T30" fmla="*/ 36671 w 8"/>
                <a:gd name="T31" fmla="*/ 26194 h 8"/>
                <a:gd name="T32" fmla="*/ 41910 w 8"/>
                <a:gd name="T33" fmla="*/ 26194 h 8"/>
                <a:gd name="T34" fmla="*/ 41910 w 8"/>
                <a:gd name="T35" fmla="*/ 26194 h 8"/>
                <a:gd name="T36" fmla="*/ 41910 w 8"/>
                <a:gd name="T37" fmla="*/ 20955 h 8"/>
                <a:gd name="T38" fmla="*/ 41910 w 8"/>
                <a:gd name="T39" fmla="*/ 15716 h 8"/>
                <a:gd name="T40" fmla="*/ 41910 w 8"/>
                <a:gd name="T41" fmla="*/ 15716 h 8"/>
                <a:gd name="T42" fmla="*/ 41910 w 8"/>
                <a:gd name="T43" fmla="*/ 10478 h 8"/>
                <a:gd name="T44" fmla="*/ 41910 w 8"/>
                <a:gd name="T45" fmla="*/ 5239 h 8"/>
                <a:gd name="T46" fmla="*/ 36671 w 8"/>
                <a:gd name="T47" fmla="*/ 5239 h 8"/>
                <a:gd name="T48" fmla="*/ 36671 w 8"/>
                <a:gd name="T49" fmla="*/ 0 h 8"/>
                <a:gd name="T50" fmla="*/ 31433 w 8"/>
                <a:gd name="T51" fmla="*/ 0 h 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" h="8" extrusionOk="0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63" name="Google Shape;652;p19">
              <a:extLst>
                <a:ext uri="{FF2B5EF4-FFF2-40B4-BE49-F238E27FC236}">
                  <a16:creationId xmlns:a16="http://schemas.microsoft.com/office/drawing/2014/main" id="{CBE98F71-2C96-7140-9FB5-A3240D3FA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175" y="5559425"/>
              <a:ext cx="252413" cy="1476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400"/>
                <a:defRPr/>
              </a:pPr>
              <a:r>
                <a:rPr lang="en-US" altLang="en-US" sz="4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SAN</a:t>
              </a:r>
              <a:endParaRPr lang="en-US" altLang="en-US">
                <a:ea typeface="Arial Unicode MS" panose="020B0604020202020204" pitchFamily="34" charset="-128"/>
              </a:endParaRPr>
            </a:p>
            <a:p>
              <a:pPr algn="ctr"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400"/>
                <a:defRPr/>
              </a:pPr>
              <a:r>
                <a:rPr lang="en-US" altLang="en-US" sz="4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MARINO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012" name="Google Shape;667;p19">
              <a:extLst>
                <a:ext uri="{FF2B5EF4-FFF2-40B4-BE49-F238E27FC236}">
                  <a16:creationId xmlns:a16="http://schemas.microsoft.com/office/drawing/2014/main" id="{7AEAA599-D99D-C947-9317-E893FBB85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513" y="4402138"/>
              <a:ext cx="931862" cy="598487"/>
            </a:xfrm>
            <a:custGeom>
              <a:avLst/>
              <a:gdLst>
                <a:gd name="T0" fmla="*/ 858688 w 179"/>
                <a:gd name="T1" fmla="*/ 301686 h 115"/>
                <a:gd name="T2" fmla="*/ 801442 w 179"/>
                <a:gd name="T3" fmla="*/ 249671 h 115"/>
                <a:gd name="T4" fmla="*/ 749400 w 179"/>
                <a:gd name="T5" fmla="*/ 176850 h 115"/>
                <a:gd name="T6" fmla="*/ 744196 w 179"/>
                <a:gd name="T7" fmla="*/ 98828 h 115"/>
                <a:gd name="T8" fmla="*/ 723379 w 179"/>
                <a:gd name="T9" fmla="*/ 78022 h 115"/>
                <a:gd name="T10" fmla="*/ 712971 w 179"/>
                <a:gd name="T11" fmla="*/ 67619 h 115"/>
                <a:gd name="T12" fmla="*/ 707767 w 179"/>
                <a:gd name="T13" fmla="*/ 57216 h 115"/>
                <a:gd name="T14" fmla="*/ 681746 w 179"/>
                <a:gd name="T15" fmla="*/ 46813 h 115"/>
                <a:gd name="T16" fmla="*/ 603683 w 179"/>
                <a:gd name="T17" fmla="*/ 20806 h 115"/>
                <a:gd name="T18" fmla="*/ 588071 w 179"/>
                <a:gd name="T19" fmla="*/ 10403 h 115"/>
                <a:gd name="T20" fmla="*/ 582867 w 179"/>
                <a:gd name="T21" fmla="*/ 5201 h 115"/>
                <a:gd name="T22" fmla="*/ 572458 w 179"/>
                <a:gd name="T23" fmla="*/ 0 h 115"/>
                <a:gd name="T24" fmla="*/ 567254 w 179"/>
                <a:gd name="T25" fmla="*/ 0 h 115"/>
                <a:gd name="T26" fmla="*/ 562050 w 179"/>
                <a:gd name="T27" fmla="*/ 0 h 115"/>
                <a:gd name="T28" fmla="*/ 546438 w 179"/>
                <a:gd name="T29" fmla="*/ 15604 h 115"/>
                <a:gd name="T30" fmla="*/ 551642 w 179"/>
                <a:gd name="T31" fmla="*/ 20806 h 115"/>
                <a:gd name="T32" fmla="*/ 572458 w 179"/>
                <a:gd name="T33" fmla="*/ 20806 h 115"/>
                <a:gd name="T34" fmla="*/ 562050 w 179"/>
                <a:gd name="T35" fmla="*/ 36410 h 115"/>
                <a:gd name="T36" fmla="*/ 416333 w 179"/>
                <a:gd name="T37" fmla="*/ 57216 h 115"/>
                <a:gd name="T38" fmla="*/ 317454 w 179"/>
                <a:gd name="T39" fmla="*/ 88425 h 115"/>
                <a:gd name="T40" fmla="*/ 228983 w 179"/>
                <a:gd name="T41" fmla="*/ 83224 h 115"/>
                <a:gd name="T42" fmla="*/ 234188 w 179"/>
                <a:gd name="T43" fmla="*/ 130037 h 115"/>
                <a:gd name="T44" fmla="*/ 187350 w 179"/>
                <a:gd name="T45" fmla="*/ 176850 h 115"/>
                <a:gd name="T46" fmla="*/ 124900 w 179"/>
                <a:gd name="T47" fmla="*/ 275678 h 115"/>
                <a:gd name="T48" fmla="*/ 41633 w 179"/>
                <a:gd name="T49" fmla="*/ 384909 h 115"/>
                <a:gd name="T50" fmla="*/ 10408 w 179"/>
                <a:gd name="T51" fmla="*/ 452529 h 115"/>
                <a:gd name="T52" fmla="*/ 98879 w 179"/>
                <a:gd name="T53" fmla="*/ 410917 h 115"/>
                <a:gd name="T54" fmla="*/ 187350 w 179"/>
                <a:gd name="T55" fmla="*/ 473335 h 115"/>
                <a:gd name="T56" fmla="*/ 223779 w 179"/>
                <a:gd name="T57" fmla="*/ 525349 h 115"/>
                <a:gd name="T58" fmla="*/ 228983 w 179"/>
                <a:gd name="T59" fmla="*/ 535752 h 115"/>
                <a:gd name="T60" fmla="*/ 228983 w 179"/>
                <a:gd name="T61" fmla="*/ 551357 h 115"/>
                <a:gd name="T62" fmla="*/ 338271 w 179"/>
                <a:gd name="T63" fmla="*/ 525349 h 115"/>
                <a:gd name="T64" fmla="*/ 411129 w 179"/>
                <a:gd name="T65" fmla="*/ 504543 h 115"/>
                <a:gd name="T66" fmla="*/ 426742 w 179"/>
                <a:gd name="T67" fmla="*/ 483737 h 115"/>
                <a:gd name="T68" fmla="*/ 442354 w 179"/>
                <a:gd name="T69" fmla="*/ 442126 h 115"/>
                <a:gd name="T70" fmla="*/ 530825 w 179"/>
                <a:gd name="T71" fmla="*/ 436924 h 115"/>
                <a:gd name="T72" fmla="*/ 525621 w 179"/>
                <a:gd name="T73" fmla="*/ 447327 h 115"/>
                <a:gd name="T74" fmla="*/ 598479 w 179"/>
                <a:gd name="T75" fmla="*/ 525349 h 115"/>
                <a:gd name="T76" fmla="*/ 655725 w 179"/>
                <a:gd name="T77" fmla="*/ 494140 h 115"/>
                <a:gd name="T78" fmla="*/ 660929 w 179"/>
                <a:gd name="T79" fmla="*/ 478536 h 115"/>
                <a:gd name="T80" fmla="*/ 681746 w 179"/>
                <a:gd name="T81" fmla="*/ 442126 h 115"/>
                <a:gd name="T82" fmla="*/ 681746 w 179"/>
                <a:gd name="T83" fmla="*/ 395312 h 115"/>
                <a:gd name="T84" fmla="*/ 707767 w 179"/>
                <a:gd name="T85" fmla="*/ 384909 h 115"/>
                <a:gd name="T86" fmla="*/ 723379 w 179"/>
                <a:gd name="T87" fmla="*/ 390111 h 115"/>
                <a:gd name="T88" fmla="*/ 744196 w 179"/>
                <a:gd name="T89" fmla="*/ 431723 h 115"/>
                <a:gd name="T90" fmla="*/ 754604 w 179"/>
                <a:gd name="T91" fmla="*/ 436924 h 115"/>
                <a:gd name="T92" fmla="*/ 785829 w 179"/>
                <a:gd name="T93" fmla="*/ 442126 h 115"/>
                <a:gd name="T94" fmla="*/ 811850 w 179"/>
                <a:gd name="T95" fmla="*/ 431723 h 115"/>
                <a:gd name="T96" fmla="*/ 848279 w 179"/>
                <a:gd name="T97" fmla="*/ 468133 h 115"/>
                <a:gd name="T98" fmla="*/ 848279 w 179"/>
                <a:gd name="T99" fmla="*/ 431723 h 115"/>
                <a:gd name="T100" fmla="*/ 837871 w 179"/>
                <a:gd name="T101" fmla="*/ 416118 h 115"/>
                <a:gd name="T102" fmla="*/ 832667 w 179"/>
                <a:gd name="T103" fmla="*/ 395312 h 115"/>
                <a:gd name="T104" fmla="*/ 843075 w 179"/>
                <a:gd name="T105" fmla="*/ 374506 h 115"/>
                <a:gd name="T106" fmla="*/ 853483 w 179"/>
                <a:gd name="T107" fmla="*/ 369305 h 115"/>
                <a:gd name="T108" fmla="*/ 915933 w 179"/>
                <a:gd name="T109" fmla="*/ 374506 h 115"/>
                <a:gd name="T110" fmla="*/ 915933 w 179"/>
                <a:gd name="T111" fmla="*/ 343298 h 11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9" h="115" extrusionOk="0">
                  <a:moveTo>
                    <a:pt x="178" y="54"/>
                  </a:moveTo>
                  <a:cubicBezTo>
                    <a:pt x="179" y="53"/>
                    <a:pt x="178" y="52"/>
                    <a:pt x="177" y="51"/>
                  </a:cubicBezTo>
                  <a:cubicBezTo>
                    <a:pt x="176" y="51"/>
                    <a:pt x="175" y="52"/>
                    <a:pt x="175" y="54"/>
                  </a:cubicBezTo>
                  <a:cubicBezTo>
                    <a:pt x="176" y="56"/>
                    <a:pt x="172" y="54"/>
                    <a:pt x="173" y="57"/>
                  </a:cubicBezTo>
                  <a:cubicBezTo>
                    <a:pt x="170" y="57"/>
                    <a:pt x="170" y="60"/>
                    <a:pt x="166" y="59"/>
                  </a:cubicBezTo>
                  <a:cubicBezTo>
                    <a:pt x="165" y="59"/>
                    <a:pt x="165" y="59"/>
                    <a:pt x="165" y="58"/>
                  </a:cubicBezTo>
                  <a:cubicBezTo>
                    <a:pt x="164" y="58"/>
                    <a:pt x="163" y="57"/>
                    <a:pt x="162" y="57"/>
                  </a:cubicBezTo>
                  <a:cubicBezTo>
                    <a:pt x="162" y="56"/>
                    <a:pt x="160" y="57"/>
                    <a:pt x="160" y="55"/>
                  </a:cubicBezTo>
                  <a:cubicBezTo>
                    <a:pt x="159" y="55"/>
                    <a:pt x="158" y="53"/>
                    <a:pt x="156" y="54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6" y="49"/>
                    <a:pt x="155" y="49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3" y="48"/>
                    <a:pt x="153" y="48"/>
                  </a:cubicBezTo>
                  <a:cubicBezTo>
                    <a:pt x="151" y="47"/>
                    <a:pt x="148" y="46"/>
                    <a:pt x="145" y="46"/>
                  </a:cubicBezTo>
                  <a:cubicBezTo>
                    <a:pt x="145" y="46"/>
                    <a:pt x="144" y="46"/>
                    <a:pt x="144" y="45"/>
                  </a:cubicBezTo>
                  <a:cubicBezTo>
                    <a:pt x="144" y="43"/>
                    <a:pt x="143" y="43"/>
                    <a:pt x="143" y="42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3" y="35"/>
                    <a:pt x="144" y="35"/>
                    <a:pt x="144" y="34"/>
                  </a:cubicBezTo>
                  <a:cubicBezTo>
                    <a:pt x="144" y="32"/>
                    <a:pt x="147" y="32"/>
                    <a:pt x="146" y="29"/>
                  </a:cubicBezTo>
                  <a:cubicBezTo>
                    <a:pt x="149" y="29"/>
                    <a:pt x="148" y="26"/>
                    <a:pt x="151" y="25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9" y="20"/>
                    <a:pt x="148" y="20"/>
                    <a:pt x="147" y="20"/>
                  </a:cubicBezTo>
                  <a:cubicBezTo>
                    <a:pt x="147" y="20"/>
                    <a:pt x="147" y="20"/>
                    <a:pt x="146" y="20"/>
                  </a:cubicBezTo>
                  <a:cubicBezTo>
                    <a:pt x="146" y="19"/>
                    <a:pt x="145" y="18"/>
                    <a:pt x="143" y="19"/>
                  </a:cubicBezTo>
                  <a:cubicBezTo>
                    <a:pt x="143" y="18"/>
                    <a:pt x="142" y="18"/>
                    <a:pt x="142" y="18"/>
                  </a:cubicBezTo>
                  <a:cubicBezTo>
                    <a:pt x="142" y="17"/>
                    <a:pt x="141" y="17"/>
                    <a:pt x="141" y="17"/>
                  </a:cubicBezTo>
                  <a:cubicBezTo>
                    <a:pt x="141" y="16"/>
                    <a:pt x="140" y="16"/>
                    <a:pt x="140" y="16"/>
                  </a:cubicBezTo>
                  <a:cubicBezTo>
                    <a:pt x="140" y="16"/>
                    <a:pt x="140" y="15"/>
                    <a:pt x="140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8" y="14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1"/>
                    <a:pt x="136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1"/>
                    <a:pt x="136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4" y="9"/>
                    <a:pt x="132" y="9"/>
                    <a:pt x="131" y="9"/>
                  </a:cubicBezTo>
                  <a:cubicBezTo>
                    <a:pt x="131" y="9"/>
                    <a:pt x="131" y="8"/>
                    <a:pt x="130" y="8"/>
                  </a:cubicBezTo>
                  <a:cubicBezTo>
                    <a:pt x="129" y="8"/>
                    <a:pt x="129" y="8"/>
                    <a:pt x="128" y="7"/>
                  </a:cubicBezTo>
                  <a:cubicBezTo>
                    <a:pt x="126" y="8"/>
                    <a:pt x="122" y="6"/>
                    <a:pt x="122" y="8"/>
                  </a:cubicBezTo>
                  <a:cubicBezTo>
                    <a:pt x="121" y="7"/>
                    <a:pt x="119" y="8"/>
                    <a:pt x="119" y="5"/>
                  </a:cubicBezTo>
                  <a:cubicBezTo>
                    <a:pt x="118" y="5"/>
                    <a:pt x="118" y="4"/>
                    <a:pt x="117" y="4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4"/>
                    <a:pt x="115" y="3"/>
                    <a:pt x="115" y="3"/>
                  </a:cubicBezTo>
                  <a:cubicBezTo>
                    <a:pt x="115" y="3"/>
                    <a:pt x="115" y="3"/>
                    <a:pt x="114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2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1" y="1"/>
                    <a:pt x="111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1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6" y="1"/>
                    <a:pt x="106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4"/>
                    <a:pt x="106" y="4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6" y="4"/>
                    <a:pt x="106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3"/>
                    <a:pt x="109" y="3"/>
                    <a:pt x="110" y="4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8" y="7"/>
                    <a:pt x="108" y="7"/>
                  </a:cubicBezTo>
                  <a:cubicBezTo>
                    <a:pt x="107" y="8"/>
                    <a:pt x="107" y="9"/>
                    <a:pt x="106" y="9"/>
                  </a:cubicBezTo>
                  <a:cubicBezTo>
                    <a:pt x="105" y="9"/>
                    <a:pt x="105" y="10"/>
                    <a:pt x="104" y="10"/>
                  </a:cubicBezTo>
                  <a:cubicBezTo>
                    <a:pt x="103" y="10"/>
                    <a:pt x="103" y="10"/>
                    <a:pt x="102" y="11"/>
                  </a:cubicBezTo>
                  <a:cubicBezTo>
                    <a:pt x="99" y="12"/>
                    <a:pt x="100" y="8"/>
                    <a:pt x="96" y="9"/>
                  </a:cubicBezTo>
                  <a:cubicBezTo>
                    <a:pt x="93" y="10"/>
                    <a:pt x="88" y="9"/>
                    <a:pt x="83" y="10"/>
                  </a:cubicBezTo>
                  <a:cubicBezTo>
                    <a:pt x="82" y="10"/>
                    <a:pt x="80" y="10"/>
                    <a:pt x="80" y="11"/>
                  </a:cubicBezTo>
                  <a:cubicBezTo>
                    <a:pt x="78" y="11"/>
                    <a:pt x="75" y="10"/>
                    <a:pt x="73" y="10"/>
                  </a:cubicBezTo>
                  <a:cubicBezTo>
                    <a:pt x="71" y="9"/>
                    <a:pt x="71" y="10"/>
                    <a:pt x="69" y="9"/>
                  </a:cubicBezTo>
                  <a:cubicBezTo>
                    <a:pt x="69" y="9"/>
                    <a:pt x="69" y="9"/>
                    <a:pt x="68" y="10"/>
                  </a:cubicBezTo>
                  <a:cubicBezTo>
                    <a:pt x="67" y="11"/>
                    <a:pt x="66" y="12"/>
                    <a:pt x="66" y="14"/>
                  </a:cubicBezTo>
                  <a:cubicBezTo>
                    <a:pt x="64" y="14"/>
                    <a:pt x="64" y="15"/>
                    <a:pt x="63" y="15"/>
                  </a:cubicBezTo>
                  <a:cubicBezTo>
                    <a:pt x="63" y="16"/>
                    <a:pt x="61" y="16"/>
                    <a:pt x="61" y="17"/>
                  </a:cubicBezTo>
                  <a:cubicBezTo>
                    <a:pt x="58" y="16"/>
                    <a:pt x="59" y="19"/>
                    <a:pt x="56" y="19"/>
                  </a:cubicBezTo>
                  <a:cubicBezTo>
                    <a:pt x="54" y="18"/>
                    <a:pt x="52" y="18"/>
                    <a:pt x="52" y="16"/>
                  </a:cubicBezTo>
                  <a:cubicBezTo>
                    <a:pt x="50" y="16"/>
                    <a:pt x="49" y="14"/>
                    <a:pt x="47" y="13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5" y="15"/>
                    <a:pt x="45" y="15"/>
                  </a:cubicBezTo>
                  <a:cubicBezTo>
                    <a:pt x="45" y="16"/>
                    <a:pt x="45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8"/>
                    <a:pt x="47" y="17"/>
                    <a:pt x="48" y="20"/>
                  </a:cubicBezTo>
                  <a:cubicBezTo>
                    <a:pt x="48" y="21"/>
                    <a:pt x="48" y="21"/>
                    <a:pt x="48" y="22"/>
                  </a:cubicBezTo>
                  <a:cubicBezTo>
                    <a:pt x="48" y="23"/>
                    <a:pt x="48" y="23"/>
                    <a:pt x="47" y="23"/>
                  </a:cubicBezTo>
                  <a:cubicBezTo>
                    <a:pt x="47" y="24"/>
                    <a:pt x="47" y="24"/>
                    <a:pt x="46" y="24"/>
                  </a:cubicBezTo>
                  <a:cubicBezTo>
                    <a:pt x="46" y="24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3" y="26"/>
                    <a:pt x="43" y="27"/>
                  </a:cubicBezTo>
                  <a:cubicBezTo>
                    <a:pt x="43" y="27"/>
                    <a:pt x="43" y="27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0" y="30"/>
                    <a:pt x="38" y="32"/>
                    <a:pt x="36" y="34"/>
                  </a:cubicBezTo>
                  <a:cubicBezTo>
                    <a:pt x="36" y="35"/>
                    <a:pt x="35" y="36"/>
                    <a:pt x="34" y="37"/>
                  </a:cubicBezTo>
                  <a:cubicBezTo>
                    <a:pt x="34" y="38"/>
                    <a:pt x="33" y="38"/>
                    <a:pt x="33" y="39"/>
                  </a:cubicBezTo>
                  <a:cubicBezTo>
                    <a:pt x="30" y="38"/>
                    <a:pt x="30" y="42"/>
                    <a:pt x="28" y="41"/>
                  </a:cubicBezTo>
                  <a:cubicBezTo>
                    <a:pt x="27" y="42"/>
                    <a:pt x="26" y="42"/>
                    <a:pt x="26" y="43"/>
                  </a:cubicBezTo>
                  <a:cubicBezTo>
                    <a:pt x="25" y="43"/>
                    <a:pt x="25" y="44"/>
                    <a:pt x="24" y="44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54"/>
                    <a:pt x="21" y="55"/>
                    <a:pt x="19" y="56"/>
                  </a:cubicBezTo>
                  <a:cubicBezTo>
                    <a:pt x="15" y="58"/>
                    <a:pt x="13" y="62"/>
                    <a:pt x="10" y="64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9" y="69"/>
                    <a:pt x="9" y="71"/>
                    <a:pt x="9" y="71"/>
                  </a:cubicBezTo>
                  <a:cubicBezTo>
                    <a:pt x="9" y="71"/>
                    <a:pt x="8" y="71"/>
                    <a:pt x="8" y="71"/>
                  </a:cubicBezTo>
                  <a:cubicBezTo>
                    <a:pt x="8" y="72"/>
                    <a:pt x="8" y="73"/>
                    <a:pt x="8" y="74"/>
                  </a:cubicBezTo>
                  <a:cubicBezTo>
                    <a:pt x="7" y="76"/>
                    <a:pt x="6" y="78"/>
                    <a:pt x="6" y="81"/>
                  </a:cubicBezTo>
                  <a:cubicBezTo>
                    <a:pt x="4" y="81"/>
                    <a:pt x="5" y="84"/>
                    <a:pt x="3" y="83"/>
                  </a:cubicBezTo>
                  <a:cubicBezTo>
                    <a:pt x="3" y="85"/>
                    <a:pt x="0" y="84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2" y="87"/>
                    <a:pt x="2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5" y="89"/>
                    <a:pt x="5" y="87"/>
                    <a:pt x="6" y="87"/>
                  </a:cubicBezTo>
                  <a:cubicBezTo>
                    <a:pt x="7" y="86"/>
                    <a:pt x="10" y="86"/>
                    <a:pt x="11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1"/>
                    <a:pt x="12" y="78"/>
                    <a:pt x="14" y="78"/>
                  </a:cubicBezTo>
                  <a:cubicBezTo>
                    <a:pt x="16" y="77"/>
                    <a:pt x="16" y="79"/>
                    <a:pt x="19" y="79"/>
                  </a:cubicBezTo>
                  <a:cubicBezTo>
                    <a:pt x="19" y="77"/>
                    <a:pt x="20" y="78"/>
                    <a:pt x="20" y="77"/>
                  </a:cubicBezTo>
                  <a:cubicBezTo>
                    <a:pt x="22" y="77"/>
                    <a:pt x="22" y="76"/>
                    <a:pt x="23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7"/>
                    <a:pt x="33" y="78"/>
                    <a:pt x="35" y="78"/>
                  </a:cubicBezTo>
                  <a:cubicBezTo>
                    <a:pt x="34" y="82"/>
                    <a:pt x="37" y="86"/>
                    <a:pt x="35" y="89"/>
                  </a:cubicBezTo>
                  <a:cubicBezTo>
                    <a:pt x="35" y="90"/>
                    <a:pt x="35" y="91"/>
                    <a:pt x="36" y="91"/>
                  </a:cubicBezTo>
                  <a:cubicBezTo>
                    <a:pt x="37" y="91"/>
                    <a:pt x="37" y="93"/>
                    <a:pt x="38" y="93"/>
                  </a:cubicBezTo>
                  <a:cubicBezTo>
                    <a:pt x="39" y="94"/>
                    <a:pt x="39" y="94"/>
                    <a:pt x="40" y="95"/>
                  </a:cubicBezTo>
                  <a:cubicBezTo>
                    <a:pt x="40" y="96"/>
                    <a:pt x="40" y="96"/>
                    <a:pt x="41" y="96"/>
                  </a:cubicBezTo>
                  <a:cubicBezTo>
                    <a:pt x="42" y="98"/>
                    <a:pt x="42" y="99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1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4"/>
                    <a:pt x="44" y="105"/>
                    <a:pt x="44" y="105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5"/>
                    <a:pt x="46" y="105"/>
                  </a:cubicBezTo>
                  <a:cubicBezTo>
                    <a:pt x="48" y="105"/>
                    <a:pt x="50" y="103"/>
                    <a:pt x="53" y="104"/>
                  </a:cubicBezTo>
                  <a:cubicBezTo>
                    <a:pt x="53" y="102"/>
                    <a:pt x="54" y="103"/>
                    <a:pt x="54" y="102"/>
                  </a:cubicBezTo>
                  <a:cubicBezTo>
                    <a:pt x="55" y="102"/>
                    <a:pt x="56" y="101"/>
                    <a:pt x="57" y="101"/>
                  </a:cubicBezTo>
                  <a:cubicBezTo>
                    <a:pt x="58" y="101"/>
                    <a:pt x="59" y="100"/>
                    <a:pt x="60" y="100"/>
                  </a:cubicBezTo>
                  <a:cubicBezTo>
                    <a:pt x="61" y="101"/>
                    <a:pt x="63" y="101"/>
                    <a:pt x="65" y="101"/>
                  </a:cubicBezTo>
                  <a:cubicBezTo>
                    <a:pt x="66" y="101"/>
                    <a:pt x="66" y="102"/>
                    <a:pt x="67" y="103"/>
                  </a:cubicBezTo>
                  <a:cubicBezTo>
                    <a:pt x="68" y="103"/>
                    <a:pt x="69" y="103"/>
                    <a:pt x="69" y="104"/>
                  </a:cubicBezTo>
                  <a:cubicBezTo>
                    <a:pt x="72" y="105"/>
                    <a:pt x="71" y="103"/>
                    <a:pt x="73" y="103"/>
                  </a:cubicBezTo>
                  <a:cubicBezTo>
                    <a:pt x="73" y="101"/>
                    <a:pt x="75" y="102"/>
                    <a:pt x="77" y="102"/>
                  </a:cubicBezTo>
                  <a:cubicBezTo>
                    <a:pt x="77" y="101"/>
                    <a:pt x="78" y="100"/>
                    <a:pt x="77" y="99"/>
                  </a:cubicBezTo>
                  <a:cubicBezTo>
                    <a:pt x="78" y="99"/>
                    <a:pt x="78" y="97"/>
                    <a:pt x="79" y="97"/>
                  </a:cubicBezTo>
                  <a:cubicBezTo>
                    <a:pt x="81" y="97"/>
                    <a:pt x="80" y="94"/>
                    <a:pt x="83" y="95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94"/>
                    <a:pt x="83" y="94"/>
                    <a:pt x="83" y="93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3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1"/>
                    <a:pt x="80" y="91"/>
                    <a:pt x="81" y="88"/>
                  </a:cubicBezTo>
                  <a:cubicBezTo>
                    <a:pt x="82" y="88"/>
                    <a:pt x="82" y="87"/>
                    <a:pt x="83" y="87"/>
                  </a:cubicBezTo>
                  <a:cubicBezTo>
                    <a:pt x="83" y="86"/>
                    <a:pt x="85" y="86"/>
                    <a:pt x="85" y="85"/>
                  </a:cubicBezTo>
                  <a:cubicBezTo>
                    <a:pt x="86" y="84"/>
                    <a:pt x="87" y="83"/>
                    <a:pt x="89" y="83"/>
                  </a:cubicBezTo>
                  <a:cubicBezTo>
                    <a:pt x="90" y="81"/>
                    <a:pt x="93" y="81"/>
                    <a:pt x="92" y="78"/>
                  </a:cubicBezTo>
                  <a:cubicBezTo>
                    <a:pt x="93" y="78"/>
                    <a:pt x="93" y="77"/>
                    <a:pt x="93" y="77"/>
                  </a:cubicBezTo>
                  <a:cubicBezTo>
                    <a:pt x="96" y="77"/>
                    <a:pt x="97" y="75"/>
                    <a:pt x="101" y="76"/>
                  </a:cubicBezTo>
                  <a:cubicBezTo>
                    <a:pt x="101" y="77"/>
                    <a:pt x="102" y="78"/>
                    <a:pt x="102" y="79"/>
                  </a:cubicBezTo>
                  <a:cubicBezTo>
                    <a:pt x="103" y="82"/>
                    <a:pt x="102" y="83"/>
                    <a:pt x="102" y="84"/>
                  </a:cubicBezTo>
                  <a:cubicBezTo>
                    <a:pt x="102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2" y="86"/>
                    <a:pt x="102" y="86"/>
                    <a:pt x="102" y="87"/>
                  </a:cubicBezTo>
                  <a:cubicBezTo>
                    <a:pt x="102" y="88"/>
                    <a:pt x="103" y="89"/>
                    <a:pt x="102" y="91"/>
                  </a:cubicBezTo>
                  <a:cubicBezTo>
                    <a:pt x="103" y="91"/>
                    <a:pt x="104" y="92"/>
                    <a:pt x="103" y="93"/>
                  </a:cubicBezTo>
                  <a:cubicBezTo>
                    <a:pt x="106" y="95"/>
                    <a:pt x="108" y="97"/>
                    <a:pt x="110" y="99"/>
                  </a:cubicBezTo>
                  <a:cubicBezTo>
                    <a:pt x="110" y="99"/>
                    <a:pt x="111" y="99"/>
                    <a:pt x="111" y="100"/>
                  </a:cubicBezTo>
                  <a:cubicBezTo>
                    <a:pt x="113" y="100"/>
                    <a:pt x="115" y="100"/>
                    <a:pt x="115" y="101"/>
                  </a:cubicBezTo>
                  <a:cubicBezTo>
                    <a:pt x="115" y="102"/>
                    <a:pt x="116" y="102"/>
                    <a:pt x="116" y="104"/>
                  </a:cubicBezTo>
                  <a:cubicBezTo>
                    <a:pt x="116" y="105"/>
                    <a:pt x="115" y="105"/>
                    <a:pt x="115" y="107"/>
                  </a:cubicBezTo>
                  <a:cubicBezTo>
                    <a:pt x="115" y="109"/>
                    <a:pt x="117" y="109"/>
                    <a:pt x="118" y="111"/>
                  </a:cubicBezTo>
                  <a:cubicBezTo>
                    <a:pt x="117" y="113"/>
                    <a:pt x="118" y="115"/>
                    <a:pt x="121" y="114"/>
                  </a:cubicBezTo>
                  <a:cubicBezTo>
                    <a:pt x="120" y="108"/>
                    <a:pt x="121" y="103"/>
                    <a:pt x="122" y="96"/>
                  </a:cubicBezTo>
                  <a:cubicBezTo>
                    <a:pt x="123" y="96"/>
                    <a:pt x="124" y="95"/>
                    <a:pt x="126" y="95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6" y="93"/>
                    <a:pt x="126" y="93"/>
                    <a:pt x="127" y="93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27" y="93"/>
                    <a:pt x="127" y="93"/>
                    <a:pt x="127" y="93"/>
                  </a:cubicBezTo>
                  <a:cubicBezTo>
                    <a:pt x="127" y="93"/>
                    <a:pt x="127" y="92"/>
                    <a:pt x="127" y="92"/>
                  </a:cubicBezTo>
                  <a:cubicBezTo>
                    <a:pt x="127" y="91"/>
                    <a:pt x="128" y="90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30" y="88"/>
                    <a:pt x="130" y="88"/>
                  </a:cubicBezTo>
                  <a:cubicBezTo>
                    <a:pt x="130" y="88"/>
                    <a:pt x="130" y="88"/>
                    <a:pt x="130" y="87"/>
                  </a:cubicBezTo>
                  <a:cubicBezTo>
                    <a:pt x="130" y="87"/>
                    <a:pt x="130" y="87"/>
                    <a:pt x="130" y="87"/>
                  </a:cubicBezTo>
                  <a:cubicBezTo>
                    <a:pt x="131" y="86"/>
                    <a:pt x="131" y="86"/>
                    <a:pt x="131" y="85"/>
                  </a:cubicBezTo>
                  <a:cubicBezTo>
                    <a:pt x="132" y="85"/>
                    <a:pt x="132" y="84"/>
                    <a:pt x="132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81"/>
                    <a:pt x="130" y="80"/>
                    <a:pt x="131" y="77"/>
                  </a:cubicBezTo>
                  <a:cubicBezTo>
                    <a:pt x="131" y="77"/>
                    <a:pt x="131" y="77"/>
                    <a:pt x="131" y="76"/>
                  </a:cubicBezTo>
                  <a:cubicBezTo>
                    <a:pt x="131" y="76"/>
                    <a:pt x="132" y="76"/>
                    <a:pt x="132" y="76"/>
                  </a:cubicBezTo>
                  <a:cubicBezTo>
                    <a:pt x="132" y="75"/>
                    <a:pt x="134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6" y="75"/>
                    <a:pt x="136" y="75"/>
                    <a:pt x="136" y="74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6" y="74"/>
                    <a:pt x="136" y="74"/>
                    <a:pt x="137" y="74"/>
                  </a:cubicBezTo>
                  <a:cubicBezTo>
                    <a:pt x="137" y="74"/>
                    <a:pt x="137" y="74"/>
                    <a:pt x="138" y="74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8" y="74"/>
                    <a:pt x="138" y="75"/>
                    <a:pt x="138" y="75"/>
                  </a:cubicBezTo>
                  <a:cubicBezTo>
                    <a:pt x="138" y="75"/>
                    <a:pt x="138" y="75"/>
                    <a:pt x="139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41" y="75"/>
                    <a:pt x="141" y="76"/>
                    <a:pt x="142" y="77"/>
                  </a:cubicBezTo>
                  <a:cubicBezTo>
                    <a:pt x="142" y="82"/>
                    <a:pt x="142" y="82"/>
                    <a:pt x="142" y="82"/>
                  </a:cubicBezTo>
                  <a:cubicBezTo>
                    <a:pt x="142" y="82"/>
                    <a:pt x="142" y="82"/>
                    <a:pt x="143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4" y="83"/>
                    <a:pt x="144" y="84"/>
                    <a:pt x="144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6" y="86"/>
                    <a:pt x="148" y="86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1" y="85"/>
                    <a:pt x="151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2" y="85"/>
                    <a:pt x="152" y="84"/>
                    <a:pt x="153" y="84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3" y="84"/>
                    <a:pt x="154" y="84"/>
                    <a:pt x="154" y="84"/>
                  </a:cubicBezTo>
                  <a:cubicBezTo>
                    <a:pt x="154" y="84"/>
                    <a:pt x="154" y="84"/>
                    <a:pt x="154" y="84"/>
                  </a:cubicBezTo>
                  <a:cubicBezTo>
                    <a:pt x="155" y="84"/>
                    <a:pt x="155" y="84"/>
                    <a:pt x="156" y="83"/>
                  </a:cubicBezTo>
                  <a:cubicBezTo>
                    <a:pt x="156" y="83"/>
                    <a:pt x="156" y="83"/>
                    <a:pt x="156" y="83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9" y="83"/>
                    <a:pt x="160" y="83"/>
                  </a:cubicBezTo>
                  <a:cubicBezTo>
                    <a:pt x="160" y="84"/>
                    <a:pt x="161" y="85"/>
                    <a:pt x="160" y="87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90"/>
                    <a:pt x="163" y="90"/>
                  </a:cubicBezTo>
                  <a:cubicBezTo>
                    <a:pt x="163" y="91"/>
                    <a:pt x="164" y="92"/>
                    <a:pt x="166" y="92"/>
                  </a:cubicBezTo>
                  <a:cubicBezTo>
                    <a:pt x="167" y="89"/>
                    <a:pt x="165" y="90"/>
                    <a:pt x="165" y="87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4" y="84"/>
                    <a:pt x="164" y="83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3" y="83"/>
                    <a:pt x="163" y="82"/>
                    <a:pt x="163" y="82"/>
                  </a:cubicBezTo>
                  <a:cubicBezTo>
                    <a:pt x="163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1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0"/>
                    <a:pt x="161" y="80"/>
                    <a:pt x="161" y="79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1" y="79"/>
                    <a:pt x="161" y="78"/>
                    <a:pt x="161" y="78"/>
                  </a:cubicBezTo>
                  <a:cubicBezTo>
                    <a:pt x="161" y="78"/>
                    <a:pt x="161" y="78"/>
                    <a:pt x="161" y="77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0" y="77"/>
                    <a:pt x="160" y="76"/>
                    <a:pt x="160" y="7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0" y="76"/>
                    <a:pt x="160" y="76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0" y="73"/>
                    <a:pt x="161" y="73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3" y="72"/>
                    <a:pt x="163" y="72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5" y="70"/>
                    <a:pt x="166" y="70"/>
                    <a:pt x="167" y="70"/>
                  </a:cubicBezTo>
                  <a:cubicBezTo>
                    <a:pt x="168" y="70"/>
                    <a:pt x="171" y="69"/>
                    <a:pt x="171" y="71"/>
                  </a:cubicBezTo>
                  <a:cubicBezTo>
                    <a:pt x="173" y="71"/>
                    <a:pt x="173" y="73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7" y="72"/>
                    <a:pt x="176" y="71"/>
                    <a:pt x="176" y="71"/>
                  </a:cubicBezTo>
                  <a:cubicBezTo>
                    <a:pt x="176" y="71"/>
                    <a:pt x="175" y="71"/>
                    <a:pt x="175" y="71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70"/>
                    <a:pt x="176" y="69"/>
                    <a:pt x="176" y="69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6" y="66"/>
                  </a:cubicBezTo>
                  <a:cubicBezTo>
                    <a:pt x="176" y="60"/>
                    <a:pt x="176" y="60"/>
                    <a:pt x="176" y="60"/>
                  </a:cubicBezTo>
                  <a:cubicBezTo>
                    <a:pt x="177" y="60"/>
                    <a:pt x="177" y="59"/>
                    <a:pt x="177" y="59"/>
                  </a:cubicBezTo>
                  <a:cubicBezTo>
                    <a:pt x="177" y="56"/>
                    <a:pt x="179" y="57"/>
                    <a:pt x="178" y="54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79" name="Google Shape;668;p19">
              <a:extLst>
                <a:ext uri="{FF2B5EF4-FFF2-40B4-BE49-F238E27FC236}">
                  <a16:creationId xmlns:a16="http://schemas.microsoft.com/office/drawing/2014/main" id="{DBEC0254-A9B2-F642-A349-5C1D0D2C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000" y="4622800"/>
              <a:ext cx="1009650" cy="21907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800"/>
                <a:defRPr/>
              </a:pPr>
              <a:r>
                <a:rPr lang="en-US" altLang="en-US" sz="8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SWITZERLAND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014" name="Google Shape;669;p19">
              <a:extLst>
                <a:ext uri="{FF2B5EF4-FFF2-40B4-BE49-F238E27FC236}">
                  <a16:creationId xmlns:a16="http://schemas.microsoft.com/office/drawing/2014/main" id="{A6593F5D-285E-E242-8C95-63898E3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5619750"/>
              <a:ext cx="31750" cy="26988"/>
            </a:xfrm>
            <a:custGeom>
              <a:avLst/>
              <a:gdLst>
                <a:gd name="T0" fmla="*/ 0 w 6"/>
                <a:gd name="T1" fmla="*/ 21336 h 5"/>
                <a:gd name="T2" fmla="*/ 10795 w 6"/>
                <a:gd name="T3" fmla="*/ 5334 h 5"/>
                <a:gd name="T4" fmla="*/ 32384 w 6"/>
                <a:gd name="T5" fmla="*/ 5334 h 5"/>
                <a:gd name="T6" fmla="*/ 21589 w 6"/>
                <a:gd name="T7" fmla="*/ 21336 h 5"/>
                <a:gd name="T8" fmla="*/ 0 w 6"/>
                <a:gd name="T9" fmla="*/ 21336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5" extrusionOk="0">
                  <a:moveTo>
                    <a:pt x="0" y="4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0"/>
                    <a:pt x="6" y="1"/>
                  </a:cubicBezTo>
                  <a:cubicBezTo>
                    <a:pt x="6" y="3"/>
                    <a:pt x="5" y="4"/>
                    <a:pt x="4" y="4"/>
                  </a:cubicBezTo>
                  <a:cubicBezTo>
                    <a:pt x="2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pPr defTabSz="38098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A" sz="15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</a:endParaRPr>
            </a:p>
          </p:txBody>
        </p:sp>
        <p:sp>
          <p:nvSpPr>
            <p:cNvPr id="26681" name="Google Shape;670;p19">
              <a:extLst>
                <a:ext uri="{FF2B5EF4-FFF2-40B4-BE49-F238E27FC236}">
                  <a16:creationId xmlns:a16="http://schemas.microsoft.com/office/drawing/2014/main" id="{8747B5A2-306D-D34F-AE7B-A3C122722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750" y="5635625"/>
              <a:ext cx="400050" cy="12541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ts val="400"/>
                <a:defRPr/>
              </a:pPr>
              <a:r>
                <a:rPr lang="en-US" altLang="en-US" sz="400" b="1"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MONACO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31909D4-132A-AA4A-A33D-3F133EDAE4DE}"/>
              </a:ext>
            </a:extLst>
          </p:cNvPr>
          <p:cNvGrpSpPr/>
          <p:nvPr/>
        </p:nvGrpSpPr>
        <p:grpSpPr>
          <a:xfrm>
            <a:off x="809625" y="1004094"/>
            <a:ext cx="5027083" cy="4922573"/>
            <a:chOff x="971550" y="1204913"/>
            <a:chExt cx="6032500" cy="5907087"/>
          </a:xfrm>
        </p:grpSpPr>
        <p:sp>
          <p:nvSpPr>
            <p:cNvPr id="83969" name="Google Shape;615;p19">
              <a:extLst>
                <a:ext uri="{FF2B5EF4-FFF2-40B4-BE49-F238E27FC236}">
                  <a16:creationId xmlns:a16="http://schemas.microsoft.com/office/drawing/2014/main" id="{AD285CF8-1256-6F4F-8E92-B7F6C63D0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2635250"/>
              <a:ext cx="4202113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68" name="Google Shape;657;p19">
              <a:extLst>
                <a:ext uri="{FF2B5EF4-FFF2-40B4-BE49-F238E27FC236}">
                  <a16:creationId xmlns:a16="http://schemas.microsoft.com/office/drawing/2014/main" id="{91177A33-5928-D443-8151-619D8D9BC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2314575"/>
              <a:ext cx="1150938" cy="4318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B312"/>
                </a:buClr>
                <a:buSzPts val="1700"/>
                <a:defRPr/>
              </a:pPr>
              <a:r>
                <a:rPr lang="en-US" altLang="en-US" sz="1700" b="1">
                  <a:solidFill>
                    <a:srgbClr val="FFB312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FRANCE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6669" name="Google Shape;658;p19">
              <a:extLst>
                <a:ext uri="{FF2B5EF4-FFF2-40B4-BE49-F238E27FC236}">
                  <a16:creationId xmlns:a16="http://schemas.microsoft.com/office/drawing/2014/main" id="{A9EFE035-E6A1-C64A-902E-4BBF372B0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3563938"/>
              <a:ext cx="919163" cy="43338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C7900"/>
                </a:buClr>
                <a:buSzPts val="1700"/>
                <a:defRPr/>
              </a:pPr>
              <a:r>
                <a:rPr lang="en-US" altLang="en-US" sz="1700" b="1">
                  <a:solidFill>
                    <a:srgbClr val="FC7900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SPAIN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26670" name="Google Shape;659;p19">
              <a:extLst>
                <a:ext uri="{FF2B5EF4-FFF2-40B4-BE49-F238E27FC236}">
                  <a16:creationId xmlns:a16="http://schemas.microsoft.com/office/drawing/2014/main" id="{E62C69FA-DC82-A54F-8212-67BA5805F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1" y="4865689"/>
              <a:ext cx="2033030" cy="29943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24956"/>
                </a:buClr>
                <a:buSzPts val="1700"/>
                <a:defRPr/>
              </a:pPr>
              <a:r>
                <a:rPr lang="en-US" altLang="en-US" sz="1700" b="1" dirty="0">
                  <a:solidFill>
                    <a:srgbClr val="E24956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GREAT BRITAIN</a:t>
              </a:r>
              <a:endParaRPr lang="en-US" altLang="en-US" dirty="0">
                <a:ea typeface="Arial Unicode MS" panose="020B0604020202020204" pitchFamily="34" charset="-128"/>
              </a:endParaRPr>
            </a:p>
          </p:txBody>
        </p:sp>
        <p:sp>
          <p:nvSpPr>
            <p:cNvPr id="26671" name="Google Shape;660;p19">
              <a:extLst>
                <a:ext uri="{FF2B5EF4-FFF2-40B4-BE49-F238E27FC236}">
                  <a16:creationId xmlns:a16="http://schemas.microsoft.com/office/drawing/2014/main" id="{44A41AFB-4FE5-8849-87B6-A34944C39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788" y="6149975"/>
              <a:ext cx="1430337" cy="4318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defTabSz="380985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C103D"/>
                </a:buClr>
                <a:buSzPts val="1700"/>
                <a:defRPr/>
              </a:pPr>
              <a:r>
                <a:rPr lang="en-US" altLang="en-US" sz="1700" b="1">
                  <a:solidFill>
                    <a:srgbClr val="8C103D"/>
                  </a:solidFill>
                  <a:latin typeface="Open Sans SemiBold" panose="020B0706030804020204" pitchFamily="34" charset="0"/>
                  <a:ea typeface="Arial Unicode MS" panose="020B0604020202020204" pitchFamily="34" charset="-128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GERMANY</a:t>
              </a:r>
              <a:endParaRPr lang="en-US" altLang="en-US">
                <a:ea typeface="Arial Unicode MS" panose="020B0604020202020204" pitchFamily="34" charset="-128"/>
              </a:endParaRPr>
            </a:p>
          </p:txBody>
        </p:sp>
        <p:sp>
          <p:nvSpPr>
            <p:cNvPr id="84011" name="Google Shape;665;p19">
              <a:extLst>
                <a:ext uri="{FF2B5EF4-FFF2-40B4-BE49-F238E27FC236}">
                  <a16:creationId xmlns:a16="http://schemas.microsoft.com/office/drawing/2014/main" id="{2C36FED4-2402-C14D-8D52-169C5C411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50" y="1204913"/>
              <a:ext cx="5892800" cy="604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4200"/>
              </a:pPr>
              <a:r>
                <a:rPr lang="en-US" altLang="en-US" sz="3750" b="1">
                  <a:latin typeface="Montserrat" panose="02000505000000020004" pitchFamily="2" charset="77"/>
                  <a:cs typeface="Arial" panose="020B0604020202020204" pitchFamily="34" charset="0"/>
                  <a:sym typeface="Montserrat" panose="02000505000000020004" pitchFamily="2" charset="77"/>
                </a:rPr>
                <a:t>WESTERN EUROPE</a:t>
              </a:r>
              <a:endParaRPr lang="en-US" altLang="en-US" sz="3750"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4016" name="Google Shape;671;p19">
              <a:extLst>
                <a:ext uri="{FF2B5EF4-FFF2-40B4-BE49-F238E27FC236}">
                  <a16:creationId xmlns:a16="http://schemas.microsoft.com/office/drawing/2014/main" id="{99770214-8C28-AA48-AD11-345547423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413" y="3922713"/>
              <a:ext cx="419735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4017" name="Google Shape;672;p19">
              <a:extLst>
                <a:ext uri="{FF2B5EF4-FFF2-40B4-BE49-F238E27FC236}">
                  <a16:creationId xmlns:a16="http://schemas.microsoft.com/office/drawing/2014/main" id="{C8F05D81-47A7-334E-9352-28A616729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413" y="5205413"/>
              <a:ext cx="4197350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4018" name="Google Shape;673;p19">
              <a:extLst>
                <a:ext uri="{FF2B5EF4-FFF2-40B4-BE49-F238E27FC236}">
                  <a16:creationId xmlns:a16="http://schemas.microsoft.com/office/drawing/2014/main" id="{57A8A8AB-7751-A84E-B7CA-403E1ED4B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550" y="6521450"/>
              <a:ext cx="4198938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D99FA08-9159-9741-9D4E-892DD977C540}"/>
              </a:ext>
            </a:extLst>
          </p:cNvPr>
          <p:cNvGrpSpPr/>
          <p:nvPr/>
        </p:nvGrpSpPr>
        <p:grpSpPr>
          <a:xfrm>
            <a:off x="5205678" y="677334"/>
            <a:ext cx="6368521" cy="5389563"/>
            <a:chOff x="6246813" y="812800"/>
            <a:chExt cx="7642225" cy="6467475"/>
          </a:xfrm>
        </p:grpSpPr>
        <p:grpSp>
          <p:nvGrpSpPr>
            <p:cNvPr id="9217" name="Group 2">
              <a:extLst>
                <a:ext uri="{FF2B5EF4-FFF2-40B4-BE49-F238E27FC236}">
                  <a16:creationId xmlns:a16="http://schemas.microsoft.com/office/drawing/2014/main" id="{69C4CDF9-60A4-F549-B0A3-C3AFFA622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0013" y="812800"/>
              <a:ext cx="7439025" cy="6467475"/>
              <a:chOff x="6450013" y="812800"/>
              <a:chExt cx="7439025" cy="6467475"/>
            </a:xfrm>
          </p:grpSpPr>
          <p:sp>
            <p:nvSpPr>
              <p:cNvPr id="9270" name="Freeform 1">
                <a:extLst>
                  <a:ext uri="{FF2B5EF4-FFF2-40B4-BE49-F238E27FC236}">
                    <a16:creationId xmlns:a16="http://schemas.microsoft.com/office/drawing/2014/main" id="{E33AB1FE-39FB-924A-9519-8549EA46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8825" y="4587875"/>
                <a:ext cx="3500438" cy="2692400"/>
              </a:xfrm>
              <a:custGeom>
                <a:avLst/>
                <a:gdLst>
                  <a:gd name="T0" fmla="*/ 2399735 w 9725"/>
                  <a:gd name="T1" fmla="*/ 2606350 h 7478"/>
                  <a:gd name="T2" fmla="*/ 2238481 w 9725"/>
                  <a:gd name="T3" fmla="*/ 2383483 h 7478"/>
                  <a:gd name="T4" fmla="*/ 1878538 w 9725"/>
                  <a:gd name="T5" fmla="*/ 2373042 h 7478"/>
                  <a:gd name="T6" fmla="*/ 1642056 w 9725"/>
                  <a:gd name="T7" fmla="*/ 2499777 h 7478"/>
                  <a:gd name="T8" fmla="*/ 1470724 w 9725"/>
                  <a:gd name="T9" fmla="*/ 2232625 h 7478"/>
                  <a:gd name="T10" fmla="*/ 1151815 w 9725"/>
                  <a:gd name="T11" fmla="*/ 2383483 h 7478"/>
                  <a:gd name="T12" fmla="*/ 1045632 w 9725"/>
                  <a:gd name="T13" fmla="*/ 2314715 h 7478"/>
                  <a:gd name="T14" fmla="*/ 768117 w 9725"/>
                  <a:gd name="T15" fmla="*/ 2235866 h 7478"/>
                  <a:gd name="T16" fmla="*/ 517597 w 9725"/>
                  <a:gd name="T17" fmla="*/ 2280511 h 7478"/>
                  <a:gd name="T18" fmla="*/ 332587 w 9725"/>
                  <a:gd name="T19" fmla="*/ 2404006 h 7478"/>
                  <a:gd name="T20" fmla="*/ 202288 w 9725"/>
                  <a:gd name="T21" fmla="*/ 2085008 h 7478"/>
                  <a:gd name="T22" fmla="*/ 181771 w 9725"/>
                  <a:gd name="T23" fmla="*/ 1923709 h 7478"/>
                  <a:gd name="T24" fmla="*/ 253759 w 9725"/>
                  <a:gd name="T25" fmla="*/ 1724965 h 7478"/>
                  <a:gd name="T26" fmla="*/ 195449 w 9725"/>
                  <a:gd name="T27" fmla="*/ 1519381 h 7478"/>
                  <a:gd name="T28" fmla="*/ 119861 w 9725"/>
                  <a:gd name="T29" fmla="*/ 1388685 h 7478"/>
                  <a:gd name="T30" fmla="*/ 3599 w 9725"/>
                  <a:gd name="T31" fmla="*/ 1289313 h 7478"/>
                  <a:gd name="T32" fmla="*/ 89266 w 9725"/>
                  <a:gd name="T33" fmla="*/ 1104251 h 7478"/>
                  <a:gd name="T34" fmla="*/ 215965 w 9725"/>
                  <a:gd name="T35" fmla="*/ 1076888 h 7478"/>
                  <a:gd name="T36" fmla="*/ 256999 w 9725"/>
                  <a:gd name="T37" fmla="*/ 1121533 h 7478"/>
                  <a:gd name="T38" fmla="*/ 538114 w 9725"/>
                  <a:gd name="T39" fmla="*/ 1158978 h 7478"/>
                  <a:gd name="T40" fmla="*/ 623780 w 9725"/>
                  <a:gd name="T41" fmla="*/ 1090570 h 7478"/>
                  <a:gd name="T42" fmla="*/ 884378 w 9725"/>
                  <a:gd name="T43" fmla="*/ 1059606 h 7478"/>
                  <a:gd name="T44" fmla="*/ 932610 w 9725"/>
                  <a:gd name="T45" fmla="*/ 870944 h 7478"/>
                  <a:gd name="T46" fmla="*/ 1114021 w 9725"/>
                  <a:gd name="T47" fmla="*/ 847181 h 7478"/>
                  <a:gd name="T48" fmla="*/ 1216965 w 9725"/>
                  <a:gd name="T49" fmla="*/ 792094 h 7478"/>
                  <a:gd name="T50" fmla="*/ 1319908 w 9725"/>
                  <a:gd name="T51" fmla="*/ 699563 h 7478"/>
                  <a:gd name="T52" fmla="*/ 1460286 w 9725"/>
                  <a:gd name="T53" fmla="*/ 565987 h 7478"/>
                  <a:gd name="T54" fmla="*/ 1652495 w 9725"/>
                  <a:gd name="T55" fmla="*/ 562387 h 7478"/>
                  <a:gd name="T56" fmla="*/ 1693528 w 9725"/>
                  <a:gd name="T57" fmla="*/ 555546 h 7478"/>
                  <a:gd name="T58" fmla="*/ 1882138 w 9725"/>
                  <a:gd name="T59" fmla="*/ 535024 h 7478"/>
                  <a:gd name="T60" fmla="*/ 1864861 w 9725"/>
                  <a:gd name="T61" fmla="*/ 445733 h 7478"/>
                  <a:gd name="T62" fmla="*/ 1844344 w 9725"/>
                  <a:gd name="T63" fmla="*/ 363643 h 7478"/>
                  <a:gd name="T64" fmla="*/ 1933610 w 9725"/>
                  <a:gd name="T65" fmla="*/ 294875 h 7478"/>
                  <a:gd name="T66" fmla="*/ 1936849 w 9725"/>
                  <a:gd name="T67" fmla="*/ 209185 h 7478"/>
                  <a:gd name="T68" fmla="*/ 1933610 w 9725"/>
                  <a:gd name="T69" fmla="*/ 96131 h 7478"/>
                  <a:gd name="T70" fmla="*/ 1981482 w 9725"/>
                  <a:gd name="T71" fmla="*/ 3600 h 7478"/>
                  <a:gd name="T72" fmla="*/ 2073987 w 9725"/>
                  <a:gd name="T73" fmla="*/ 41405 h 7478"/>
                  <a:gd name="T74" fmla="*/ 2187009 w 9725"/>
                  <a:gd name="T75" fmla="*/ 68768 h 7478"/>
                  <a:gd name="T76" fmla="*/ 2324147 w 9725"/>
                  <a:gd name="T77" fmla="*/ 144017 h 7478"/>
                  <a:gd name="T78" fmla="*/ 2444368 w 9725"/>
                  <a:gd name="T79" fmla="*/ 55087 h 7478"/>
                  <a:gd name="T80" fmla="*/ 2667172 w 9725"/>
                  <a:gd name="T81" fmla="*/ 99372 h 7478"/>
                  <a:gd name="T82" fmla="*/ 2804310 w 9725"/>
                  <a:gd name="T83" fmla="*/ 92891 h 7478"/>
                  <a:gd name="T84" fmla="*/ 2907253 w 9725"/>
                  <a:gd name="T85" fmla="*/ 96131 h 7478"/>
                  <a:gd name="T86" fmla="*/ 2958365 w 9725"/>
                  <a:gd name="T87" fmla="*/ 171380 h 7478"/>
                  <a:gd name="T88" fmla="*/ 2989320 w 9725"/>
                  <a:gd name="T89" fmla="*/ 250230 h 7478"/>
                  <a:gd name="T90" fmla="*/ 3037192 w 9725"/>
                  <a:gd name="T91" fmla="*/ 288034 h 7478"/>
                  <a:gd name="T92" fmla="*/ 3105941 w 9725"/>
                  <a:gd name="T93" fmla="*/ 308557 h 7478"/>
                  <a:gd name="T94" fmla="*/ 3167491 w 9725"/>
                  <a:gd name="T95" fmla="*/ 514501 h 7478"/>
                  <a:gd name="T96" fmla="*/ 3328746 w 9725"/>
                  <a:gd name="T97" fmla="*/ 836739 h 7478"/>
                  <a:gd name="T98" fmla="*/ 3332345 w 9725"/>
                  <a:gd name="T99" fmla="*/ 1086969 h 7478"/>
                  <a:gd name="T100" fmla="*/ 3366539 w 9725"/>
                  <a:gd name="T101" fmla="*/ 1375003 h 7478"/>
                  <a:gd name="T102" fmla="*/ 3496839 w 9725"/>
                  <a:gd name="T103" fmla="*/ 1608311 h 7478"/>
                  <a:gd name="T104" fmla="*/ 2838504 w 9725"/>
                  <a:gd name="T105" fmla="*/ 1659797 h 7478"/>
                  <a:gd name="T106" fmla="*/ 2807549 w 9725"/>
                  <a:gd name="T107" fmla="*/ 1759169 h 7478"/>
                  <a:gd name="T108" fmla="*/ 2708205 w 9725"/>
                  <a:gd name="T109" fmla="*/ 1862141 h 7478"/>
                  <a:gd name="T110" fmla="*/ 2646655 w 9725"/>
                  <a:gd name="T111" fmla="*/ 1999318 h 7478"/>
                  <a:gd name="T112" fmla="*/ 2564228 w 9725"/>
                  <a:gd name="T113" fmla="*/ 2157016 h 7478"/>
                  <a:gd name="T114" fmla="*/ 2536873 w 9725"/>
                  <a:gd name="T115" fmla="*/ 2273670 h 7478"/>
                  <a:gd name="T116" fmla="*/ 2598423 w 9725"/>
                  <a:gd name="T117" fmla="*/ 2400405 h 7478"/>
                  <a:gd name="T118" fmla="*/ 2626138 w 9725"/>
                  <a:gd name="T119" fmla="*/ 2527140 h 747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725" h="7478">
                    <a:moveTo>
                      <a:pt x="7105" y="7458"/>
                    </a:moveTo>
                    <a:lnTo>
                      <a:pt x="7096" y="7477"/>
                    </a:lnTo>
                    <a:lnTo>
                      <a:pt x="7067" y="7477"/>
                    </a:lnTo>
                    <a:lnTo>
                      <a:pt x="7048" y="7448"/>
                    </a:lnTo>
                    <a:lnTo>
                      <a:pt x="7029" y="7420"/>
                    </a:lnTo>
                    <a:lnTo>
                      <a:pt x="7000" y="7400"/>
                    </a:lnTo>
                    <a:lnTo>
                      <a:pt x="6972" y="7391"/>
                    </a:lnTo>
                    <a:lnTo>
                      <a:pt x="6943" y="7400"/>
                    </a:lnTo>
                    <a:lnTo>
                      <a:pt x="6905" y="7391"/>
                    </a:lnTo>
                    <a:lnTo>
                      <a:pt x="6858" y="7315"/>
                    </a:lnTo>
                    <a:lnTo>
                      <a:pt x="6829" y="7286"/>
                    </a:lnTo>
                    <a:lnTo>
                      <a:pt x="6800" y="7277"/>
                    </a:lnTo>
                    <a:lnTo>
                      <a:pt x="6734" y="7277"/>
                    </a:lnTo>
                    <a:lnTo>
                      <a:pt x="6695" y="7267"/>
                    </a:lnTo>
                    <a:lnTo>
                      <a:pt x="6667" y="7239"/>
                    </a:lnTo>
                    <a:lnTo>
                      <a:pt x="6600" y="7153"/>
                    </a:lnTo>
                    <a:lnTo>
                      <a:pt x="6591" y="7115"/>
                    </a:lnTo>
                    <a:lnTo>
                      <a:pt x="6610" y="7039"/>
                    </a:lnTo>
                    <a:lnTo>
                      <a:pt x="6619" y="7010"/>
                    </a:lnTo>
                    <a:lnTo>
                      <a:pt x="6619" y="6972"/>
                    </a:lnTo>
                    <a:lnTo>
                      <a:pt x="6610" y="6953"/>
                    </a:lnTo>
                    <a:lnTo>
                      <a:pt x="6610" y="6924"/>
                    </a:lnTo>
                    <a:lnTo>
                      <a:pt x="6591" y="6905"/>
                    </a:lnTo>
                    <a:lnTo>
                      <a:pt x="6562" y="6877"/>
                    </a:lnTo>
                    <a:lnTo>
                      <a:pt x="6457" y="6820"/>
                    </a:lnTo>
                    <a:lnTo>
                      <a:pt x="6429" y="6791"/>
                    </a:lnTo>
                    <a:lnTo>
                      <a:pt x="6343" y="6677"/>
                    </a:lnTo>
                    <a:lnTo>
                      <a:pt x="6286" y="6638"/>
                    </a:lnTo>
                    <a:lnTo>
                      <a:pt x="6219" y="6620"/>
                    </a:lnTo>
                    <a:lnTo>
                      <a:pt x="5924" y="6629"/>
                    </a:lnTo>
                    <a:lnTo>
                      <a:pt x="5867" y="6638"/>
                    </a:lnTo>
                    <a:lnTo>
                      <a:pt x="5743" y="6705"/>
                    </a:lnTo>
                    <a:lnTo>
                      <a:pt x="5715" y="6715"/>
                    </a:lnTo>
                    <a:lnTo>
                      <a:pt x="5677" y="6686"/>
                    </a:lnTo>
                    <a:lnTo>
                      <a:pt x="5657" y="6686"/>
                    </a:lnTo>
                    <a:lnTo>
                      <a:pt x="5629" y="6705"/>
                    </a:lnTo>
                    <a:lnTo>
                      <a:pt x="5591" y="6772"/>
                    </a:lnTo>
                    <a:lnTo>
                      <a:pt x="5572" y="6800"/>
                    </a:lnTo>
                    <a:lnTo>
                      <a:pt x="5534" y="6810"/>
                    </a:lnTo>
                    <a:lnTo>
                      <a:pt x="5334" y="6772"/>
                    </a:lnTo>
                    <a:lnTo>
                      <a:pt x="5305" y="6734"/>
                    </a:lnTo>
                    <a:lnTo>
                      <a:pt x="5286" y="6686"/>
                    </a:lnTo>
                    <a:lnTo>
                      <a:pt x="5257" y="6620"/>
                    </a:lnTo>
                    <a:lnTo>
                      <a:pt x="5219" y="6591"/>
                    </a:lnTo>
                    <a:lnTo>
                      <a:pt x="5172" y="6591"/>
                    </a:lnTo>
                    <a:lnTo>
                      <a:pt x="5115" y="6591"/>
                    </a:lnTo>
                    <a:lnTo>
                      <a:pt x="5076" y="6610"/>
                    </a:lnTo>
                    <a:lnTo>
                      <a:pt x="5029" y="6658"/>
                    </a:lnTo>
                    <a:lnTo>
                      <a:pt x="5000" y="6696"/>
                    </a:lnTo>
                    <a:lnTo>
                      <a:pt x="4972" y="6734"/>
                    </a:lnTo>
                    <a:lnTo>
                      <a:pt x="4915" y="6762"/>
                    </a:lnTo>
                    <a:lnTo>
                      <a:pt x="4857" y="6762"/>
                    </a:lnTo>
                    <a:lnTo>
                      <a:pt x="4829" y="6781"/>
                    </a:lnTo>
                    <a:lnTo>
                      <a:pt x="4810" y="6820"/>
                    </a:lnTo>
                    <a:lnTo>
                      <a:pt x="4781" y="6905"/>
                    </a:lnTo>
                    <a:lnTo>
                      <a:pt x="4743" y="6962"/>
                    </a:lnTo>
                    <a:lnTo>
                      <a:pt x="4705" y="6962"/>
                    </a:lnTo>
                    <a:lnTo>
                      <a:pt x="4610" y="6924"/>
                    </a:lnTo>
                    <a:lnTo>
                      <a:pt x="4562" y="6943"/>
                    </a:lnTo>
                    <a:lnTo>
                      <a:pt x="4505" y="6991"/>
                    </a:lnTo>
                    <a:lnTo>
                      <a:pt x="4476" y="7010"/>
                    </a:lnTo>
                    <a:lnTo>
                      <a:pt x="4429" y="7029"/>
                    </a:lnTo>
                    <a:lnTo>
                      <a:pt x="4381" y="7001"/>
                    </a:lnTo>
                    <a:lnTo>
                      <a:pt x="4353" y="6934"/>
                    </a:lnTo>
                    <a:lnTo>
                      <a:pt x="4333" y="6867"/>
                    </a:lnTo>
                    <a:lnTo>
                      <a:pt x="4315" y="6800"/>
                    </a:lnTo>
                    <a:lnTo>
                      <a:pt x="4267" y="6743"/>
                    </a:lnTo>
                    <a:lnTo>
                      <a:pt x="4229" y="6715"/>
                    </a:lnTo>
                    <a:lnTo>
                      <a:pt x="4219" y="6677"/>
                    </a:lnTo>
                    <a:lnTo>
                      <a:pt x="4238" y="6591"/>
                    </a:lnTo>
                    <a:lnTo>
                      <a:pt x="4229" y="6496"/>
                    </a:lnTo>
                    <a:lnTo>
                      <a:pt x="4200" y="6439"/>
                    </a:lnTo>
                    <a:lnTo>
                      <a:pt x="4133" y="6334"/>
                    </a:lnTo>
                    <a:lnTo>
                      <a:pt x="4086" y="6201"/>
                    </a:lnTo>
                    <a:lnTo>
                      <a:pt x="4057" y="6162"/>
                    </a:lnTo>
                    <a:lnTo>
                      <a:pt x="4010" y="6134"/>
                    </a:lnTo>
                    <a:lnTo>
                      <a:pt x="3924" y="6105"/>
                    </a:lnTo>
                    <a:lnTo>
                      <a:pt x="3876" y="6115"/>
                    </a:lnTo>
                    <a:lnTo>
                      <a:pt x="3829" y="6124"/>
                    </a:lnTo>
                    <a:lnTo>
                      <a:pt x="3791" y="6172"/>
                    </a:lnTo>
                    <a:lnTo>
                      <a:pt x="3743" y="6277"/>
                    </a:lnTo>
                    <a:lnTo>
                      <a:pt x="3696" y="6324"/>
                    </a:lnTo>
                    <a:lnTo>
                      <a:pt x="3638" y="6343"/>
                    </a:lnTo>
                    <a:lnTo>
                      <a:pt x="3505" y="6343"/>
                    </a:lnTo>
                    <a:lnTo>
                      <a:pt x="3448" y="6362"/>
                    </a:lnTo>
                    <a:lnTo>
                      <a:pt x="3372" y="6400"/>
                    </a:lnTo>
                    <a:lnTo>
                      <a:pt x="3305" y="6448"/>
                    </a:lnTo>
                    <a:lnTo>
                      <a:pt x="3248" y="6524"/>
                    </a:lnTo>
                    <a:lnTo>
                      <a:pt x="3200" y="6620"/>
                    </a:lnTo>
                    <a:lnTo>
                      <a:pt x="3200" y="6677"/>
                    </a:lnTo>
                    <a:lnTo>
                      <a:pt x="3200" y="6810"/>
                    </a:lnTo>
                    <a:lnTo>
                      <a:pt x="3191" y="6858"/>
                    </a:lnTo>
                    <a:lnTo>
                      <a:pt x="3152" y="6905"/>
                    </a:lnTo>
                    <a:lnTo>
                      <a:pt x="3134" y="6867"/>
                    </a:lnTo>
                    <a:lnTo>
                      <a:pt x="3114" y="6800"/>
                    </a:lnTo>
                    <a:lnTo>
                      <a:pt x="3095" y="6762"/>
                    </a:lnTo>
                    <a:lnTo>
                      <a:pt x="3067" y="6762"/>
                    </a:lnTo>
                    <a:lnTo>
                      <a:pt x="3038" y="6781"/>
                    </a:lnTo>
                    <a:lnTo>
                      <a:pt x="3010" y="6791"/>
                    </a:lnTo>
                    <a:lnTo>
                      <a:pt x="2972" y="6772"/>
                    </a:lnTo>
                    <a:lnTo>
                      <a:pt x="2952" y="6734"/>
                    </a:lnTo>
                    <a:lnTo>
                      <a:pt x="2943" y="6686"/>
                    </a:lnTo>
                    <a:lnTo>
                      <a:pt x="2905" y="6496"/>
                    </a:lnTo>
                    <a:lnTo>
                      <a:pt x="2905" y="6429"/>
                    </a:lnTo>
                    <a:lnTo>
                      <a:pt x="2886" y="6381"/>
                    </a:lnTo>
                    <a:lnTo>
                      <a:pt x="2829" y="6353"/>
                    </a:lnTo>
                    <a:lnTo>
                      <a:pt x="2629" y="6315"/>
                    </a:lnTo>
                    <a:lnTo>
                      <a:pt x="2572" y="6315"/>
                    </a:lnTo>
                    <a:lnTo>
                      <a:pt x="2515" y="6334"/>
                    </a:lnTo>
                    <a:lnTo>
                      <a:pt x="2410" y="6410"/>
                    </a:lnTo>
                    <a:lnTo>
                      <a:pt x="2352" y="6457"/>
                    </a:lnTo>
                    <a:lnTo>
                      <a:pt x="2324" y="6477"/>
                    </a:lnTo>
                    <a:lnTo>
                      <a:pt x="2295" y="6467"/>
                    </a:lnTo>
                    <a:lnTo>
                      <a:pt x="2286" y="6439"/>
                    </a:lnTo>
                    <a:lnTo>
                      <a:pt x="2267" y="6343"/>
                    </a:lnTo>
                    <a:lnTo>
                      <a:pt x="2248" y="6305"/>
                    </a:lnTo>
                    <a:lnTo>
                      <a:pt x="2219" y="6277"/>
                    </a:lnTo>
                    <a:lnTo>
                      <a:pt x="2162" y="6239"/>
                    </a:lnTo>
                    <a:lnTo>
                      <a:pt x="2134" y="6210"/>
                    </a:lnTo>
                    <a:lnTo>
                      <a:pt x="2114" y="6172"/>
                    </a:lnTo>
                    <a:lnTo>
                      <a:pt x="2114" y="6143"/>
                    </a:lnTo>
                    <a:lnTo>
                      <a:pt x="2114" y="6115"/>
                    </a:lnTo>
                    <a:lnTo>
                      <a:pt x="2105" y="6077"/>
                    </a:lnTo>
                    <a:lnTo>
                      <a:pt x="2076" y="6038"/>
                    </a:lnTo>
                    <a:lnTo>
                      <a:pt x="2029" y="6038"/>
                    </a:lnTo>
                    <a:lnTo>
                      <a:pt x="1981" y="6058"/>
                    </a:lnTo>
                    <a:lnTo>
                      <a:pt x="1933" y="6105"/>
                    </a:lnTo>
                    <a:lnTo>
                      <a:pt x="1895" y="6162"/>
                    </a:lnTo>
                    <a:lnTo>
                      <a:pt x="1819" y="6305"/>
                    </a:lnTo>
                    <a:lnTo>
                      <a:pt x="1771" y="6353"/>
                    </a:lnTo>
                    <a:lnTo>
                      <a:pt x="1724" y="6362"/>
                    </a:lnTo>
                    <a:lnTo>
                      <a:pt x="1514" y="6362"/>
                    </a:lnTo>
                    <a:lnTo>
                      <a:pt x="1476" y="6353"/>
                    </a:lnTo>
                    <a:lnTo>
                      <a:pt x="1438" y="6334"/>
                    </a:lnTo>
                    <a:lnTo>
                      <a:pt x="1305" y="6191"/>
                    </a:lnTo>
                    <a:lnTo>
                      <a:pt x="1257" y="6162"/>
                    </a:lnTo>
                    <a:lnTo>
                      <a:pt x="1209" y="6172"/>
                    </a:lnTo>
                    <a:lnTo>
                      <a:pt x="1171" y="6210"/>
                    </a:lnTo>
                    <a:lnTo>
                      <a:pt x="1143" y="6267"/>
                    </a:lnTo>
                    <a:lnTo>
                      <a:pt x="1124" y="6334"/>
                    </a:lnTo>
                    <a:lnTo>
                      <a:pt x="1133" y="6381"/>
                    </a:lnTo>
                    <a:lnTo>
                      <a:pt x="1133" y="6419"/>
                    </a:lnTo>
                    <a:lnTo>
                      <a:pt x="1133" y="6457"/>
                    </a:lnTo>
                    <a:lnTo>
                      <a:pt x="1124" y="6505"/>
                    </a:lnTo>
                    <a:lnTo>
                      <a:pt x="1114" y="6524"/>
                    </a:lnTo>
                    <a:lnTo>
                      <a:pt x="1010" y="6667"/>
                    </a:lnTo>
                    <a:lnTo>
                      <a:pt x="991" y="6686"/>
                    </a:lnTo>
                    <a:lnTo>
                      <a:pt x="962" y="6686"/>
                    </a:lnTo>
                    <a:lnTo>
                      <a:pt x="924" y="6677"/>
                    </a:lnTo>
                    <a:lnTo>
                      <a:pt x="895" y="6648"/>
                    </a:lnTo>
                    <a:lnTo>
                      <a:pt x="867" y="6620"/>
                    </a:lnTo>
                    <a:lnTo>
                      <a:pt x="857" y="6600"/>
                    </a:lnTo>
                    <a:lnTo>
                      <a:pt x="848" y="6591"/>
                    </a:lnTo>
                    <a:lnTo>
                      <a:pt x="924" y="6410"/>
                    </a:lnTo>
                    <a:lnTo>
                      <a:pt x="933" y="6324"/>
                    </a:lnTo>
                    <a:lnTo>
                      <a:pt x="914" y="6258"/>
                    </a:lnTo>
                    <a:lnTo>
                      <a:pt x="876" y="6239"/>
                    </a:lnTo>
                    <a:lnTo>
                      <a:pt x="752" y="6229"/>
                    </a:lnTo>
                    <a:lnTo>
                      <a:pt x="524" y="6134"/>
                    </a:lnTo>
                    <a:lnTo>
                      <a:pt x="524" y="6115"/>
                    </a:lnTo>
                    <a:lnTo>
                      <a:pt x="514" y="5848"/>
                    </a:lnTo>
                    <a:lnTo>
                      <a:pt x="534" y="5791"/>
                    </a:lnTo>
                    <a:lnTo>
                      <a:pt x="562" y="5791"/>
                    </a:lnTo>
                    <a:lnTo>
                      <a:pt x="572" y="5791"/>
                    </a:lnTo>
                    <a:lnTo>
                      <a:pt x="581" y="5772"/>
                    </a:lnTo>
                    <a:lnTo>
                      <a:pt x="591" y="5743"/>
                    </a:lnTo>
                    <a:lnTo>
                      <a:pt x="610" y="5696"/>
                    </a:lnTo>
                    <a:lnTo>
                      <a:pt x="619" y="5657"/>
                    </a:lnTo>
                    <a:lnTo>
                      <a:pt x="619" y="5553"/>
                    </a:lnTo>
                    <a:lnTo>
                      <a:pt x="619" y="5524"/>
                    </a:lnTo>
                    <a:lnTo>
                      <a:pt x="619" y="5496"/>
                    </a:lnTo>
                    <a:lnTo>
                      <a:pt x="610" y="5477"/>
                    </a:lnTo>
                    <a:lnTo>
                      <a:pt x="591" y="5458"/>
                    </a:lnTo>
                    <a:lnTo>
                      <a:pt x="524" y="5401"/>
                    </a:lnTo>
                    <a:lnTo>
                      <a:pt x="505" y="5381"/>
                    </a:lnTo>
                    <a:lnTo>
                      <a:pt x="505" y="5362"/>
                    </a:lnTo>
                    <a:lnTo>
                      <a:pt x="505" y="5353"/>
                    </a:lnTo>
                    <a:lnTo>
                      <a:pt x="505" y="5343"/>
                    </a:lnTo>
                    <a:lnTo>
                      <a:pt x="514" y="5324"/>
                    </a:lnTo>
                    <a:lnTo>
                      <a:pt x="524" y="5315"/>
                    </a:lnTo>
                    <a:lnTo>
                      <a:pt x="534" y="5296"/>
                    </a:lnTo>
                    <a:lnTo>
                      <a:pt x="552" y="5229"/>
                    </a:lnTo>
                    <a:lnTo>
                      <a:pt x="562" y="5172"/>
                    </a:lnTo>
                    <a:lnTo>
                      <a:pt x="562" y="5143"/>
                    </a:lnTo>
                    <a:lnTo>
                      <a:pt x="562" y="5124"/>
                    </a:lnTo>
                    <a:lnTo>
                      <a:pt x="552" y="5086"/>
                    </a:lnTo>
                    <a:lnTo>
                      <a:pt x="543" y="5058"/>
                    </a:lnTo>
                    <a:lnTo>
                      <a:pt x="543" y="5038"/>
                    </a:lnTo>
                    <a:lnTo>
                      <a:pt x="552" y="5020"/>
                    </a:lnTo>
                    <a:lnTo>
                      <a:pt x="676" y="4857"/>
                    </a:lnTo>
                    <a:lnTo>
                      <a:pt x="686" y="4839"/>
                    </a:lnTo>
                    <a:lnTo>
                      <a:pt x="695" y="4819"/>
                    </a:lnTo>
                    <a:lnTo>
                      <a:pt x="705" y="4791"/>
                    </a:lnTo>
                    <a:lnTo>
                      <a:pt x="714" y="4772"/>
                    </a:lnTo>
                    <a:lnTo>
                      <a:pt x="705" y="4753"/>
                    </a:lnTo>
                    <a:lnTo>
                      <a:pt x="705" y="4743"/>
                    </a:lnTo>
                    <a:lnTo>
                      <a:pt x="695" y="4734"/>
                    </a:lnTo>
                    <a:lnTo>
                      <a:pt x="686" y="4724"/>
                    </a:lnTo>
                    <a:lnTo>
                      <a:pt x="638" y="4686"/>
                    </a:lnTo>
                    <a:lnTo>
                      <a:pt x="610" y="4648"/>
                    </a:lnTo>
                    <a:lnTo>
                      <a:pt x="562" y="4610"/>
                    </a:lnTo>
                    <a:lnTo>
                      <a:pt x="562" y="4601"/>
                    </a:lnTo>
                    <a:lnTo>
                      <a:pt x="552" y="4591"/>
                    </a:lnTo>
                    <a:lnTo>
                      <a:pt x="552" y="4562"/>
                    </a:lnTo>
                    <a:lnTo>
                      <a:pt x="543" y="4391"/>
                    </a:lnTo>
                    <a:lnTo>
                      <a:pt x="543" y="4343"/>
                    </a:lnTo>
                    <a:lnTo>
                      <a:pt x="543" y="4258"/>
                    </a:lnTo>
                    <a:lnTo>
                      <a:pt x="543" y="4220"/>
                    </a:lnTo>
                    <a:lnTo>
                      <a:pt x="543" y="4191"/>
                    </a:lnTo>
                    <a:lnTo>
                      <a:pt x="543" y="4181"/>
                    </a:lnTo>
                    <a:lnTo>
                      <a:pt x="543" y="4162"/>
                    </a:lnTo>
                    <a:lnTo>
                      <a:pt x="543" y="4153"/>
                    </a:lnTo>
                    <a:lnTo>
                      <a:pt x="552" y="4134"/>
                    </a:lnTo>
                    <a:lnTo>
                      <a:pt x="562" y="4115"/>
                    </a:lnTo>
                    <a:lnTo>
                      <a:pt x="572" y="4096"/>
                    </a:lnTo>
                    <a:lnTo>
                      <a:pt x="581" y="4067"/>
                    </a:lnTo>
                    <a:lnTo>
                      <a:pt x="581" y="4057"/>
                    </a:lnTo>
                    <a:lnTo>
                      <a:pt x="581" y="4039"/>
                    </a:lnTo>
                    <a:lnTo>
                      <a:pt x="581" y="4029"/>
                    </a:lnTo>
                    <a:lnTo>
                      <a:pt x="572" y="4019"/>
                    </a:lnTo>
                    <a:lnTo>
                      <a:pt x="562" y="4000"/>
                    </a:lnTo>
                    <a:lnTo>
                      <a:pt x="543" y="3991"/>
                    </a:lnTo>
                    <a:lnTo>
                      <a:pt x="333" y="3857"/>
                    </a:lnTo>
                    <a:lnTo>
                      <a:pt x="267" y="3829"/>
                    </a:lnTo>
                    <a:lnTo>
                      <a:pt x="257" y="3819"/>
                    </a:lnTo>
                    <a:lnTo>
                      <a:pt x="248" y="3800"/>
                    </a:lnTo>
                    <a:lnTo>
                      <a:pt x="219" y="3734"/>
                    </a:lnTo>
                    <a:lnTo>
                      <a:pt x="210" y="3715"/>
                    </a:lnTo>
                    <a:lnTo>
                      <a:pt x="200" y="3705"/>
                    </a:lnTo>
                    <a:lnTo>
                      <a:pt x="200" y="3696"/>
                    </a:lnTo>
                    <a:lnTo>
                      <a:pt x="181" y="3696"/>
                    </a:lnTo>
                    <a:lnTo>
                      <a:pt x="171" y="3686"/>
                    </a:lnTo>
                    <a:lnTo>
                      <a:pt x="57" y="3686"/>
                    </a:lnTo>
                    <a:lnTo>
                      <a:pt x="48" y="3676"/>
                    </a:lnTo>
                    <a:lnTo>
                      <a:pt x="29" y="3667"/>
                    </a:lnTo>
                    <a:lnTo>
                      <a:pt x="19" y="3629"/>
                    </a:lnTo>
                    <a:lnTo>
                      <a:pt x="10" y="3600"/>
                    </a:lnTo>
                    <a:lnTo>
                      <a:pt x="10" y="3581"/>
                    </a:lnTo>
                    <a:lnTo>
                      <a:pt x="0" y="3553"/>
                    </a:lnTo>
                    <a:lnTo>
                      <a:pt x="133" y="3353"/>
                    </a:lnTo>
                    <a:lnTo>
                      <a:pt x="162" y="3295"/>
                    </a:lnTo>
                    <a:lnTo>
                      <a:pt x="153" y="3267"/>
                    </a:lnTo>
                    <a:lnTo>
                      <a:pt x="143" y="3238"/>
                    </a:lnTo>
                    <a:lnTo>
                      <a:pt x="133" y="3210"/>
                    </a:lnTo>
                    <a:lnTo>
                      <a:pt x="133" y="3200"/>
                    </a:lnTo>
                    <a:lnTo>
                      <a:pt x="133" y="3181"/>
                    </a:lnTo>
                    <a:lnTo>
                      <a:pt x="133" y="3153"/>
                    </a:lnTo>
                    <a:lnTo>
                      <a:pt x="143" y="3143"/>
                    </a:lnTo>
                    <a:lnTo>
                      <a:pt x="153" y="3134"/>
                    </a:lnTo>
                    <a:lnTo>
                      <a:pt x="219" y="3134"/>
                    </a:lnTo>
                    <a:lnTo>
                      <a:pt x="229" y="3124"/>
                    </a:lnTo>
                    <a:lnTo>
                      <a:pt x="238" y="3115"/>
                    </a:lnTo>
                    <a:lnTo>
                      <a:pt x="248" y="3067"/>
                    </a:lnTo>
                    <a:lnTo>
                      <a:pt x="267" y="3019"/>
                    </a:lnTo>
                    <a:lnTo>
                      <a:pt x="286" y="3000"/>
                    </a:lnTo>
                    <a:lnTo>
                      <a:pt x="295" y="2991"/>
                    </a:lnTo>
                    <a:lnTo>
                      <a:pt x="352" y="3000"/>
                    </a:lnTo>
                    <a:lnTo>
                      <a:pt x="362" y="3000"/>
                    </a:lnTo>
                    <a:lnTo>
                      <a:pt x="371" y="3010"/>
                    </a:lnTo>
                    <a:lnTo>
                      <a:pt x="371" y="3029"/>
                    </a:lnTo>
                    <a:lnTo>
                      <a:pt x="381" y="3048"/>
                    </a:lnTo>
                    <a:lnTo>
                      <a:pt x="381" y="3057"/>
                    </a:lnTo>
                    <a:lnTo>
                      <a:pt x="391" y="3057"/>
                    </a:lnTo>
                    <a:lnTo>
                      <a:pt x="534" y="2924"/>
                    </a:lnTo>
                    <a:lnTo>
                      <a:pt x="552" y="2915"/>
                    </a:lnTo>
                    <a:lnTo>
                      <a:pt x="562" y="2924"/>
                    </a:lnTo>
                    <a:lnTo>
                      <a:pt x="600" y="2981"/>
                    </a:lnTo>
                    <a:lnTo>
                      <a:pt x="600" y="2991"/>
                    </a:lnTo>
                    <a:lnTo>
                      <a:pt x="610" y="3019"/>
                    </a:lnTo>
                    <a:lnTo>
                      <a:pt x="619" y="3029"/>
                    </a:lnTo>
                    <a:lnTo>
                      <a:pt x="629" y="3029"/>
                    </a:lnTo>
                    <a:lnTo>
                      <a:pt x="629" y="3019"/>
                    </a:lnTo>
                    <a:lnTo>
                      <a:pt x="648" y="2991"/>
                    </a:lnTo>
                    <a:lnTo>
                      <a:pt x="667" y="2953"/>
                    </a:lnTo>
                    <a:lnTo>
                      <a:pt x="676" y="2943"/>
                    </a:lnTo>
                    <a:lnTo>
                      <a:pt x="695" y="2943"/>
                    </a:lnTo>
                    <a:lnTo>
                      <a:pt x="705" y="2943"/>
                    </a:lnTo>
                    <a:lnTo>
                      <a:pt x="714" y="2953"/>
                    </a:lnTo>
                    <a:lnTo>
                      <a:pt x="714" y="2962"/>
                    </a:lnTo>
                    <a:lnTo>
                      <a:pt x="714" y="2981"/>
                    </a:lnTo>
                    <a:lnTo>
                      <a:pt x="705" y="3067"/>
                    </a:lnTo>
                    <a:lnTo>
                      <a:pt x="705" y="3105"/>
                    </a:lnTo>
                    <a:lnTo>
                      <a:pt x="714" y="3115"/>
                    </a:lnTo>
                    <a:lnTo>
                      <a:pt x="714" y="3124"/>
                    </a:lnTo>
                    <a:lnTo>
                      <a:pt x="714" y="3143"/>
                    </a:lnTo>
                    <a:lnTo>
                      <a:pt x="724" y="3153"/>
                    </a:lnTo>
                    <a:lnTo>
                      <a:pt x="733" y="3153"/>
                    </a:lnTo>
                    <a:lnTo>
                      <a:pt x="800" y="3210"/>
                    </a:lnTo>
                    <a:lnTo>
                      <a:pt x="914" y="3277"/>
                    </a:lnTo>
                    <a:lnTo>
                      <a:pt x="924" y="3277"/>
                    </a:lnTo>
                    <a:lnTo>
                      <a:pt x="943" y="3277"/>
                    </a:lnTo>
                    <a:lnTo>
                      <a:pt x="1114" y="3277"/>
                    </a:lnTo>
                    <a:lnTo>
                      <a:pt x="1181" y="3286"/>
                    </a:lnTo>
                    <a:lnTo>
                      <a:pt x="1419" y="3267"/>
                    </a:lnTo>
                    <a:lnTo>
                      <a:pt x="1448" y="3257"/>
                    </a:lnTo>
                    <a:lnTo>
                      <a:pt x="1457" y="3248"/>
                    </a:lnTo>
                    <a:lnTo>
                      <a:pt x="1467" y="3238"/>
                    </a:lnTo>
                    <a:lnTo>
                      <a:pt x="1495" y="3219"/>
                    </a:lnTo>
                    <a:lnTo>
                      <a:pt x="1505" y="3210"/>
                    </a:lnTo>
                    <a:lnTo>
                      <a:pt x="1505" y="3200"/>
                    </a:lnTo>
                    <a:lnTo>
                      <a:pt x="1514" y="3191"/>
                    </a:lnTo>
                    <a:lnTo>
                      <a:pt x="1514" y="3181"/>
                    </a:lnTo>
                    <a:lnTo>
                      <a:pt x="1505" y="3124"/>
                    </a:lnTo>
                    <a:lnTo>
                      <a:pt x="1505" y="3115"/>
                    </a:lnTo>
                    <a:lnTo>
                      <a:pt x="1495" y="3096"/>
                    </a:lnTo>
                    <a:lnTo>
                      <a:pt x="1476" y="3057"/>
                    </a:lnTo>
                    <a:lnTo>
                      <a:pt x="1476" y="3039"/>
                    </a:lnTo>
                    <a:lnTo>
                      <a:pt x="1486" y="3029"/>
                    </a:lnTo>
                    <a:lnTo>
                      <a:pt x="1514" y="3000"/>
                    </a:lnTo>
                    <a:lnTo>
                      <a:pt x="1533" y="3000"/>
                    </a:lnTo>
                    <a:lnTo>
                      <a:pt x="1552" y="2991"/>
                    </a:lnTo>
                    <a:lnTo>
                      <a:pt x="1733" y="3029"/>
                    </a:lnTo>
                    <a:lnTo>
                      <a:pt x="1753" y="3039"/>
                    </a:lnTo>
                    <a:lnTo>
                      <a:pt x="1762" y="3048"/>
                    </a:lnTo>
                    <a:lnTo>
                      <a:pt x="1771" y="3057"/>
                    </a:lnTo>
                    <a:lnTo>
                      <a:pt x="1781" y="3096"/>
                    </a:lnTo>
                    <a:lnTo>
                      <a:pt x="1810" y="3134"/>
                    </a:lnTo>
                    <a:lnTo>
                      <a:pt x="1819" y="3162"/>
                    </a:lnTo>
                    <a:lnTo>
                      <a:pt x="1838" y="3172"/>
                    </a:lnTo>
                    <a:lnTo>
                      <a:pt x="1867" y="3181"/>
                    </a:lnTo>
                    <a:lnTo>
                      <a:pt x="2314" y="3124"/>
                    </a:lnTo>
                    <a:lnTo>
                      <a:pt x="2448" y="3010"/>
                    </a:lnTo>
                    <a:lnTo>
                      <a:pt x="2457" y="3000"/>
                    </a:lnTo>
                    <a:lnTo>
                      <a:pt x="2457" y="2981"/>
                    </a:lnTo>
                    <a:lnTo>
                      <a:pt x="2457" y="2972"/>
                    </a:lnTo>
                    <a:lnTo>
                      <a:pt x="2457" y="2943"/>
                    </a:lnTo>
                    <a:lnTo>
                      <a:pt x="2448" y="2838"/>
                    </a:lnTo>
                    <a:lnTo>
                      <a:pt x="2448" y="2772"/>
                    </a:lnTo>
                    <a:lnTo>
                      <a:pt x="2448" y="2648"/>
                    </a:lnTo>
                    <a:lnTo>
                      <a:pt x="2448" y="2600"/>
                    </a:lnTo>
                    <a:lnTo>
                      <a:pt x="2457" y="2591"/>
                    </a:lnTo>
                    <a:lnTo>
                      <a:pt x="2467" y="2572"/>
                    </a:lnTo>
                    <a:lnTo>
                      <a:pt x="2486" y="2553"/>
                    </a:lnTo>
                    <a:lnTo>
                      <a:pt x="2533" y="2524"/>
                    </a:lnTo>
                    <a:lnTo>
                      <a:pt x="2553" y="2505"/>
                    </a:lnTo>
                    <a:lnTo>
                      <a:pt x="2562" y="2495"/>
                    </a:lnTo>
                    <a:lnTo>
                      <a:pt x="2553" y="2486"/>
                    </a:lnTo>
                    <a:lnTo>
                      <a:pt x="2553" y="2477"/>
                    </a:lnTo>
                    <a:lnTo>
                      <a:pt x="2553" y="2467"/>
                    </a:lnTo>
                    <a:lnTo>
                      <a:pt x="2581" y="2419"/>
                    </a:lnTo>
                    <a:lnTo>
                      <a:pt x="2591" y="2419"/>
                    </a:lnTo>
                    <a:lnTo>
                      <a:pt x="2724" y="2410"/>
                    </a:lnTo>
                    <a:lnTo>
                      <a:pt x="2829" y="2419"/>
                    </a:lnTo>
                    <a:lnTo>
                      <a:pt x="2848" y="2419"/>
                    </a:lnTo>
                    <a:lnTo>
                      <a:pt x="2867" y="2419"/>
                    </a:lnTo>
                    <a:lnTo>
                      <a:pt x="2876" y="2400"/>
                    </a:lnTo>
                    <a:lnTo>
                      <a:pt x="2886" y="2391"/>
                    </a:lnTo>
                    <a:lnTo>
                      <a:pt x="2905" y="2381"/>
                    </a:lnTo>
                    <a:lnTo>
                      <a:pt x="2924" y="2372"/>
                    </a:lnTo>
                    <a:lnTo>
                      <a:pt x="2952" y="2372"/>
                    </a:lnTo>
                    <a:lnTo>
                      <a:pt x="3010" y="2391"/>
                    </a:lnTo>
                    <a:lnTo>
                      <a:pt x="3029" y="2391"/>
                    </a:lnTo>
                    <a:lnTo>
                      <a:pt x="3038" y="2391"/>
                    </a:lnTo>
                    <a:lnTo>
                      <a:pt x="3057" y="2372"/>
                    </a:lnTo>
                    <a:lnTo>
                      <a:pt x="3076" y="2362"/>
                    </a:lnTo>
                    <a:lnTo>
                      <a:pt x="3095" y="2353"/>
                    </a:lnTo>
                    <a:lnTo>
                      <a:pt x="3200" y="2353"/>
                    </a:lnTo>
                    <a:lnTo>
                      <a:pt x="3210" y="2343"/>
                    </a:lnTo>
                    <a:lnTo>
                      <a:pt x="3229" y="2324"/>
                    </a:lnTo>
                    <a:lnTo>
                      <a:pt x="3257" y="2296"/>
                    </a:lnTo>
                    <a:lnTo>
                      <a:pt x="3267" y="2296"/>
                    </a:lnTo>
                    <a:lnTo>
                      <a:pt x="3286" y="2286"/>
                    </a:lnTo>
                    <a:lnTo>
                      <a:pt x="3333" y="2296"/>
                    </a:lnTo>
                    <a:lnTo>
                      <a:pt x="3353" y="2286"/>
                    </a:lnTo>
                    <a:lnTo>
                      <a:pt x="3372" y="2267"/>
                    </a:lnTo>
                    <a:lnTo>
                      <a:pt x="3381" y="2257"/>
                    </a:lnTo>
                    <a:lnTo>
                      <a:pt x="3391" y="2248"/>
                    </a:lnTo>
                    <a:lnTo>
                      <a:pt x="3391" y="2229"/>
                    </a:lnTo>
                    <a:lnTo>
                      <a:pt x="3391" y="2219"/>
                    </a:lnTo>
                    <a:lnTo>
                      <a:pt x="3391" y="2200"/>
                    </a:lnTo>
                    <a:lnTo>
                      <a:pt x="3381" y="2200"/>
                    </a:lnTo>
                    <a:lnTo>
                      <a:pt x="3372" y="2191"/>
                    </a:lnTo>
                    <a:lnTo>
                      <a:pt x="3315" y="2172"/>
                    </a:lnTo>
                    <a:lnTo>
                      <a:pt x="3305" y="2162"/>
                    </a:lnTo>
                    <a:lnTo>
                      <a:pt x="3295" y="2162"/>
                    </a:lnTo>
                    <a:lnTo>
                      <a:pt x="3295" y="2153"/>
                    </a:lnTo>
                    <a:lnTo>
                      <a:pt x="3286" y="2143"/>
                    </a:lnTo>
                    <a:lnTo>
                      <a:pt x="3295" y="2134"/>
                    </a:lnTo>
                    <a:lnTo>
                      <a:pt x="3295" y="2124"/>
                    </a:lnTo>
                    <a:lnTo>
                      <a:pt x="3305" y="2115"/>
                    </a:lnTo>
                    <a:lnTo>
                      <a:pt x="3343" y="2096"/>
                    </a:lnTo>
                    <a:lnTo>
                      <a:pt x="3657" y="2000"/>
                    </a:lnTo>
                    <a:lnTo>
                      <a:pt x="3667" y="1972"/>
                    </a:lnTo>
                    <a:lnTo>
                      <a:pt x="3667" y="1962"/>
                    </a:lnTo>
                    <a:lnTo>
                      <a:pt x="3667" y="1943"/>
                    </a:lnTo>
                    <a:lnTo>
                      <a:pt x="3676" y="1905"/>
                    </a:lnTo>
                    <a:lnTo>
                      <a:pt x="3667" y="1762"/>
                    </a:lnTo>
                    <a:lnTo>
                      <a:pt x="3676" y="1743"/>
                    </a:lnTo>
                    <a:lnTo>
                      <a:pt x="3686" y="1734"/>
                    </a:lnTo>
                    <a:lnTo>
                      <a:pt x="3705" y="1724"/>
                    </a:lnTo>
                    <a:lnTo>
                      <a:pt x="3914" y="1724"/>
                    </a:lnTo>
                    <a:lnTo>
                      <a:pt x="3934" y="1715"/>
                    </a:lnTo>
                    <a:lnTo>
                      <a:pt x="3943" y="1695"/>
                    </a:lnTo>
                    <a:lnTo>
                      <a:pt x="3952" y="1677"/>
                    </a:lnTo>
                    <a:lnTo>
                      <a:pt x="3952" y="1657"/>
                    </a:lnTo>
                    <a:lnTo>
                      <a:pt x="3962" y="1648"/>
                    </a:lnTo>
                    <a:lnTo>
                      <a:pt x="3972" y="1638"/>
                    </a:lnTo>
                    <a:lnTo>
                      <a:pt x="4019" y="1619"/>
                    </a:lnTo>
                    <a:lnTo>
                      <a:pt x="4029" y="1610"/>
                    </a:lnTo>
                    <a:lnTo>
                      <a:pt x="4057" y="1572"/>
                    </a:lnTo>
                    <a:lnTo>
                      <a:pt x="4105" y="1486"/>
                    </a:lnTo>
                    <a:lnTo>
                      <a:pt x="4124" y="1467"/>
                    </a:lnTo>
                    <a:lnTo>
                      <a:pt x="4133" y="1457"/>
                    </a:lnTo>
                    <a:lnTo>
                      <a:pt x="4153" y="1448"/>
                    </a:lnTo>
                    <a:lnTo>
                      <a:pt x="4181" y="1448"/>
                    </a:lnTo>
                    <a:lnTo>
                      <a:pt x="4267" y="1457"/>
                    </a:lnTo>
                    <a:lnTo>
                      <a:pt x="4486" y="1524"/>
                    </a:lnTo>
                    <a:lnTo>
                      <a:pt x="4496" y="1534"/>
                    </a:lnTo>
                    <a:lnTo>
                      <a:pt x="4486" y="1543"/>
                    </a:lnTo>
                    <a:lnTo>
                      <a:pt x="4486" y="1572"/>
                    </a:lnTo>
                    <a:lnTo>
                      <a:pt x="4486" y="1591"/>
                    </a:lnTo>
                    <a:lnTo>
                      <a:pt x="4505" y="1591"/>
                    </a:lnTo>
                    <a:lnTo>
                      <a:pt x="4591" y="1562"/>
                    </a:lnTo>
                    <a:lnTo>
                      <a:pt x="4600" y="1543"/>
                    </a:lnTo>
                    <a:lnTo>
                      <a:pt x="4600" y="1534"/>
                    </a:lnTo>
                    <a:lnTo>
                      <a:pt x="4600" y="1524"/>
                    </a:lnTo>
                    <a:lnTo>
                      <a:pt x="4591" y="1515"/>
                    </a:lnTo>
                    <a:lnTo>
                      <a:pt x="4581" y="1496"/>
                    </a:lnTo>
                    <a:lnTo>
                      <a:pt x="4572" y="1486"/>
                    </a:lnTo>
                    <a:lnTo>
                      <a:pt x="4572" y="1477"/>
                    </a:lnTo>
                    <a:lnTo>
                      <a:pt x="4581" y="1467"/>
                    </a:lnTo>
                    <a:lnTo>
                      <a:pt x="4600" y="1457"/>
                    </a:lnTo>
                    <a:lnTo>
                      <a:pt x="4610" y="1457"/>
                    </a:lnTo>
                    <a:lnTo>
                      <a:pt x="4648" y="1467"/>
                    </a:lnTo>
                    <a:lnTo>
                      <a:pt x="4657" y="1477"/>
                    </a:lnTo>
                    <a:lnTo>
                      <a:pt x="4676" y="1486"/>
                    </a:lnTo>
                    <a:lnTo>
                      <a:pt x="4695" y="1534"/>
                    </a:lnTo>
                    <a:lnTo>
                      <a:pt x="4705" y="1543"/>
                    </a:lnTo>
                    <a:lnTo>
                      <a:pt x="4714" y="1553"/>
                    </a:lnTo>
                    <a:lnTo>
                      <a:pt x="4734" y="1553"/>
                    </a:lnTo>
                    <a:lnTo>
                      <a:pt x="4819" y="1505"/>
                    </a:lnTo>
                    <a:lnTo>
                      <a:pt x="4829" y="1486"/>
                    </a:lnTo>
                    <a:lnTo>
                      <a:pt x="4848" y="1457"/>
                    </a:lnTo>
                    <a:lnTo>
                      <a:pt x="4857" y="1448"/>
                    </a:lnTo>
                    <a:lnTo>
                      <a:pt x="4867" y="1448"/>
                    </a:lnTo>
                    <a:lnTo>
                      <a:pt x="4915" y="1439"/>
                    </a:lnTo>
                    <a:lnTo>
                      <a:pt x="5143" y="1439"/>
                    </a:lnTo>
                    <a:lnTo>
                      <a:pt x="5162" y="1439"/>
                    </a:lnTo>
                    <a:lnTo>
                      <a:pt x="5181" y="1448"/>
                    </a:lnTo>
                    <a:lnTo>
                      <a:pt x="5191" y="1457"/>
                    </a:lnTo>
                    <a:lnTo>
                      <a:pt x="5210" y="1467"/>
                    </a:lnTo>
                    <a:lnTo>
                      <a:pt x="5219" y="1477"/>
                    </a:lnTo>
                    <a:lnTo>
                      <a:pt x="5229" y="1486"/>
                    </a:lnTo>
                    <a:lnTo>
                      <a:pt x="5248" y="1486"/>
                    </a:lnTo>
                    <a:lnTo>
                      <a:pt x="5267" y="1477"/>
                    </a:lnTo>
                    <a:lnTo>
                      <a:pt x="5296" y="1467"/>
                    </a:lnTo>
                    <a:lnTo>
                      <a:pt x="5305" y="1448"/>
                    </a:lnTo>
                    <a:lnTo>
                      <a:pt x="5314" y="1439"/>
                    </a:lnTo>
                    <a:lnTo>
                      <a:pt x="5343" y="1381"/>
                    </a:lnTo>
                    <a:lnTo>
                      <a:pt x="5343" y="1372"/>
                    </a:lnTo>
                    <a:lnTo>
                      <a:pt x="5343" y="1362"/>
                    </a:lnTo>
                    <a:lnTo>
                      <a:pt x="5343" y="1353"/>
                    </a:lnTo>
                    <a:lnTo>
                      <a:pt x="5334" y="1343"/>
                    </a:lnTo>
                    <a:lnTo>
                      <a:pt x="5238" y="1296"/>
                    </a:lnTo>
                    <a:lnTo>
                      <a:pt x="5219" y="1286"/>
                    </a:lnTo>
                    <a:lnTo>
                      <a:pt x="5219" y="1276"/>
                    </a:lnTo>
                    <a:lnTo>
                      <a:pt x="5200" y="1257"/>
                    </a:lnTo>
                    <a:lnTo>
                      <a:pt x="5181" y="1238"/>
                    </a:lnTo>
                    <a:lnTo>
                      <a:pt x="5124" y="1200"/>
                    </a:lnTo>
                    <a:lnTo>
                      <a:pt x="5115" y="1191"/>
                    </a:lnTo>
                    <a:lnTo>
                      <a:pt x="5115" y="1181"/>
                    </a:lnTo>
                    <a:lnTo>
                      <a:pt x="5115" y="1172"/>
                    </a:lnTo>
                    <a:lnTo>
                      <a:pt x="5162" y="1115"/>
                    </a:lnTo>
                    <a:lnTo>
                      <a:pt x="5172" y="1105"/>
                    </a:lnTo>
                    <a:lnTo>
                      <a:pt x="5172" y="1086"/>
                    </a:lnTo>
                    <a:lnTo>
                      <a:pt x="5172" y="1076"/>
                    </a:lnTo>
                    <a:lnTo>
                      <a:pt x="5172" y="1058"/>
                    </a:lnTo>
                    <a:lnTo>
                      <a:pt x="5172" y="1048"/>
                    </a:lnTo>
                    <a:lnTo>
                      <a:pt x="5172" y="1038"/>
                    </a:lnTo>
                    <a:lnTo>
                      <a:pt x="5162" y="1029"/>
                    </a:lnTo>
                    <a:lnTo>
                      <a:pt x="5153" y="1019"/>
                    </a:lnTo>
                    <a:lnTo>
                      <a:pt x="5133" y="1010"/>
                    </a:lnTo>
                    <a:lnTo>
                      <a:pt x="5124" y="1010"/>
                    </a:lnTo>
                    <a:lnTo>
                      <a:pt x="5115" y="991"/>
                    </a:lnTo>
                    <a:lnTo>
                      <a:pt x="5105" y="943"/>
                    </a:lnTo>
                    <a:lnTo>
                      <a:pt x="5105" y="934"/>
                    </a:lnTo>
                    <a:lnTo>
                      <a:pt x="5095" y="924"/>
                    </a:lnTo>
                    <a:lnTo>
                      <a:pt x="5105" y="915"/>
                    </a:lnTo>
                    <a:lnTo>
                      <a:pt x="5105" y="905"/>
                    </a:lnTo>
                    <a:lnTo>
                      <a:pt x="5172" y="877"/>
                    </a:lnTo>
                    <a:lnTo>
                      <a:pt x="5181" y="867"/>
                    </a:lnTo>
                    <a:lnTo>
                      <a:pt x="5181" y="848"/>
                    </a:lnTo>
                    <a:lnTo>
                      <a:pt x="5181" y="838"/>
                    </a:lnTo>
                    <a:lnTo>
                      <a:pt x="5153" y="819"/>
                    </a:lnTo>
                    <a:lnTo>
                      <a:pt x="5153" y="810"/>
                    </a:lnTo>
                    <a:lnTo>
                      <a:pt x="5172" y="810"/>
                    </a:lnTo>
                    <a:lnTo>
                      <a:pt x="5362" y="829"/>
                    </a:lnTo>
                    <a:lnTo>
                      <a:pt x="5372" y="819"/>
                    </a:lnTo>
                    <a:lnTo>
                      <a:pt x="5381" y="800"/>
                    </a:lnTo>
                    <a:lnTo>
                      <a:pt x="5381" y="791"/>
                    </a:lnTo>
                    <a:lnTo>
                      <a:pt x="5381" y="781"/>
                    </a:lnTo>
                    <a:lnTo>
                      <a:pt x="5372" y="772"/>
                    </a:lnTo>
                    <a:lnTo>
                      <a:pt x="5334" y="753"/>
                    </a:lnTo>
                    <a:lnTo>
                      <a:pt x="5324" y="753"/>
                    </a:lnTo>
                    <a:lnTo>
                      <a:pt x="5324" y="743"/>
                    </a:lnTo>
                    <a:lnTo>
                      <a:pt x="5324" y="724"/>
                    </a:lnTo>
                    <a:lnTo>
                      <a:pt x="5343" y="715"/>
                    </a:lnTo>
                    <a:lnTo>
                      <a:pt x="5372" y="695"/>
                    </a:lnTo>
                    <a:lnTo>
                      <a:pt x="5381" y="677"/>
                    </a:lnTo>
                    <a:lnTo>
                      <a:pt x="5391" y="657"/>
                    </a:lnTo>
                    <a:lnTo>
                      <a:pt x="5391" y="600"/>
                    </a:lnTo>
                    <a:lnTo>
                      <a:pt x="5391" y="591"/>
                    </a:lnTo>
                    <a:lnTo>
                      <a:pt x="5381" y="581"/>
                    </a:lnTo>
                    <a:lnTo>
                      <a:pt x="5353" y="553"/>
                    </a:lnTo>
                    <a:lnTo>
                      <a:pt x="5343" y="543"/>
                    </a:lnTo>
                    <a:lnTo>
                      <a:pt x="5343" y="534"/>
                    </a:lnTo>
                    <a:lnTo>
                      <a:pt x="5353" y="524"/>
                    </a:lnTo>
                    <a:lnTo>
                      <a:pt x="5372" y="524"/>
                    </a:lnTo>
                    <a:lnTo>
                      <a:pt x="5410" y="534"/>
                    </a:lnTo>
                    <a:lnTo>
                      <a:pt x="5438" y="534"/>
                    </a:lnTo>
                    <a:lnTo>
                      <a:pt x="5448" y="524"/>
                    </a:lnTo>
                    <a:lnTo>
                      <a:pt x="5457" y="505"/>
                    </a:lnTo>
                    <a:lnTo>
                      <a:pt x="5457" y="496"/>
                    </a:lnTo>
                    <a:lnTo>
                      <a:pt x="5448" y="476"/>
                    </a:lnTo>
                    <a:lnTo>
                      <a:pt x="5410" y="381"/>
                    </a:lnTo>
                    <a:lnTo>
                      <a:pt x="5400" y="362"/>
                    </a:lnTo>
                    <a:lnTo>
                      <a:pt x="5391" y="315"/>
                    </a:lnTo>
                    <a:lnTo>
                      <a:pt x="5372" y="267"/>
                    </a:lnTo>
                    <a:lnTo>
                      <a:pt x="5372" y="258"/>
                    </a:lnTo>
                    <a:lnTo>
                      <a:pt x="5362" y="229"/>
                    </a:lnTo>
                    <a:lnTo>
                      <a:pt x="5362" y="200"/>
                    </a:lnTo>
                    <a:lnTo>
                      <a:pt x="5362" y="181"/>
                    </a:lnTo>
                    <a:lnTo>
                      <a:pt x="5372" y="134"/>
                    </a:lnTo>
                    <a:lnTo>
                      <a:pt x="5372" y="124"/>
                    </a:lnTo>
                    <a:lnTo>
                      <a:pt x="5381" y="115"/>
                    </a:lnTo>
                    <a:lnTo>
                      <a:pt x="5381" y="105"/>
                    </a:lnTo>
                    <a:lnTo>
                      <a:pt x="5419" y="67"/>
                    </a:lnTo>
                    <a:lnTo>
                      <a:pt x="5448" y="29"/>
                    </a:lnTo>
                    <a:lnTo>
                      <a:pt x="5457" y="19"/>
                    </a:lnTo>
                    <a:lnTo>
                      <a:pt x="5457" y="10"/>
                    </a:lnTo>
                    <a:lnTo>
                      <a:pt x="5476" y="0"/>
                    </a:lnTo>
                    <a:lnTo>
                      <a:pt x="5486" y="0"/>
                    </a:lnTo>
                    <a:lnTo>
                      <a:pt x="5505" y="10"/>
                    </a:lnTo>
                    <a:lnTo>
                      <a:pt x="5543" y="29"/>
                    </a:lnTo>
                    <a:lnTo>
                      <a:pt x="5562" y="38"/>
                    </a:lnTo>
                    <a:lnTo>
                      <a:pt x="5581" y="67"/>
                    </a:lnTo>
                    <a:lnTo>
                      <a:pt x="5591" y="67"/>
                    </a:lnTo>
                    <a:lnTo>
                      <a:pt x="5600" y="67"/>
                    </a:lnTo>
                    <a:lnTo>
                      <a:pt x="5610" y="67"/>
                    </a:lnTo>
                    <a:lnTo>
                      <a:pt x="5629" y="48"/>
                    </a:lnTo>
                    <a:lnTo>
                      <a:pt x="5648" y="48"/>
                    </a:lnTo>
                    <a:lnTo>
                      <a:pt x="5657" y="48"/>
                    </a:lnTo>
                    <a:lnTo>
                      <a:pt x="5677" y="67"/>
                    </a:lnTo>
                    <a:lnTo>
                      <a:pt x="5686" y="86"/>
                    </a:lnTo>
                    <a:lnTo>
                      <a:pt x="5686" y="95"/>
                    </a:lnTo>
                    <a:lnTo>
                      <a:pt x="5686" y="105"/>
                    </a:lnTo>
                    <a:lnTo>
                      <a:pt x="5705" y="115"/>
                    </a:lnTo>
                    <a:lnTo>
                      <a:pt x="5762" y="115"/>
                    </a:lnTo>
                    <a:lnTo>
                      <a:pt x="5781" y="105"/>
                    </a:lnTo>
                    <a:lnTo>
                      <a:pt x="5800" y="95"/>
                    </a:lnTo>
                    <a:lnTo>
                      <a:pt x="5810" y="86"/>
                    </a:lnTo>
                    <a:lnTo>
                      <a:pt x="5829" y="57"/>
                    </a:lnTo>
                    <a:lnTo>
                      <a:pt x="5838" y="48"/>
                    </a:lnTo>
                    <a:lnTo>
                      <a:pt x="5867" y="38"/>
                    </a:lnTo>
                    <a:lnTo>
                      <a:pt x="5876" y="48"/>
                    </a:lnTo>
                    <a:lnTo>
                      <a:pt x="5895" y="48"/>
                    </a:lnTo>
                    <a:lnTo>
                      <a:pt x="5915" y="67"/>
                    </a:lnTo>
                    <a:lnTo>
                      <a:pt x="5933" y="95"/>
                    </a:lnTo>
                    <a:lnTo>
                      <a:pt x="5953" y="105"/>
                    </a:lnTo>
                    <a:lnTo>
                      <a:pt x="6038" y="134"/>
                    </a:lnTo>
                    <a:lnTo>
                      <a:pt x="6058" y="153"/>
                    </a:lnTo>
                    <a:lnTo>
                      <a:pt x="6076" y="162"/>
                    </a:lnTo>
                    <a:lnTo>
                      <a:pt x="6076" y="191"/>
                    </a:lnTo>
                    <a:lnTo>
                      <a:pt x="6076" y="210"/>
                    </a:lnTo>
                    <a:lnTo>
                      <a:pt x="6086" y="219"/>
                    </a:lnTo>
                    <a:lnTo>
                      <a:pt x="6096" y="219"/>
                    </a:lnTo>
                    <a:lnTo>
                      <a:pt x="6172" y="229"/>
                    </a:lnTo>
                    <a:lnTo>
                      <a:pt x="6200" y="229"/>
                    </a:lnTo>
                    <a:lnTo>
                      <a:pt x="6219" y="248"/>
                    </a:lnTo>
                    <a:lnTo>
                      <a:pt x="6229" y="258"/>
                    </a:lnTo>
                    <a:lnTo>
                      <a:pt x="6238" y="286"/>
                    </a:lnTo>
                    <a:lnTo>
                      <a:pt x="6267" y="391"/>
                    </a:lnTo>
                    <a:lnTo>
                      <a:pt x="6276" y="419"/>
                    </a:lnTo>
                    <a:lnTo>
                      <a:pt x="6296" y="429"/>
                    </a:lnTo>
                    <a:lnTo>
                      <a:pt x="6314" y="429"/>
                    </a:lnTo>
                    <a:lnTo>
                      <a:pt x="6419" y="429"/>
                    </a:lnTo>
                    <a:lnTo>
                      <a:pt x="6438" y="429"/>
                    </a:lnTo>
                    <a:lnTo>
                      <a:pt x="6457" y="400"/>
                    </a:lnTo>
                    <a:lnTo>
                      <a:pt x="6486" y="381"/>
                    </a:lnTo>
                    <a:lnTo>
                      <a:pt x="6572" y="381"/>
                    </a:lnTo>
                    <a:lnTo>
                      <a:pt x="6686" y="334"/>
                    </a:lnTo>
                    <a:lnTo>
                      <a:pt x="6724" y="334"/>
                    </a:lnTo>
                    <a:lnTo>
                      <a:pt x="6715" y="305"/>
                    </a:lnTo>
                    <a:lnTo>
                      <a:pt x="6705" y="276"/>
                    </a:lnTo>
                    <a:lnTo>
                      <a:pt x="6705" y="229"/>
                    </a:lnTo>
                    <a:lnTo>
                      <a:pt x="6724" y="219"/>
                    </a:lnTo>
                    <a:lnTo>
                      <a:pt x="6753" y="219"/>
                    </a:lnTo>
                    <a:lnTo>
                      <a:pt x="6762" y="210"/>
                    </a:lnTo>
                    <a:lnTo>
                      <a:pt x="6772" y="200"/>
                    </a:lnTo>
                    <a:lnTo>
                      <a:pt x="6772" y="191"/>
                    </a:lnTo>
                    <a:lnTo>
                      <a:pt x="6781" y="172"/>
                    </a:lnTo>
                    <a:lnTo>
                      <a:pt x="6781" y="162"/>
                    </a:lnTo>
                    <a:lnTo>
                      <a:pt x="6791" y="153"/>
                    </a:lnTo>
                    <a:lnTo>
                      <a:pt x="6810" y="153"/>
                    </a:lnTo>
                    <a:lnTo>
                      <a:pt x="6867" y="162"/>
                    </a:lnTo>
                    <a:lnTo>
                      <a:pt x="6886" y="162"/>
                    </a:lnTo>
                    <a:lnTo>
                      <a:pt x="6896" y="153"/>
                    </a:lnTo>
                    <a:lnTo>
                      <a:pt x="6924" y="143"/>
                    </a:lnTo>
                    <a:lnTo>
                      <a:pt x="6943" y="134"/>
                    </a:lnTo>
                    <a:lnTo>
                      <a:pt x="6953" y="134"/>
                    </a:lnTo>
                    <a:lnTo>
                      <a:pt x="7191" y="191"/>
                    </a:lnTo>
                    <a:lnTo>
                      <a:pt x="7229" y="219"/>
                    </a:lnTo>
                    <a:lnTo>
                      <a:pt x="7239" y="248"/>
                    </a:lnTo>
                    <a:lnTo>
                      <a:pt x="7257" y="258"/>
                    </a:lnTo>
                    <a:lnTo>
                      <a:pt x="7286" y="267"/>
                    </a:lnTo>
                    <a:lnTo>
                      <a:pt x="7343" y="286"/>
                    </a:lnTo>
                    <a:lnTo>
                      <a:pt x="7400" y="286"/>
                    </a:lnTo>
                    <a:lnTo>
                      <a:pt x="7410" y="276"/>
                    </a:lnTo>
                    <a:lnTo>
                      <a:pt x="7419" y="276"/>
                    </a:lnTo>
                    <a:lnTo>
                      <a:pt x="7429" y="258"/>
                    </a:lnTo>
                    <a:lnTo>
                      <a:pt x="7438" y="238"/>
                    </a:lnTo>
                    <a:lnTo>
                      <a:pt x="7438" y="219"/>
                    </a:lnTo>
                    <a:lnTo>
                      <a:pt x="7448" y="210"/>
                    </a:lnTo>
                    <a:lnTo>
                      <a:pt x="7457" y="210"/>
                    </a:lnTo>
                    <a:lnTo>
                      <a:pt x="7477" y="210"/>
                    </a:lnTo>
                    <a:lnTo>
                      <a:pt x="7495" y="219"/>
                    </a:lnTo>
                    <a:lnTo>
                      <a:pt x="7534" y="238"/>
                    </a:lnTo>
                    <a:lnTo>
                      <a:pt x="7553" y="248"/>
                    </a:lnTo>
                    <a:lnTo>
                      <a:pt x="7581" y="248"/>
                    </a:lnTo>
                    <a:lnTo>
                      <a:pt x="7610" y="238"/>
                    </a:lnTo>
                    <a:lnTo>
                      <a:pt x="7772" y="267"/>
                    </a:lnTo>
                    <a:lnTo>
                      <a:pt x="7791" y="267"/>
                    </a:lnTo>
                    <a:lnTo>
                      <a:pt x="7791" y="258"/>
                    </a:lnTo>
                    <a:lnTo>
                      <a:pt x="7800" y="229"/>
                    </a:lnTo>
                    <a:lnTo>
                      <a:pt x="7800" y="219"/>
                    </a:lnTo>
                    <a:lnTo>
                      <a:pt x="7810" y="200"/>
                    </a:lnTo>
                    <a:lnTo>
                      <a:pt x="7810" y="191"/>
                    </a:lnTo>
                    <a:lnTo>
                      <a:pt x="7819" y="181"/>
                    </a:lnTo>
                    <a:lnTo>
                      <a:pt x="7829" y="172"/>
                    </a:lnTo>
                    <a:lnTo>
                      <a:pt x="7838" y="172"/>
                    </a:lnTo>
                    <a:lnTo>
                      <a:pt x="7848" y="162"/>
                    </a:lnTo>
                    <a:lnTo>
                      <a:pt x="7867" y="162"/>
                    </a:lnTo>
                    <a:lnTo>
                      <a:pt x="8048" y="181"/>
                    </a:lnTo>
                    <a:lnTo>
                      <a:pt x="8057" y="191"/>
                    </a:lnTo>
                    <a:lnTo>
                      <a:pt x="8067" y="210"/>
                    </a:lnTo>
                    <a:lnTo>
                      <a:pt x="8067" y="219"/>
                    </a:lnTo>
                    <a:lnTo>
                      <a:pt x="8077" y="267"/>
                    </a:lnTo>
                    <a:lnTo>
                      <a:pt x="8077" y="276"/>
                    </a:lnTo>
                    <a:lnTo>
                      <a:pt x="8086" y="286"/>
                    </a:lnTo>
                    <a:lnTo>
                      <a:pt x="8115" y="334"/>
                    </a:lnTo>
                    <a:lnTo>
                      <a:pt x="8124" y="353"/>
                    </a:lnTo>
                    <a:lnTo>
                      <a:pt x="8124" y="362"/>
                    </a:lnTo>
                    <a:lnTo>
                      <a:pt x="8124" y="381"/>
                    </a:lnTo>
                    <a:lnTo>
                      <a:pt x="8124" y="391"/>
                    </a:lnTo>
                    <a:lnTo>
                      <a:pt x="8124" y="400"/>
                    </a:lnTo>
                    <a:lnTo>
                      <a:pt x="8124" y="419"/>
                    </a:lnTo>
                    <a:lnTo>
                      <a:pt x="8134" y="429"/>
                    </a:lnTo>
                    <a:lnTo>
                      <a:pt x="8143" y="438"/>
                    </a:lnTo>
                    <a:lnTo>
                      <a:pt x="8153" y="438"/>
                    </a:lnTo>
                    <a:lnTo>
                      <a:pt x="8191" y="448"/>
                    </a:lnTo>
                    <a:lnTo>
                      <a:pt x="8200" y="457"/>
                    </a:lnTo>
                    <a:lnTo>
                      <a:pt x="8219" y="476"/>
                    </a:lnTo>
                    <a:lnTo>
                      <a:pt x="8219" y="486"/>
                    </a:lnTo>
                    <a:lnTo>
                      <a:pt x="8229" y="505"/>
                    </a:lnTo>
                    <a:lnTo>
                      <a:pt x="8248" y="524"/>
                    </a:lnTo>
                    <a:lnTo>
                      <a:pt x="8286" y="553"/>
                    </a:lnTo>
                    <a:lnTo>
                      <a:pt x="8295" y="572"/>
                    </a:lnTo>
                    <a:lnTo>
                      <a:pt x="8295" y="581"/>
                    </a:lnTo>
                    <a:lnTo>
                      <a:pt x="8295" y="591"/>
                    </a:lnTo>
                    <a:lnTo>
                      <a:pt x="8286" y="610"/>
                    </a:lnTo>
                    <a:lnTo>
                      <a:pt x="8286" y="619"/>
                    </a:lnTo>
                    <a:lnTo>
                      <a:pt x="8286" y="639"/>
                    </a:lnTo>
                    <a:lnTo>
                      <a:pt x="8286" y="648"/>
                    </a:lnTo>
                    <a:lnTo>
                      <a:pt x="8295" y="657"/>
                    </a:lnTo>
                    <a:lnTo>
                      <a:pt x="8295" y="677"/>
                    </a:lnTo>
                    <a:lnTo>
                      <a:pt x="8305" y="686"/>
                    </a:lnTo>
                    <a:lnTo>
                      <a:pt x="8305" y="695"/>
                    </a:lnTo>
                    <a:lnTo>
                      <a:pt x="8295" y="705"/>
                    </a:lnTo>
                    <a:lnTo>
                      <a:pt x="8295" y="715"/>
                    </a:lnTo>
                    <a:lnTo>
                      <a:pt x="8286" y="734"/>
                    </a:lnTo>
                    <a:lnTo>
                      <a:pt x="8257" y="753"/>
                    </a:lnTo>
                    <a:lnTo>
                      <a:pt x="8257" y="762"/>
                    </a:lnTo>
                    <a:lnTo>
                      <a:pt x="8257" y="772"/>
                    </a:lnTo>
                    <a:lnTo>
                      <a:pt x="8257" y="781"/>
                    </a:lnTo>
                    <a:lnTo>
                      <a:pt x="8267" y="791"/>
                    </a:lnTo>
                    <a:lnTo>
                      <a:pt x="8267" y="800"/>
                    </a:lnTo>
                    <a:lnTo>
                      <a:pt x="8286" y="810"/>
                    </a:lnTo>
                    <a:lnTo>
                      <a:pt x="8305" y="810"/>
                    </a:lnTo>
                    <a:lnTo>
                      <a:pt x="8391" y="791"/>
                    </a:lnTo>
                    <a:lnTo>
                      <a:pt x="8410" y="791"/>
                    </a:lnTo>
                    <a:lnTo>
                      <a:pt x="8420" y="791"/>
                    </a:lnTo>
                    <a:lnTo>
                      <a:pt x="8438" y="800"/>
                    </a:lnTo>
                    <a:lnTo>
                      <a:pt x="8458" y="819"/>
                    </a:lnTo>
                    <a:lnTo>
                      <a:pt x="8477" y="848"/>
                    </a:lnTo>
                    <a:lnTo>
                      <a:pt x="8486" y="867"/>
                    </a:lnTo>
                    <a:lnTo>
                      <a:pt x="8515" y="895"/>
                    </a:lnTo>
                    <a:lnTo>
                      <a:pt x="8524" y="895"/>
                    </a:lnTo>
                    <a:lnTo>
                      <a:pt x="8534" y="886"/>
                    </a:lnTo>
                    <a:lnTo>
                      <a:pt x="8553" y="857"/>
                    </a:lnTo>
                    <a:lnTo>
                      <a:pt x="8553" y="848"/>
                    </a:lnTo>
                    <a:lnTo>
                      <a:pt x="8562" y="838"/>
                    </a:lnTo>
                    <a:lnTo>
                      <a:pt x="8572" y="829"/>
                    </a:lnTo>
                    <a:lnTo>
                      <a:pt x="8591" y="829"/>
                    </a:lnTo>
                    <a:lnTo>
                      <a:pt x="8600" y="829"/>
                    </a:lnTo>
                    <a:lnTo>
                      <a:pt x="8619" y="848"/>
                    </a:lnTo>
                    <a:lnTo>
                      <a:pt x="8629" y="857"/>
                    </a:lnTo>
                    <a:lnTo>
                      <a:pt x="8638" y="877"/>
                    </a:lnTo>
                    <a:lnTo>
                      <a:pt x="8648" y="886"/>
                    </a:lnTo>
                    <a:lnTo>
                      <a:pt x="8705" y="886"/>
                    </a:lnTo>
                    <a:lnTo>
                      <a:pt x="8848" y="848"/>
                    </a:lnTo>
                    <a:lnTo>
                      <a:pt x="8857" y="886"/>
                    </a:lnTo>
                    <a:lnTo>
                      <a:pt x="8857" y="924"/>
                    </a:lnTo>
                    <a:lnTo>
                      <a:pt x="8848" y="962"/>
                    </a:lnTo>
                    <a:lnTo>
                      <a:pt x="8829" y="981"/>
                    </a:lnTo>
                    <a:lnTo>
                      <a:pt x="8781" y="991"/>
                    </a:lnTo>
                    <a:lnTo>
                      <a:pt x="8753" y="1000"/>
                    </a:lnTo>
                    <a:lnTo>
                      <a:pt x="8648" y="1172"/>
                    </a:lnTo>
                    <a:lnTo>
                      <a:pt x="8600" y="1229"/>
                    </a:lnTo>
                    <a:lnTo>
                      <a:pt x="8762" y="1362"/>
                    </a:lnTo>
                    <a:lnTo>
                      <a:pt x="8800" y="1429"/>
                    </a:lnTo>
                    <a:lnTo>
                      <a:pt x="8857" y="1600"/>
                    </a:lnTo>
                    <a:lnTo>
                      <a:pt x="8905" y="1677"/>
                    </a:lnTo>
                    <a:lnTo>
                      <a:pt x="8972" y="1743"/>
                    </a:lnTo>
                    <a:lnTo>
                      <a:pt x="9039" y="1791"/>
                    </a:lnTo>
                    <a:lnTo>
                      <a:pt x="9105" y="1810"/>
                    </a:lnTo>
                    <a:lnTo>
                      <a:pt x="9162" y="1819"/>
                    </a:lnTo>
                    <a:lnTo>
                      <a:pt x="9172" y="1848"/>
                    </a:lnTo>
                    <a:lnTo>
                      <a:pt x="9181" y="1886"/>
                    </a:lnTo>
                    <a:lnTo>
                      <a:pt x="9200" y="1953"/>
                    </a:lnTo>
                    <a:lnTo>
                      <a:pt x="9229" y="1991"/>
                    </a:lnTo>
                    <a:lnTo>
                      <a:pt x="9258" y="2010"/>
                    </a:lnTo>
                    <a:lnTo>
                      <a:pt x="9277" y="2038"/>
                    </a:lnTo>
                    <a:lnTo>
                      <a:pt x="9296" y="2105"/>
                    </a:lnTo>
                    <a:lnTo>
                      <a:pt x="9296" y="2257"/>
                    </a:lnTo>
                    <a:lnTo>
                      <a:pt x="9248" y="2324"/>
                    </a:lnTo>
                    <a:lnTo>
                      <a:pt x="9105" y="2410"/>
                    </a:lnTo>
                    <a:lnTo>
                      <a:pt x="9124" y="2467"/>
                    </a:lnTo>
                    <a:lnTo>
                      <a:pt x="9229" y="2591"/>
                    </a:lnTo>
                    <a:lnTo>
                      <a:pt x="9286" y="2743"/>
                    </a:lnTo>
                    <a:lnTo>
                      <a:pt x="9315" y="2781"/>
                    </a:lnTo>
                    <a:lnTo>
                      <a:pt x="9400" y="2848"/>
                    </a:lnTo>
                    <a:lnTo>
                      <a:pt x="9429" y="2886"/>
                    </a:lnTo>
                    <a:lnTo>
                      <a:pt x="9419" y="2924"/>
                    </a:lnTo>
                    <a:lnTo>
                      <a:pt x="9391" y="2934"/>
                    </a:lnTo>
                    <a:lnTo>
                      <a:pt x="9305" y="2915"/>
                    </a:lnTo>
                    <a:lnTo>
                      <a:pt x="9277" y="2915"/>
                    </a:lnTo>
                    <a:lnTo>
                      <a:pt x="9286" y="2924"/>
                    </a:lnTo>
                    <a:lnTo>
                      <a:pt x="9315" y="2972"/>
                    </a:lnTo>
                    <a:lnTo>
                      <a:pt x="9277" y="2991"/>
                    </a:lnTo>
                    <a:lnTo>
                      <a:pt x="9258" y="3019"/>
                    </a:lnTo>
                    <a:lnTo>
                      <a:pt x="9258" y="3048"/>
                    </a:lnTo>
                    <a:lnTo>
                      <a:pt x="9286" y="3086"/>
                    </a:lnTo>
                    <a:lnTo>
                      <a:pt x="9334" y="3124"/>
                    </a:lnTo>
                    <a:lnTo>
                      <a:pt x="9343" y="3210"/>
                    </a:lnTo>
                    <a:lnTo>
                      <a:pt x="9324" y="3315"/>
                    </a:lnTo>
                    <a:lnTo>
                      <a:pt x="9324" y="3400"/>
                    </a:lnTo>
                    <a:lnTo>
                      <a:pt x="9343" y="3438"/>
                    </a:lnTo>
                    <a:lnTo>
                      <a:pt x="9362" y="3467"/>
                    </a:lnTo>
                    <a:lnTo>
                      <a:pt x="9381" y="3515"/>
                    </a:lnTo>
                    <a:lnTo>
                      <a:pt x="9381" y="3572"/>
                    </a:lnTo>
                    <a:lnTo>
                      <a:pt x="9372" y="3619"/>
                    </a:lnTo>
                    <a:lnTo>
                      <a:pt x="9343" y="3667"/>
                    </a:lnTo>
                    <a:lnTo>
                      <a:pt x="9315" y="3705"/>
                    </a:lnTo>
                    <a:lnTo>
                      <a:pt x="9296" y="3724"/>
                    </a:lnTo>
                    <a:lnTo>
                      <a:pt x="9353" y="3819"/>
                    </a:lnTo>
                    <a:lnTo>
                      <a:pt x="9391" y="3857"/>
                    </a:lnTo>
                    <a:lnTo>
                      <a:pt x="9429" y="3886"/>
                    </a:lnTo>
                    <a:lnTo>
                      <a:pt x="9467" y="3905"/>
                    </a:lnTo>
                    <a:lnTo>
                      <a:pt x="9543" y="3915"/>
                    </a:lnTo>
                    <a:lnTo>
                      <a:pt x="9581" y="3934"/>
                    </a:lnTo>
                    <a:lnTo>
                      <a:pt x="9553" y="3962"/>
                    </a:lnTo>
                    <a:lnTo>
                      <a:pt x="9543" y="4010"/>
                    </a:lnTo>
                    <a:lnTo>
                      <a:pt x="9534" y="4067"/>
                    </a:lnTo>
                    <a:lnTo>
                      <a:pt x="9543" y="4115"/>
                    </a:lnTo>
                    <a:lnTo>
                      <a:pt x="9553" y="4153"/>
                    </a:lnTo>
                    <a:lnTo>
                      <a:pt x="9572" y="4172"/>
                    </a:lnTo>
                    <a:lnTo>
                      <a:pt x="9686" y="4248"/>
                    </a:lnTo>
                    <a:lnTo>
                      <a:pt x="9715" y="4296"/>
                    </a:lnTo>
                    <a:lnTo>
                      <a:pt x="9724" y="4362"/>
                    </a:lnTo>
                    <a:lnTo>
                      <a:pt x="9715" y="4467"/>
                    </a:lnTo>
                    <a:lnTo>
                      <a:pt x="9467" y="4476"/>
                    </a:lnTo>
                    <a:lnTo>
                      <a:pt x="9096" y="4410"/>
                    </a:lnTo>
                    <a:lnTo>
                      <a:pt x="8896" y="4410"/>
                    </a:lnTo>
                    <a:lnTo>
                      <a:pt x="8724" y="4476"/>
                    </a:lnTo>
                    <a:lnTo>
                      <a:pt x="8676" y="4534"/>
                    </a:lnTo>
                    <a:lnTo>
                      <a:pt x="8648" y="4610"/>
                    </a:lnTo>
                    <a:lnTo>
                      <a:pt x="8610" y="4667"/>
                    </a:lnTo>
                    <a:lnTo>
                      <a:pt x="8562" y="4686"/>
                    </a:lnTo>
                    <a:lnTo>
                      <a:pt x="8505" y="4667"/>
                    </a:lnTo>
                    <a:lnTo>
                      <a:pt x="8410" y="4581"/>
                    </a:lnTo>
                    <a:lnTo>
                      <a:pt x="8353" y="4553"/>
                    </a:lnTo>
                    <a:lnTo>
                      <a:pt x="8277" y="4543"/>
                    </a:lnTo>
                    <a:lnTo>
                      <a:pt x="7981" y="4562"/>
                    </a:lnTo>
                    <a:lnTo>
                      <a:pt x="7924" y="4572"/>
                    </a:lnTo>
                    <a:lnTo>
                      <a:pt x="7886" y="4610"/>
                    </a:lnTo>
                    <a:lnTo>
                      <a:pt x="7905" y="4677"/>
                    </a:lnTo>
                    <a:lnTo>
                      <a:pt x="7896" y="4686"/>
                    </a:lnTo>
                    <a:lnTo>
                      <a:pt x="7886" y="4705"/>
                    </a:lnTo>
                    <a:lnTo>
                      <a:pt x="7876" y="4724"/>
                    </a:lnTo>
                    <a:lnTo>
                      <a:pt x="7876" y="4743"/>
                    </a:lnTo>
                    <a:lnTo>
                      <a:pt x="7934" y="4753"/>
                    </a:lnTo>
                    <a:lnTo>
                      <a:pt x="7953" y="4800"/>
                    </a:lnTo>
                    <a:lnTo>
                      <a:pt x="7934" y="4839"/>
                    </a:lnTo>
                    <a:lnTo>
                      <a:pt x="7886" y="4848"/>
                    </a:lnTo>
                    <a:lnTo>
                      <a:pt x="7867" y="4829"/>
                    </a:lnTo>
                    <a:lnTo>
                      <a:pt x="7858" y="4819"/>
                    </a:lnTo>
                    <a:lnTo>
                      <a:pt x="7838" y="4829"/>
                    </a:lnTo>
                    <a:lnTo>
                      <a:pt x="7829" y="4839"/>
                    </a:lnTo>
                    <a:lnTo>
                      <a:pt x="7810" y="4867"/>
                    </a:lnTo>
                    <a:lnTo>
                      <a:pt x="7800" y="4886"/>
                    </a:lnTo>
                    <a:lnTo>
                      <a:pt x="7800" y="4905"/>
                    </a:lnTo>
                    <a:lnTo>
                      <a:pt x="7800" y="4915"/>
                    </a:lnTo>
                    <a:lnTo>
                      <a:pt x="7781" y="4943"/>
                    </a:lnTo>
                    <a:lnTo>
                      <a:pt x="7762" y="4972"/>
                    </a:lnTo>
                    <a:lnTo>
                      <a:pt x="7734" y="4991"/>
                    </a:lnTo>
                    <a:lnTo>
                      <a:pt x="7696" y="5010"/>
                    </a:lnTo>
                    <a:lnTo>
                      <a:pt x="7638" y="5038"/>
                    </a:lnTo>
                    <a:lnTo>
                      <a:pt x="7638" y="5048"/>
                    </a:lnTo>
                    <a:lnTo>
                      <a:pt x="7648" y="5067"/>
                    </a:lnTo>
                    <a:lnTo>
                      <a:pt x="7658" y="5086"/>
                    </a:lnTo>
                    <a:lnTo>
                      <a:pt x="7658" y="5105"/>
                    </a:lnTo>
                    <a:lnTo>
                      <a:pt x="7629" y="5143"/>
                    </a:lnTo>
                    <a:lnTo>
                      <a:pt x="7610" y="5172"/>
                    </a:lnTo>
                    <a:lnTo>
                      <a:pt x="7591" y="5181"/>
                    </a:lnTo>
                    <a:lnTo>
                      <a:pt x="7524" y="5172"/>
                    </a:lnTo>
                    <a:lnTo>
                      <a:pt x="7505" y="5181"/>
                    </a:lnTo>
                    <a:lnTo>
                      <a:pt x="7495" y="5200"/>
                    </a:lnTo>
                    <a:lnTo>
                      <a:pt x="7495" y="5229"/>
                    </a:lnTo>
                    <a:lnTo>
                      <a:pt x="7486" y="5267"/>
                    </a:lnTo>
                    <a:lnTo>
                      <a:pt x="7448" y="5286"/>
                    </a:lnTo>
                    <a:lnTo>
                      <a:pt x="7429" y="5305"/>
                    </a:lnTo>
                    <a:lnTo>
                      <a:pt x="7419" y="5334"/>
                    </a:lnTo>
                    <a:lnTo>
                      <a:pt x="7410" y="5343"/>
                    </a:lnTo>
                    <a:lnTo>
                      <a:pt x="7400" y="5353"/>
                    </a:lnTo>
                    <a:lnTo>
                      <a:pt x="7353" y="5419"/>
                    </a:lnTo>
                    <a:lnTo>
                      <a:pt x="7343" y="5439"/>
                    </a:lnTo>
                    <a:lnTo>
                      <a:pt x="7334" y="5448"/>
                    </a:lnTo>
                    <a:lnTo>
                      <a:pt x="7334" y="5467"/>
                    </a:lnTo>
                    <a:lnTo>
                      <a:pt x="7353" y="5496"/>
                    </a:lnTo>
                    <a:lnTo>
                      <a:pt x="7353" y="5553"/>
                    </a:lnTo>
                    <a:lnTo>
                      <a:pt x="7315" y="5591"/>
                    </a:lnTo>
                    <a:lnTo>
                      <a:pt x="7267" y="5629"/>
                    </a:lnTo>
                    <a:lnTo>
                      <a:pt x="7239" y="5657"/>
                    </a:lnTo>
                    <a:lnTo>
                      <a:pt x="7286" y="5677"/>
                    </a:lnTo>
                    <a:lnTo>
                      <a:pt x="7296" y="5677"/>
                    </a:lnTo>
                    <a:lnTo>
                      <a:pt x="7296" y="5705"/>
                    </a:lnTo>
                    <a:lnTo>
                      <a:pt x="7277" y="5734"/>
                    </a:lnTo>
                    <a:lnTo>
                      <a:pt x="7267" y="5772"/>
                    </a:lnTo>
                    <a:lnTo>
                      <a:pt x="7267" y="5810"/>
                    </a:lnTo>
                    <a:lnTo>
                      <a:pt x="7257" y="5848"/>
                    </a:lnTo>
                    <a:lnTo>
                      <a:pt x="7229" y="5858"/>
                    </a:lnTo>
                    <a:lnTo>
                      <a:pt x="7162" y="5858"/>
                    </a:lnTo>
                    <a:lnTo>
                      <a:pt x="7134" y="5867"/>
                    </a:lnTo>
                    <a:lnTo>
                      <a:pt x="7143" y="5915"/>
                    </a:lnTo>
                    <a:lnTo>
                      <a:pt x="7124" y="5991"/>
                    </a:lnTo>
                    <a:lnTo>
                      <a:pt x="7134" y="6038"/>
                    </a:lnTo>
                    <a:lnTo>
                      <a:pt x="7124" y="6048"/>
                    </a:lnTo>
                    <a:lnTo>
                      <a:pt x="7105" y="6077"/>
                    </a:lnTo>
                    <a:lnTo>
                      <a:pt x="7096" y="6086"/>
                    </a:lnTo>
                    <a:lnTo>
                      <a:pt x="7096" y="6105"/>
                    </a:lnTo>
                    <a:lnTo>
                      <a:pt x="7105" y="6134"/>
                    </a:lnTo>
                    <a:lnTo>
                      <a:pt x="7076" y="6143"/>
                    </a:lnTo>
                    <a:lnTo>
                      <a:pt x="7019" y="6201"/>
                    </a:lnTo>
                    <a:lnTo>
                      <a:pt x="7019" y="6229"/>
                    </a:lnTo>
                    <a:lnTo>
                      <a:pt x="7057" y="6267"/>
                    </a:lnTo>
                    <a:lnTo>
                      <a:pt x="7076" y="6277"/>
                    </a:lnTo>
                    <a:lnTo>
                      <a:pt x="7076" y="6296"/>
                    </a:lnTo>
                    <a:lnTo>
                      <a:pt x="7057" y="6305"/>
                    </a:lnTo>
                    <a:lnTo>
                      <a:pt x="7048" y="6305"/>
                    </a:lnTo>
                    <a:lnTo>
                      <a:pt x="7048" y="6315"/>
                    </a:lnTo>
                    <a:lnTo>
                      <a:pt x="7029" y="6324"/>
                    </a:lnTo>
                    <a:lnTo>
                      <a:pt x="7029" y="6343"/>
                    </a:lnTo>
                    <a:lnTo>
                      <a:pt x="7057" y="6381"/>
                    </a:lnTo>
                    <a:lnTo>
                      <a:pt x="7134" y="6400"/>
                    </a:lnTo>
                    <a:lnTo>
                      <a:pt x="7162" y="6419"/>
                    </a:lnTo>
                    <a:lnTo>
                      <a:pt x="7153" y="6457"/>
                    </a:lnTo>
                    <a:lnTo>
                      <a:pt x="7134" y="6477"/>
                    </a:lnTo>
                    <a:lnTo>
                      <a:pt x="7124" y="6486"/>
                    </a:lnTo>
                    <a:lnTo>
                      <a:pt x="7143" y="6505"/>
                    </a:lnTo>
                    <a:lnTo>
                      <a:pt x="7172" y="6534"/>
                    </a:lnTo>
                    <a:lnTo>
                      <a:pt x="7181" y="6553"/>
                    </a:lnTo>
                    <a:lnTo>
                      <a:pt x="7162" y="6582"/>
                    </a:lnTo>
                    <a:lnTo>
                      <a:pt x="7172" y="6629"/>
                    </a:lnTo>
                    <a:lnTo>
                      <a:pt x="7191" y="6648"/>
                    </a:lnTo>
                    <a:lnTo>
                      <a:pt x="7219" y="6667"/>
                    </a:lnTo>
                    <a:lnTo>
                      <a:pt x="7239" y="6677"/>
                    </a:lnTo>
                    <a:lnTo>
                      <a:pt x="7239" y="6705"/>
                    </a:lnTo>
                    <a:lnTo>
                      <a:pt x="7210" y="6696"/>
                    </a:lnTo>
                    <a:lnTo>
                      <a:pt x="7181" y="6705"/>
                    </a:lnTo>
                    <a:lnTo>
                      <a:pt x="7172" y="6734"/>
                    </a:lnTo>
                    <a:lnTo>
                      <a:pt x="7162" y="6772"/>
                    </a:lnTo>
                    <a:lnTo>
                      <a:pt x="7172" y="6820"/>
                    </a:lnTo>
                    <a:lnTo>
                      <a:pt x="7191" y="6820"/>
                    </a:lnTo>
                    <a:lnTo>
                      <a:pt x="7210" y="6829"/>
                    </a:lnTo>
                    <a:lnTo>
                      <a:pt x="7239" y="6848"/>
                    </a:lnTo>
                    <a:lnTo>
                      <a:pt x="7248" y="6867"/>
                    </a:lnTo>
                    <a:lnTo>
                      <a:pt x="7267" y="6962"/>
                    </a:lnTo>
                    <a:lnTo>
                      <a:pt x="7277" y="6981"/>
                    </a:lnTo>
                    <a:lnTo>
                      <a:pt x="7296" y="7001"/>
                    </a:lnTo>
                    <a:lnTo>
                      <a:pt x="7296" y="7019"/>
                    </a:lnTo>
                    <a:lnTo>
                      <a:pt x="7267" y="7039"/>
                    </a:lnTo>
                    <a:lnTo>
                      <a:pt x="7286" y="7134"/>
                    </a:lnTo>
                    <a:lnTo>
                      <a:pt x="7219" y="7191"/>
                    </a:lnTo>
                    <a:lnTo>
                      <a:pt x="7153" y="7239"/>
                    </a:lnTo>
                    <a:lnTo>
                      <a:pt x="7153" y="7296"/>
                    </a:lnTo>
                    <a:lnTo>
                      <a:pt x="7114" y="7362"/>
                    </a:lnTo>
                    <a:lnTo>
                      <a:pt x="7105" y="7372"/>
                    </a:lnTo>
                    <a:lnTo>
                      <a:pt x="7105" y="7448"/>
                    </a:lnTo>
                    <a:lnTo>
                      <a:pt x="7105" y="7458"/>
                    </a:lnTo>
                  </a:path>
                </a:pathLst>
              </a:custGeom>
              <a:solidFill>
                <a:srgbClr val="CFCF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71" name="Freeform 2">
                <a:extLst>
                  <a:ext uri="{FF2B5EF4-FFF2-40B4-BE49-F238E27FC236}">
                    <a16:creationId xmlns:a16="http://schemas.microsoft.com/office/drawing/2014/main" id="{ECE715D3-BF14-BA4A-AF3D-28FAC5096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013" y="4533900"/>
                <a:ext cx="3455987" cy="2400300"/>
              </a:xfrm>
              <a:custGeom>
                <a:avLst/>
                <a:gdLst>
                  <a:gd name="T0" fmla="*/ 922220 w 9601"/>
                  <a:gd name="T1" fmla="*/ 1964373 h 6668"/>
                  <a:gd name="T2" fmla="*/ 456071 w 9601"/>
                  <a:gd name="T3" fmla="*/ 2235432 h 6668"/>
                  <a:gd name="T4" fmla="*/ 342683 w 9601"/>
                  <a:gd name="T5" fmla="*/ 2396340 h 6668"/>
                  <a:gd name="T6" fmla="*/ 287969 w 9601"/>
                  <a:gd name="T7" fmla="*/ 2228233 h 6668"/>
                  <a:gd name="T8" fmla="*/ 298408 w 9601"/>
                  <a:gd name="T9" fmla="*/ 2149759 h 6668"/>
                  <a:gd name="T10" fmla="*/ 356362 w 9601"/>
                  <a:gd name="T11" fmla="*/ 1943854 h 6668"/>
                  <a:gd name="T12" fmla="*/ 380479 w 9601"/>
                  <a:gd name="T13" fmla="*/ 1727870 h 6668"/>
                  <a:gd name="T14" fmla="*/ 250173 w 9601"/>
                  <a:gd name="T15" fmla="*/ 1590721 h 6668"/>
                  <a:gd name="T16" fmla="*/ 178181 w 9601"/>
                  <a:gd name="T17" fmla="*/ 1559763 h 6668"/>
                  <a:gd name="T18" fmla="*/ 13679 w 9601"/>
                  <a:gd name="T19" fmla="*/ 1433053 h 6668"/>
                  <a:gd name="T20" fmla="*/ 579537 w 9601"/>
                  <a:gd name="T21" fmla="*/ 901732 h 6668"/>
                  <a:gd name="T22" fmla="*/ 781476 w 9601"/>
                  <a:gd name="T23" fmla="*/ 778262 h 6668"/>
                  <a:gd name="T24" fmla="*/ 891264 w 9601"/>
                  <a:gd name="T25" fmla="*/ 805620 h 6668"/>
                  <a:gd name="T26" fmla="*/ 987373 w 9601"/>
                  <a:gd name="T27" fmla="*/ 829738 h 6668"/>
                  <a:gd name="T28" fmla="*/ 1086723 w 9601"/>
                  <a:gd name="T29" fmla="*/ 822898 h 6668"/>
                  <a:gd name="T30" fmla="*/ 1107240 w 9601"/>
                  <a:gd name="T31" fmla="*/ 723546 h 6668"/>
                  <a:gd name="T32" fmla="*/ 1128118 w 9601"/>
                  <a:gd name="T33" fmla="*/ 654791 h 6668"/>
                  <a:gd name="T34" fmla="*/ 1120919 w 9601"/>
                  <a:gd name="T35" fmla="*/ 603315 h 6668"/>
                  <a:gd name="T36" fmla="*/ 1316378 w 9601"/>
                  <a:gd name="T37" fmla="*/ 593236 h 6668"/>
                  <a:gd name="T38" fmla="*/ 1391970 w 9601"/>
                  <a:gd name="T39" fmla="*/ 589636 h 6668"/>
                  <a:gd name="T40" fmla="*/ 1443444 w 9601"/>
                  <a:gd name="T41" fmla="*/ 658391 h 6668"/>
                  <a:gd name="T42" fmla="*/ 1470801 w 9601"/>
                  <a:gd name="T43" fmla="*/ 675309 h 6668"/>
                  <a:gd name="T44" fmla="*/ 1488079 w 9601"/>
                  <a:gd name="T45" fmla="*/ 730025 h 6668"/>
                  <a:gd name="T46" fmla="*/ 1583829 w 9601"/>
                  <a:gd name="T47" fmla="*/ 706267 h 6668"/>
                  <a:gd name="T48" fmla="*/ 1676339 w 9601"/>
                  <a:gd name="T49" fmla="*/ 719946 h 6668"/>
                  <a:gd name="T50" fmla="*/ 1669500 w 9601"/>
                  <a:gd name="T51" fmla="*/ 675309 h 6668"/>
                  <a:gd name="T52" fmla="*/ 1662661 w 9601"/>
                  <a:gd name="T53" fmla="*/ 620593 h 6668"/>
                  <a:gd name="T54" fmla="*/ 1755171 w 9601"/>
                  <a:gd name="T55" fmla="*/ 575957 h 6668"/>
                  <a:gd name="T56" fmla="*/ 1844441 w 9601"/>
                  <a:gd name="T57" fmla="*/ 476604 h 6668"/>
                  <a:gd name="T58" fmla="*/ 1882237 w 9601"/>
                  <a:gd name="T59" fmla="*/ 304897 h 6668"/>
                  <a:gd name="T60" fmla="*/ 1899155 w 9601"/>
                  <a:gd name="T61" fmla="*/ 239742 h 6668"/>
                  <a:gd name="T62" fmla="*/ 1885477 w 9601"/>
                  <a:gd name="T63" fmla="*/ 164508 h 6668"/>
                  <a:gd name="T64" fmla="*/ 1961068 w 9601"/>
                  <a:gd name="T65" fmla="*/ 37797 h 6668"/>
                  <a:gd name="T66" fmla="*/ 2049979 w 9601"/>
                  <a:gd name="T67" fmla="*/ 0 h 6668"/>
                  <a:gd name="T68" fmla="*/ 2121971 w 9601"/>
                  <a:gd name="T69" fmla="*/ 20518 h 6668"/>
                  <a:gd name="T70" fmla="*/ 2502810 w 9601"/>
                  <a:gd name="T71" fmla="*/ 41037 h 6668"/>
                  <a:gd name="T72" fmla="*/ 2516488 w 9601"/>
                  <a:gd name="T73" fmla="*/ 185026 h 6668"/>
                  <a:gd name="T74" fmla="*/ 2417139 w 9601"/>
                  <a:gd name="T75" fmla="*/ 263860 h 6668"/>
                  <a:gd name="T76" fmla="*/ 2468254 w 9601"/>
                  <a:gd name="T77" fmla="*/ 312097 h 6668"/>
                  <a:gd name="T78" fmla="*/ 2595320 w 9601"/>
                  <a:gd name="T79" fmla="*/ 401010 h 6668"/>
                  <a:gd name="T80" fmla="*/ 2540606 w 9601"/>
                  <a:gd name="T81" fmla="*/ 459326 h 6668"/>
                  <a:gd name="T82" fmla="*/ 2506050 w 9601"/>
                  <a:gd name="T83" fmla="*/ 555438 h 6668"/>
                  <a:gd name="T84" fmla="*/ 2526567 w 9601"/>
                  <a:gd name="T85" fmla="*/ 688988 h 6668"/>
                  <a:gd name="T86" fmla="*/ 2591720 w 9601"/>
                  <a:gd name="T87" fmla="*/ 709507 h 6668"/>
                  <a:gd name="T88" fmla="*/ 2663713 w 9601"/>
                  <a:gd name="T89" fmla="*/ 661630 h 6668"/>
                  <a:gd name="T90" fmla="*/ 2746144 w 9601"/>
                  <a:gd name="T91" fmla="*/ 733625 h 6668"/>
                  <a:gd name="T92" fmla="*/ 2948442 w 9601"/>
                  <a:gd name="T93" fmla="*/ 850256 h 6668"/>
                  <a:gd name="T94" fmla="*/ 3006755 w 9601"/>
                  <a:gd name="T95" fmla="*/ 863935 h 6668"/>
                  <a:gd name="T96" fmla="*/ 3133462 w 9601"/>
                  <a:gd name="T97" fmla="*/ 970127 h 6668"/>
                  <a:gd name="T98" fmla="*/ 3023674 w 9601"/>
                  <a:gd name="T99" fmla="*/ 1028443 h 6668"/>
                  <a:gd name="T100" fmla="*/ 3068309 w 9601"/>
                  <a:gd name="T101" fmla="*/ 1165593 h 6668"/>
                  <a:gd name="T102" fmla="*/ 3085587 w 9601"/>
                  <a:gd name="T103" fmla="*/ 1261705 h 6668"/>
                  <a:gd name="T104" fmla="*/ 3270607 w 9601"/>
                  <a:gd name="T105" fmla="*/ 1388416 h 6668"/>
                  <a:gd name="T106" fmla="*/ 3407752 w 9601"/>
                  <a:gd name="T107" fmla="*/ 1515126 h 6668"/>
                  <a:gd name="T108" fmla="*/ 3394074 w 9601"/>
                  <a:gd name="T109" fmla="*/ 1635357 h 6668"/>
                  <a:gd name="T110" fmla="*/ 3452387 w 9601"/>
                  <a:gd name="T111" fmla="*/ 1779347 h 6668"/>
                  <a:gd name="T112" fmla="*/ 3390834 w 9601"/>
                  <a:gd name="T113" fmla="*/ 1961133 h 6668"/>
                  <a:gd name="T114" fmla="*/ 3421431 w 9601"/>
                  <a:gd name="T115" fmla="*/ 2053646 h 6668"/>
                  <a:gd name="T116" fmla="*/ 3387234 w 9601"/>
                  <a:gd name="T117" fmla="*/ 2262790 h 6668"/>
                  <a:gd name="T118" fmla="*/ 3202214 w 9601"/>
                  <a:gd name="T119" fmla="*/ 2228233 h 6668"/>
                  <a:gd name="T120" fmla="*/ 2924324 w 9601"/>
                  <a:gd name="T121" fmla="*/ 2115201 h 6668"/>
                  <a:gd name="T122" fmla="*/ 2269555 w 9601"/>
                  <a:gd name="T123" fmla="*/ 1916496 h 666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601" h="6668">
                    <a:moveTo>
                      <a:pt x="5153" y="5257"/>
                    </a:moveTo>
                    <a:lnTo>
                      <a:pt x="4734" y="5247"/>
                    </a:lnTo>
                    <a:lnTo>
                      <a:pt x="4372" y="5152"/>
                    </a:lnTo>
                    <a:lnTo>
                      <a:pt x="4267" y="5152"/>
                    </a:lnTo>
                    <a:lnTo>
                      <a:pt x="4172" y="5181"/>
                    </a:lnTo>
                    <a:lnTo>
                      <a:pt x="3981" y="5286"/>
                    </a:lnTo>
                    <a:lnTo>
                      <a:pt x="3372" y="5381"/>
                    </a:lnTo>
                    <a:lnTo>
                      <a:pt x="3324" y="5381"/>
                    </a:lnTo>
                    <a:lnTo>
                      <a:pt x="3191" y="5352"/>
                    </a:lnTo>
                    <a:lnTo>
                      <a:pt x="2657" y="5390"/>
                    </a:lnTo>
                    <a:lnTo>
                      <a:pt x="2610" y="5410"/>
                    </a:lnTo>
                    <a:lnTo>
                      <a:pt x="2562" y="5457"/>
                    </a:lnTo>
                    <a:lnTo>
                      <a:pt x="2486" y="5571"/>
                    </a:lnTo>
                    <a:lnTo>
                      <a:pt x="2448" y="5648"/>
                    </a:lnTo>
                    <a:lnTo>
                      <a:pt x="2400" y="5867"/>
                    </a:lnTo>
                    <a:lnTo>
                      <a:pt x="2334" y="5962"/>
                    </a:lnTo>
                    <a:lnTo>
                      <a:pt x="2095" y="6124"/>
                    </a:lnTo>
                    <a:lnTo>
                      <a:pt x="1772" y="6419"/>
                    </a:lnTo>
                    <a:lnTo>
                      <a:pt x="1686" y="6429"/>
                    </a:lnTo>
                    <a:lnTo>
                      <a:pt x="1619" y="6371"/>
                    </a:lnTo>
                    <a:lnTo>
                      <a:pt x="1562" y="6295"/>
                    </a:lnTo>
                    <a:lnTo>
                      <a:pt x="1476" y="6267"/>
                    </a:lnTo>
                    <a:lnTo>
                      <a:pt x="1419" y="6257"/>
                    </a:lnTo>
                    <a:lnTo>
                      <a:pt x="1267" y="6210"/>
                    </a:lnTo>
                    <a:lnTo>
                      <a:pt x="1219" y="6210"/>
                    </a:lnTo>
                    <a:lnTo>
                      <a:pt x="1010" y="6267"/>
                    </a:lnTo>
                    <a:lnTo>
                      <a:pt x="981" y="6286"/>
                    </a:lnTo>
                    <a:lnTo>
                      <a:pt x="962" y="6305"/>
                    </a:lnTo>
                    <a:lnTo>
                      <a:pt x="933" y="6353"/>
                    </a:lnTo>
                    <a:lnTo>
                      <a:pt x="933" y="6381"/>
                    </a:lnTo>
                    <a:lnTo>
                      <a:pt x="943" y="6410"/>
                    </a:lnTo>
                    <a:lnTo>
                      <a:pt x="1000" y="6571"/>
                    </a:lnTo>
                    <a:lnTo>
                      <a:pt x="1010" y="6609"/>
                    </a:lnTo>
                    <a:lnTo>
                      <a:pt x="1000" y="6657"/>
                    </a:lnTo>
                    <a:lnTo>
                      <a:pt x="981" y="6667"/>
                    </a:lnTo>
                    <a:lnTo>
                      <a:pt x="952" y="6657"/>
                    </a:lnTo>
                    <a:lnTo>
                      <a:pt x="952" y="6609"/>
                    </a:lnTo>
                    <a:lnTo>
                      <a:pt x="914" y="6591"/>
                    </a:lnTo>
                    <a:lnTo>
                      <a:pt x="886" y="6581"/>
                    </a:lnTo>
                    <a:lnTo>
                      <a:pt x="857" y="6524"/>
                    </a:lnTo>
                    <a:lnTo>
                      <a:pt x="876" y="6524"/>
                    </a:lnTo>
                    <a:lnTo>
                      <a:pt x="886" y="6524"/>
                    </a:lnTo>
                    <a:lnTo>
                      <a:pt x="838" y="6438"/>
                    </a:lnTo>
                    <a:lnTo>
                      <a:pt x="819" y="6391"/>
                    </a:lnTo>
                    <a:lnTo>
                      <a:pt x="810" y="6343"/>
                    </a:lnTo>
                    <a:lnTo>
                      <a:pt x="829" y="6248"/>
                    </a:lnTo>
                    <a:lnTo>
                      <a:pt x="819" y="6219"/>
                    </a:lnTo>
                    <a:lnTo>
                      <a:pt x="800" y="6190"/>
                    </a:lnTo>
                    <a:lnTo>
                      <a:pt x="800" y="6162"/>
                    </a:lnTo>
                    <a:lnTo>
                      <a:pt x="819" y="6162"/>
                    </a:lnTo>
                    <a:lnTo>
                      <a:pt x="829" y="6152"/>
                    </a:lnTo>
                    <a:lnTo>
                      <a:pt x="857" y="6114"/>
                    </a:lnTo>
                    <a:lnTo>
                      <a:pt x="848" y="6105"/>
                    </a:lnTo>
                    <a:lnTo>
                      <a:pt x="838" y="6076"/>
                    </a:lnTo>
                    <a:lnTo>
                      <a:pt x="829" y="6057"/>
                    </a:lnTo>
                    <a:lnTo>
                      <a:pt x="838" y="6048"/>
                    </a:lnTo>
                    <a:lnTo>
                      <a:pt x="857" y="6038"/>
                    </a:lnTo>
                    <a:lnTo>
                      <a:pt x="848" y="6019"/>
                    </a:lnTo>
                    <a:lnTo>
                      <a:pt x="838" y="5990"/>
                    </a:lnTo>
                    <a:lnTo>
                      <a:pt x="829" y="5972"/>
                    </a:lnTo>
                    <a:lnTo>
                      <a:pt x="838" y="5895"/>
                    </a:lnTo>
                    <a:lnTo>
                      <a:pt x="848" y="5857"/>
                    </a:lnTo>
                    <a:lnTo>
                      <a:pt x="857" y="5829"/>
                    </a:lnTo>
                    <a:lnTo>
                      <a:pt x="895" y="5791"/>
                    </a:lnTo>
                    <a:lnTo>
                      <a:pt x="943" y="5762"/>
                    </a:lnTo>
                    <a:lnTo>
                      <a:pt x="981" y="5724"/>
                    </a:lnTo>
                    <a:lnTo>
                      <a:pt x="1010" y="5638"/>
                    </a:lnTo>
                    <a:lnTo>
                      <a:pt x="962" y="5581"/>
                    </a:lnTo>
                    <a:lnTo>
                      <a:pt x="933" y="5524"/>
                    </a:lnTo>
                    <a:lnTo>
                      <a:pt x="952" y="5495"/>
                    </a:lnTo>
                    <a:lnTo>
                      <a:pt x="962" y="5419"/>
                    </a:lnTo>
                    <a:lnTo>
                      <a:pt x="990" y="5400"/>
                    </a:lnTo>
                    <a:lnTo>
                      <a:pt x="990" y="5390"/>
                    </a:lnTo>
                    <a:lnTo>
                      <a:pt x="990" y="5381"/>
                    </a:lnTo>
                    <a:lnTo>
                      <a:pt x="981" y="5381"/>
                    </a:lnTo>
                    <a:lnTo>
                      <a:pt x="971" y="5381"/>
                    </a:lnTo>
                    <a:lnTo>
                      <a:pt x="990" y="5343"/>
                    </a:lnTo>
                    <a:lnTo>
                      <a:pt x="990" y="5229"/>
                    </a:lnTo>
                    <a:lnTo>
                      <a:pt x="1010" y="5162"/>
                    </a:lnTo>
                    <a:lnTo>
                      <a:pt x="1048" y="5067"/>
                    </a:lnTo>
                    <a:lnTo>
                      <a:pt x="1076" y="5019"/>
                    </a:lnTo>
                    <a:lnTo>
                      <a:pt x="1105" y="4991"/>
                    </a:lnTo>
                    <a:lnTo>
                      <a:pt x="1086" y="4933"/>
                    </a:lnTo>
                    <a:lnTo>
                      <a:pt x="1057" y="4800"/>
                    </a:lnTo>
                    <a:lnTo>
                      <a:pt x="1038" y="4762"/>
                    </a:lnTo>
                    <a:lnTo>
                      <a:pt x="1028" y="4714"/>
                    </a:lnTo>
                    <a:lnTo>
                      <a:pt x="1028" y="4676"/>
                    </a:lnTo>
                    <a:lnTo>
                      <a:pt x="1000" y="4657"/>
                    </a:lnTo>
                    <a:lnTo>
                      <a:pt x="981" y="4648"/>
                    </a:lnTo>
                    <a:lnTo>
                      <a:pt x="962" y="4628"/>
                    </a:lnTo>
                    <a:lnTo>
                      <a:pt x="952" y="4600"/>
                    </a:lnTo>
                    <a:lnTo>
                      <a:pt x="943" y="4571"/>
                    </a:lnTo>
                    <a:lnTo>
                      <a:pt x="895" y="4543"/>
                    </a:lnTo>
                    <a:lnTo>
                      <a:pt x="800" y="4552"/>
                    </a:lnTo>
                    <a:lnTo>
                      <a:pt x="752" y="4533"/>
                    </a:lnTo>
                    <a:lnTo>
                      <a:pt x="695" y="4419"/>
                    </a:lnTo>
                    <a:lnTo>
                      <a:pt x="705" y="4400"/>
                    </a:lnTo>
                    <a:lnTo>
                      <a:pt x="705" y="4362"/>
                    </a:lnTo>
                    <a:lnTo>
                      <a:pt x="705" y="4333"/>
                    </a:lnTo>
                    <a:lnTo>
                      <a:pt x="667" y="4372"/>
                    </a:lnTo>
                    <a:lnTo>
                      <a:pt x="648" y="4352"/>
                    </a:lnTo>
                    <a:lnTo>
                      <a:pt x="629" y="4333"/>
                    </a:lnTo>
                    <a:lnTo>
                      <a:pt x="619" y="4324"/>
                    </a:lnTo>
                    <a:lnTo>
                      <a:pt x="591" y="4352"/>
                    </a:lnTo>
                    <a:lnTo>
                      <a:pt x="571" y="4352"/>
                    </a:lnTo>
                    <a:lnTo>
                      <a:pt x="552" y="4333"/>
                    </a:lnTo>
                    <a:lnTo>
                      <a:pt x="524" y="4324"/>
                    </a:lnTo>
                    <a:lnTo>
                      <a:pt x="495" y="4333"/>
                    </a:lnTo>
                    <a:lnTo>
                      <a:pt x="486" y="4324"/>
                    </a:lnTo>
                    <a:lnTo>
                      <a:pt x="505" y="4295"/>
                    </a:lnTo>
                    <a:lnTo>
                      <a:pt x="505" y="4276"/>
                    </a:lnTo>
                    <a:lnTo>
                      <a:pt x="457" y="4267"/>
                    </a:lnTo>
                    <a:lnTo>
                      <a:pt x="324" y="4219"/>
                    </a:lnTo>
                    <a:lnTo>
                      <a:pt x="295" y="4191"/>
                    </a:lnTo>
                    <a:lnTo>
                      <a:pt x="257" y="4200"/>
                    </a:lnTo>
                    <a:lnTo>
                      <a:pt x="105" y="4162"/>
                    </a:lnTo>
                    <a:lnTo>
                      <a:pt x="57" y="4124"/>
                    </a:lnTo>
                    <a:lnTo>
                      <a:pt x="76" y="4067"/>
                    </a:lnTo>
                    <a:lnTo>
                      <a:pt x="67" y="4019"/>
                    </a:lnTo>
                    <a:lnTo>
                      <a:pt x="38" y="3981"/>
                    </a:lnTo>
                    <a:lnTo>
                      <a:pt x="29" y="3971"/>
                    </a:lnTo>
                    <a:lnTo>
                      <a:pt x="10" y="3952"/>
                    </a:lnTo>
                    <a:lnTo>
                      <a:pt x="0" y="3952"/>
                    </a:lnTo>
                    <a:lnTo>
                      <a:pt x="105" y="3752"/>
                    </a:lnTo>
                    <a:lnTo>
                      <a:pt x="143" y="3686"/>
                    </a:lnTo>
                    <a:lnTo>
                      <a:pt x="228" y="3581"/>
                    </a:lnTo>
                    <a:lnTo>
                      <a:pt x="495" y="3181"/>
                    </a:lnTo>
                    <a:lnTo>
                      <a:pt x="686" y="3019"/>
                    </a:lnTo>
                    <a:lnTo>
                      <a:pt x="876" y="2905"/>
                    </a:lnTo>
                    <a:lnTo>
                      <a:pt x="1238" y="2800"/>
                    </a:lnTo>
                    <a:lnTo>
                      <a:pt x="1524" y="2609"/>
                    </a:lnTo>
                    <a:lnTo>
                      <a:pt x="1610" y="2505"/>
                    </a:lnTo>
                    <a:lnTo>
                      <a:pt x="1638" y="2352"/>
                    </a:lnTo>
                    <a:lnTo>
                      <a:pt x="1638" y="2238"/>
                    </a:lnTo>
                    <a:lnTo>
                      <a:pt x="1676" y="2228"/>
                    </a:lnTo>
                    <a:lnTo>
                      <a:pt x="1962" y="2257"/>
                    </a:lnTo>
                    <a:lnTo>
                      <a:pt x="1991" y="2248"/>
                    </a:lnTo>
                    <a:lnTo>
                      <a:pt x="2010" y="2238"/>
                    </a:lnTo>
                    <a:lnTo>
                      <a:pt x="2076" y="2181"/>
                    </a:lnTo>
                    <a:lnTo>
                      <a:pt x="2124" y="2152"/>
                    </a:lnTo>
                    <a:lnTo>
                      <a:pt x="2143" y="2143"/>
                    </a:lnTo>
                    <a:lnTo>
                      <a:pt x="2152" y="2152"/>
                    </a:lnTo>
                    <a:lnTo>
                      <a:pt x="2162" y="2152"/>
                    </a:lnTo>
                    <a:lnTo>
                      <a:pt x="2171" y="2162"/>
                    </a:lnTo>
                    <a:lnTo>
                      <a:pt x="2181" y="2190"/>
                    </a:lnTo>
                    <a:lnTo>
                      <a:pt x="2191" y="2210"/>
                    </a:lnTo>
                    <a:lnTo>
                      <a:pt x="2209" y="2219"/>
                    </a:lnTo>
                    <a:lnTo>
                      <a:pt x="2238" y="2228"/>
                    </a:lnTo>
                    <a:lnTo>
                      <a:pt x="2324" y="2248"/>
                    </a:lnTo>
                    <a:lnTo>
                      <a:pt x="2352" y="2248"/>
                    </a:lnTo>
                    <a:lnTo>
                      <a:pt x="2438" y="2210"/>
                    </a:lnTo>
                    <a:lnTo>
                      <a:pt x="2457" y="2210"/>
                    </a:lnTo>
                    <a:lnTo>
                      <a:pt x="2467" y="2210"/>
                    </a:lnTo>
                    <a:lnTo>
                      <a:pt x="2476" y="2219"/>
                    </a:lnTo>
                    <a:lnTo>
                      <a:pt x="2476" y="2228"/>
                    </a:lnTo>
                    <a:lnTo>
                      <a:pt x="2476" y="2238"/>
                    </a:lnTo>
                    <a:lnTo>
                      <a:pt x="2486" y="2257"/>
                    </a:lnTo>
                    <a:lnTo>
                      <a:pt x="2495" y="2267"/>
                    </a:lnTo>
                    <a:lnTo>
                      <a:pt x="2505" y="2267"/>
                    </a:lnTo>
                    <a:lnTo>
                      <a:pt x="2514" y="2267"/>
                    </a:lnTo>
                    <a:lnTo>
                      <a:pt x="2524" y="2257"/>
                    </a:lnTo>
                    <a:lnTo>
                      <a:pt x="2533" y="2248"/>
                    </a:lnTo>
                    <a:lnTo>
                      <a:pt x="2543" y="2238"/>
                    </a:lnTo>
                    <a:lnTo>
                      <a:pt x="2600" y="2228"/>
                    </a:lnTo>
                    <a:lnTo>
                      <a:pt x="2619" y="2228"/>
                    </a:lnTo>
                    <a:lnTo>
                      <a:pt x="2638" y="2228"/>
                    </a:lnTo>
                    <a:lnTo>
                      <a:pt x="2648" y="2228"/>
                    </a:lnTo>
                    <a:lnTo>
                      <a:pt x="2743" y="2305"/>
                    </a:lnTo>
                    <a:lnTo>
                      <a:pt x="2762" y="2324"/>
                    </a:lnTo>
                    <a:lnTo>
                      <a:pt x="2771" y="2333"/>
                    </a:lnTo>
                    <a:lnTo>
                      <a:pt x="2819" y="2352"/>
                    </a:lnTo>
                    <a:lnTo>
                      <a:pt x="2876" y="2362"/>
                    </a:lnTo>
                    <a:lnTo>
                      <a:pt x="2933" y="2362"/>
                    </a:lnTo>
                    <a:lnTo>
                      <a:pt x="2981" y="2343"/>
                    </a:lnTo>
                    <a:lnTo>
                      <a:pt x="2991" y="2333"/>
                    </a:lnTo>
                    <a:lnTo>
                      <a:pt x="3000" y="2333"/>
                    </a:lnTo>
                    <a:lnTo>
                      <a:pt x="3010" y="2324"/>
                    </a:lnTo>
                    <a:lnTo>
                      <a:pt x="3010" y="2314"/>
                    </a:lnTo>
                    <a:lnTo>
                      <a:pt x="3019" y="2305"/>
                    </a:lnTo>
                    <a:lnTo>
                      <a:pt x="3019" y="2286"/>
                    </a:lnTo>
                    <a:lnTo>
                      <a:pt x="3010" y="2257"/>
                    </a:lnTo>
                    <a:lnTo>
                      <a:pt x="3010" y="2238"/>
                    </a:lnTo>
                    <a:lnTo>
                      <a:pt x="3000" y="2210"/>
                    </a:lnTo>
                    <a:lnTo>
                      <a:pt x="2981" y="2181"/>
                    </a:lnTo>
                    <a:lnTo>
                      <a:pt x="2981" y="2171"/>
                    </a:lnTo>
                    <a:lnTo>
                      <a:pt x="2981" y="2162"/>
                    </a:lnTo>
                    <a:lnTo>
                      <a:pt x="3000" y="2124"/>
                    </a:lnTo>
                    <a:lnTo>
                      <a:pt x="3010" y="2076"/>
                    </a:lnTo>
                    <a:lnTo>
                      <a:pt x="3019" y="2067"/>
                    </a:lnTo>
                    <a:lnTo>
                      <a:pt x="3029" y="2057"/>
                    </a:lnTo>
                    <a:lnTo>
                      <a:pt x="3076" y="2019"/>
                    </a:lnTo>
                    <a:lnTo>
                      <a:pt x="3076" y="2010"/>
                    </a:lnTo>
                    <a:lnTo>
                      <a:pt x="3076" y="2000"/>
                    </a:lnTo>
                    <a:lnTo>
                      <a:pt x="3076" y="1990"/>
                    </a:lnTo>
                    <a:lnTo>
                      <a:pt x="3076" y="1971"/>
                    </a:lnTo>
                    <a:lnTo>
                      <a:pt x="3067" y="1962"/>
                    </a:lnTo>
                    <a:lnTo>
                      <a:pt x="3048" y="1943"/>
                    </a:lnTo>
                    <a:lnTo>
                      <a:pt x="3038" y="1933"/>
                    </a:lnTo>
                    <a:lnTo>
                      <a:pt x="3038" y="1924"/>
                    </a:lnTo>
                    <a:lnTo>
                      <a:pt x="3048" y="1914"/>
                    </a:lnTo>
                    <a:lnTo>
                      <a:pt x="3086" y="1857"/>
                    </a:lnTo>
                    <a:lnTo>
                      <a:pt x="3095" y="1847"/>
                    </a:lnTo>
                    <a:lnTo>
                      <a:pt x="3114" y="1829"/>
                    </a:lnTo>
                    <a:lnTo>
                      <a:pt x="3134" y="1819"/>
                    </a:lnTo>
                    <a:lnTo>
                      <a:pt x="3181" y="1790"/>
                    </a:lnTo>
                    <a:lnTo>
                      <a:pt x="3200" y="1771"/>
                    </a:lnTo>
                    <a:lnTo>
                      <a:pt x="3219" y="1762"/>
                    </a:lnTo>
                    <a:lnTo>
                      <a:pt x="3219" y="1743"/>
                    </a:lnTo>
                    <a:lnTo>
                      <a:pt x="3219" y="1733"/>
                    </a:lnTo>
                    <a:lnTo>
                      <a:pt x="3219" y="1724"/>
                    </a:lnTo>
                    <a:lnTo>
                      <a:pt x="3210" y="1714"/>
                    </a:lnTo>
                    <a:lnTo>
                      <a:pt x="3200" y="1705"/>
                    </a:lnTo>
                    <a:lnTo>
                      <a:pt x="3143" y="1695"/>
                    </a:lnTo>
                    <a:lnTo>
                      <a:pt x="3134" y="1695"/>
                    </a:lnTo>
                    <a:lnTo>
                      <a:pt x="3124" y="1686"/>
                    </a:lnTo>
                    <a:lnTo>
                      <a:pt x="3114" y="1676"/>
                    </a:lnTo>
                    <a:lnTo>
                      <a:pt x="3124" y="1667"/>
                    </a:lnTo>
                    <a:lnTo>
                      <a:pt x="3124" y="1657"/>
                    </a:lnTo>
                    <a:lnTo>
                      <a:pt x="3134" y="1648"/>
                    </a:lnTo>
                    <a:lnTo>
                      <a:pt x="3238" y="1581"/>
                    </a:lnTo>
                    <a:lnTo>
                      <a:pt x="3267" y="1571"/>
                    </a:lnTo>
                    <a:lnTo>
                      <a:pt x="3295" y="1571"/>
                    </a:lnTo>
                    <a:lnTo>
                      <a:pt x="3429" y="1638"/>
                    </a:lnTo>
                    <a:lnTo>
                      <a:pt x="3543" y="1667"/>
                    </a:lnTo>
                    <a:lnTo>
                      <a:pt x="3610" y="1667"/>
                    </a:lnTo>
                    <a:lnTo>
                      <a:pt x="3638" y="1667"/>
                    </a:lnTo>
                    <a:lnTo>
                      <a:pt x="3648" y="1657"/>
                    </a:lnTo>
                    <a:lnTo>
                      <a:pt x="3657" y="1648"/>
                    </a:lnTo>
                    <a:lnTo>
                      <a:pt x="3667" y="1629"/>
                    </a:lnTo>
                    <a:lnTo>
                      <a:pt x="3676" y="1591"/>
                    </a:lnTo>
                    <a:lnTo>
                      <a:pt x="3686" y="1571"/>
                    </a:lnTo>
                    <a:lnTo>
                      <a:pt x="3705" y="1552"/>
                    </a:lnTo>
                    <a:lnTo>
                      <a:pt x="3724" y="1552"/>
                    </a:lnTo>
                    <a:lnTo>
                      <a:pt x="3743" y="1543"/>
                    </a:lnTo>
                    <a:lnTo>
                      <a:pt x="3791" y="1562"/>
                    </a:lnTo>
                    <a:lnTo>
                      <a:pt x="3819" y="1571"/>
                    </a:lnTo>
                    <a:lnTo>
                      <a:pt x="3838" y="1581"/>
                    </a:lnTo>
                    <a:lnTo>
                      <a:pt x="3848" y="1600"/>
                    </a:lnTo>
                    <a:lnTo>
                      <a:pt x="3857" y="1609"/>
                    </a:lnTo>
                    <a:lnTo>
                      <a:pt x="3867" y="1638"/>
                    </a:lnTo>
                    <a:lnTo>
                      <a:pt x="3876" y="1657"/>
                    </a:lnTo>
                    <a:lnTo>
                      <a:pt x="3886" y="1686"/>
                    </a:lnTo>
                    <a:lnTo>
                      <a:pt x="3886" y="1695"/>
                    </a:lnTo>
                    <a:lnTo>
                      <a:pt x="3886" y="1705"/>
                    </a:lnTo>
                    <a:lnTo>
                      <a:pt x="3886" y="1724"/>
                    </a:lnTo>
                    <a:lnTo>
                      <a:pt x="3886" y="1733"/>
                    </a:lnTo>
                    <a:lnTo>
                      <a:pt x="3876" y="1762"/>
                    </a:lnTo>
                    <a:lnTo>
                      <a:pt x="3876" y="1771"/>
                    </a:lnTo>
                    <a:lnTo>
                      <a:pt x="3886" y="1781"/>
                    </a:lnTo>
                    <a:lnTo>
                      <a:pt x="3981" y="1819"/>
                    </a:lnTo>
                    <a:lnTo>
                      <a:pt x="4010" y="1829"/>
                    </a:lnTo>
                    <a:lnTo>
                      <a:pt x="4019" y="1819"/>
                    </a:lnTo>
                    <a:lnTo>
                      <a:pt x="4029" y="1819"/>
                    </a:lnTo>
                    <a:lnTo>
                      <a:pt x="4038" y="1800"/>
                    </a:lnTo>
                    <a:lnTo>
                      <a:pt x="4057" y="1771"/>
                    </a:lnTo>
                    <a:lnTo>
                      <a:pt x="4057" y="1752"/>
                    </a:lnTo>
                    <a:lnTo>
                      <a:pt x="4076" y="1743"/>
                    </a:lnTo>
                    <a:lnTo>
                      <a:pt x="4086" y="1733"/>
                    </a:lnTo>
                    <a:lnTo>
                      <a:pt x="4105" y="1743"/>
                    </a:lnTo>
                    <a:lnTo>
                      <a:pt x="4114" y="1743"/>
                    </a:lnTo>
                    <a:lnTo>
                      <a:pt x="4114" y="1752"/>
                    </a:lnTo>
                    <a:lnTo>
                      <a:pt x="4114" y="1762"/>
                    </a:lnTo>
                    <a:lnTo>
                      <a:pt x="4086" y="1876"/>
                    </a:lnTo>
                    <a:lnTo>
                      <a:pt x="4076" y="1886"/>
                    </a:lnTo>
                    <a:lnTo>
                      <a:pt x="4076" y="1895"/>
                    </a:lnTo>
                    <a:lnTo>
                      <a:pt x="4076" y="1914"/>
                    </a:lnTo>
                    <a:lnTo>
                      <a:pt x="4095" y="1933"/>
                    </a:lnTo>
                    <a:lnTo>
                      <a:pt x="4095" y="1943"/>
                    </a:lnTo>
                    <a:lnTo>
                      <a:pt x="4095" y="1952"/>
                    </a:lnTo>
                    <a:lnTo>
                      <a:pt x="4086" y="1971"/>
                    </a:lnTo>
                    <a:lnTo>
                      <a:pt x="4086" y="1981"/>
                    </a:lnTo>
                    <a:lnTo>
                      <a:pt x="4086" y="2000"/>
                    </a:lnTo>
                    <a:lnTo>
                      <a:pt x="4095" y="2010"/>
                    </a:lnTo>
                    <a:lnTo>
                      <a:pt x="4105" y="2019"/>
                    </a:lnTo>
                    <a:lnTo>
                      <a:pt x="4134" y="2028"/>
                    </a:lnTo>
                    <a:lnTo>
                      <a:pt x="4152" y="2028"/>
                    </a:lnTo>
                    <a:lnTo>
                      <a:pt x="4162" y="2019"/>
                    </a:lnTo>
                    <a:lnTo>
                      <a:pt x="4172" y="2010"/>
                    </a:lnTo>
                    <a:lnTo>
                      <a:pt x="4181" y="2000"/>
                    </a:lnTo>
                    <a:lnTo>
                      <a:pt x="4267" y="1962"/>
                    </a:lnTo>
                    <a:lnTo>
                      <a:pt x="4295" y="1962"/>
                    </a:lnTo>
                    <a:lnTo>
                      <a:pt x="4324" y="1962"/>
                    </a:lnTo>
                    <a:lnTo>
                      <a:pt x="4353" y="1971"/>
                    </a:lnTo>
                    <a:lnTo>
                      <a:pt x="4372" y="1971"/>
                    </a:lnTo>
                    <a:lnTo>
                      <a:pt x="4391" y="1971"/>
                    </a:lnTo>
                    <a:lnTo>
                      <a:pt x="4400" y="1971"/>
                    </a:lnTo>
                    <a:lnTo>
                      <a:pt x="4400" y="1962"/>
                    </a:lnTo>
                    <a:lnTo>
                      <a:pt x="4438" y="1933"/>
                    </a:lnTo>
                    <a:lnTo>
                      <a:pt x="4486" y="1914"/>
                    </a:lnTo>
                    <a:lnTo>
                      <a:pt x="4514" y="1905"/>
                    </a:lnTo>
                    <a:lnTo>
                      <a:pt x="4533" y="1914"/>
                    </a:lnTo>
                    <a:lnTo>
                      <a:pt x="4533" y="1924"/>
                    </a:lnTo>
                    <a:lnTo>
                      <a:pt x="4543" y="1952"/>
                    </a:lnTo>
                    <a:lnTo>
                      <a:pt x="4543" y="1962"/>
                    </a:lnTo>
                    <a:lnTo>
                      <a:pt x="4553" y="1971"/>
                    </a:lnTo>
                    <a:lnTo>
                      <a:pt x="4571" y="1981"/>
                    </a:lnTo>
                    <a:lnTo>
                      <a:pt x="4610" y="2000"/>
                    </a:lnTo>
                    <a:lnTo>
                      <a:pt x="4638" y="2010"/>
                    </a:lnTo>
                    <a:lnTo>
                      <a:pt x="4657" y="2000"/>
                    </a:lnTo>
                    <a:lnTo>
                      <a:pt x="4667" y="2000"/>
                    </a:lnTo>
                    <a:lnTo>
                      <a:pt x="4676" y="1990"/>
                    </a:lnTo>
                    <a:lnTo>
                      <a:pt x="4686" y="1981"/>
                    </a:lnTo>
                    <a:lnTo>
                      <a:pt x="4696" y="1971"/>
                    </a:lnTo>
                    <a:lnTo>
                      <a:pt x="4696" y="1962"/>
                    </a:lnTo>
                    <a:lnTo>
                      <a:pt x="4696" y="1943"/>
                    </a:lnTo>
                    <a:lnTo>
                      <a:pt x="4696" y="1933"/>
                    </a:lnTo>
                    <a:lnTo>
                      <a:pt x="4686" y="1924"/>
                    </a:lnTo>
                    <a:lnTo>
                      <a:pt x="4648" y="1914"/>
                    </a:lnTo>
                    <a:lnTo>
                      <a:pt x="4648" y="1905"/>
                    </a:lnTo>
                    <a:lnTo>
                      <a:pt x="4638" y="1895"/>
                    </a:lnTo>
                    <a:lnTo>
                      <a:pt x="4638" y="1876"/>
                    </a:lnTo>
                    <a:lnTo>
                      <a:pt x="4629" y="1867"/>
                    </a:lnTo>
                    <a:lnTo>
                      <a:pt x="4629" y="1857"/>
                    </a:lnTo>
                    <a:lnTo>
                      <a:pt x="4638" y="1847"/>
                    </a:lnTo>
                    <a:lnTo>
                      <a:pt x="4648" y="1838"/>
                    </a:lnTo>
                    <a:lnTo>
                      <a:pt x="4667" y="1819"/>
                    </a:lnTo>
                    <a:lnTo>
                      <a:pt x="4667" y="1809"/>
                    </a:lnTo>
                    <a:lnTo>
                      <a:pt x="4667" y="1800"/>
                    </a:lnTo>
                    <a:lnTo>
                      <a:pt x="4667" y="1790"/>
                    </a:lnTo>
                    <a:lnTo>
                      <a:pt x="4629" y="1762"/>
                    </a:lnTo>
                    <a:lnTo>
                      <a:pt x="4619" y="1752"/>
                    </a:lnTo>
                    <a:lnTo>
                      <a:pt x="4619" y="1743"/>
                    </a:lnTo>
                    <a:lnTo>
                      <a:pt x="4619" y="1724"/>
                    </a:lnTo>
                    <a:lnTo>
                      <a:pt x="4610" y="1714"/>
                    </a:lnTo>
                    <a:lnTo>
                      <a:pt x="4619" y="1695"/>
                    </a:lnTo>
                    <a:lnTo>
                      <a:pt x="4629" y="1676"/>
                    </a:lnTo>
                    <a:lnTo>
                      <a:pt x="4657" y="1657"/>
                    </a:lnTo>
                    <a:lnTo>
                      <a:pt x="4676" y="1657"/>
                    </a:lnTo>
                    <a:lnTo>
                      <a:pt x="4696" y="1657"/>
                    </a:lnTo>
                    <a:lnTo>
                      <a:pt x="4714" y="1667"/>
                    </a:lnTo>
                    <a:lnTo>
                      <a:pt x="4762" y="1667"/>
                    </a:lnTo>
                    <a:lnTo>
                      <a:pt x="4791" y="1657"/>
                    </a:lnTo>
                    <a:lnTo>
                      <a:pt x="4848" y="1638"/>
                    </a:lnTo>
                    <a:lnTo>
                      <a:pt x="4867" y="1619"/>
                    </a:lnTo>
                    <a:lnTo>
                      <a:pt x="4876" y="1600"/>
                    </a:lnTo>
                    <a:lnTo>
                      <a:pt x="4876" y="1591"/>
                    </a:lnTo>
                    <a:lnTo>
                      <a:pt x="4876" y="1571"/>
                    </a:lnTo>
                    <a:lnTo>
                      <a:pt x="4886" y="1562"/>
                    </a:lnTo>
                    <a:lnTo>
                      <a:pt x="4886" y="1552"/>
                    </a:lnTo>
                    <a:lnTo>
                      <a:pt x="4914" y="1524"/>
                    </a:lnTo>
                    <a:lnTo>
                      <a:pt x="4924" y="1505"/>
                    </a:lnTo>
                    <a:lnTo>
                      <a:pt x="4952" y="1466"/>
                    </a:lnTo>
                    <a:lnTo>
                      <a:pt x="4972" y="1428"/>
                    </a:lnTo>
                    <a:lnTo>
                      <a:pt x="4991" y="1409"/>
                    </a:lnTo>
                    <a:lnTo>
                      <a:pt x="5105" y="1343"/>
                    </a:lnTo>
                    <a:lnTo>
                      <a:pt x="5124" y="1324"/>
                    </a:lnTo>
                    <a:lnTo>
                      <a:pt x="5124" y="1314"/>
                    </a:lnTo>
                    <a:lnTo>
                      <a:pt x="5181" y="1152"/>
                    </a:lnTo>
                    <a:lnTo>
                      <a:pt x="5248" y="1019"/>
                    </a:lnTo>
                    <a:lnTo>
                      <a:pt x="5267" y="971"/>
                    </a:lnTo>
                    <a:lnTo>
                      <a:pt x="5267" y="962"/>
                    </a:lnTo>
                    <a:lnTo>
                      <a:pt x="5267" y="943"/>
                    </a:lnTo>
                    <a:lnTo>
                      <a:pt x="5267" y="924"/>
                    </a:lnTo>
                    <a:lnTo>
                      <a:pt x="5267" y="914"/>
                    </a:lnTo>
                    <a:lnTo>
                      <a:pt x="5267" y="905"/>
                    </a:lnTo>
                    <a:lnTo>
                      <a:pt x="5257" y="886"/>
                    </a:lnTo>
                    <a:lnTo>
                      <a:pt x="5248" y="876"/>
                    </a:lnTo>
                    <a:lnTo>
                      <a:pt x="5229" y="847"/>
                    </a:lnTo>
                    <a:lnTo>
                      <a:pt x="5219" y="838"/>
                    </a:lnTo>
                    <a:lnTo>
                      <a:pt x="5200" y="829"/>
                    </a:lnTo>
                    <a:lnTo>
                      <a:pt x="5162" y="819"/>
                    </a:lnTo>
                    <a:lnTo>
                      <a:pt x="5153" y="819"/>
                    </a:lnTo>
                    <a:lnTo>
                      <a:pt x="5143" y="800"/>
                    </a:lnTo>
                    <a:lnTo>
                      <a:pt x="5143" y="791"/>
                    </a:lnTo>
                    <a:lnTo>
                      <a:pt x="5153" y="781"/>
                    </a:lnTo>
                    <a:lnTo>
                      <a:pt x="5162" y="762"/>
                    </a:lnTo>
                    <a:lnTo>
                      <a:pt x="5210" y="724"/>
                    </a:lnTo>
                    <a:lnTo>
                      <a:pt x="5248" y="695"/>
                    </a:lnTo>
                    <a:lnTo>
                      <a:pt x="5257" y="686"/>
                    </a:lnTo>
                    <a:lnTo>
                      <a:pt x="5276" y="666"/>
                    </a:lnTo>
                    <a:lnTo>
                      <a:pt x="5276" y="657"/>
                    </a:lnTo>
                    <a:lnTo>
                      <a:pt x="5276" y="638"/>
                    </a:lnTo>
                    <a:lnTo>
                      <a:pt x="5276" y="628"/>
                    </a:lnTo>
                    <a:lnTo>
                      <a:pt x="5267" y="619"/>
                    </a:lnTo>
                    <a:lnTo>
                      <a:pt x="5257" y="609"/>
                    </a:lnTo>
                    <a:lnTo>
                      <a:pt x="5219" y="581"/>
                    </a:lnTo>
                    <a:lnTo>
                      <a:pt x="5210" y="571"/>
                    </a:lnTo>
                    <a:lnTo>
                      <a:pt x="5200" y="562"/>
                    </a:lnTo>
                    <a:lnTo>
                      <a:pt x="5200" y="552"/>
                    </a:lnTo>
                    <a:lnTo>
                      <a:pt x="5219" y="495"/>
                    </a:lnTo>
                    <a:lnTo>
                      <a:pt x="5219" y="476"/>
                    </a:lnTo>
                    <a:lnTo>
                      <a:pt x="5238" y="457"/>
                    </a:lnTo>
                    <a:lnTo>
                      <a:pt x="5248" y="448"/>
                    </a:lnTo>
                    <a:lnTo>
                      <a:pt x="5315" y="438"/>
                    </a:lnTo>
                    <a:lnTo>
                      <a:pt x="5324" y="428"/>
                    </a:lnTo>
                    <a:lnTo>
                      <a:pt x="5343" y="419"/>
                    </a:lnTo>
                    <a:lnTo>
                      <a:pt x="5343" y="410"/>
                    </a:lnTo>
                    <a:lnTo>
                      <a:pt x="5343" y="400"/>
                    </a:lnTo>
                    <a:lnTo>
                      <a:pt x="5362" y="286"/>
                    </a:lnTo>
                    <a:lnTo>
                      <a:pt x="5362" y="267"/>
                    </a:lnTo>
                    <a:lnTo>
                      <a:pt x="5362" y="257"/>
                    </a:lnTo>
                    <a:lnTo>
                      <a:pt x="5372" y="238"/>
                    </a:lnTo>
                    <a:lnTo>
                      <a:pt x="5438" y="124"/>
                    </a:lnTo>
                    <a:lnTo>
                      <a:pt x="5448" y="105"/>
                    </a:lnTo>
                    <a:lnTo>
                      <a:pt x="5448" y="86"/>
                    </a:lnTo>
                    <a:lnTo>
                      <a:pt x="5457" y="76"/>
                    </a:lnTo>
                    <a:lnTo>
                      <a:pt x="5467" y="57"/>
                    </a:lnTo>
                    <a:lnTo>
                      <a:pt x="5496" y="29"/>
                    </a:lnTo>
                    <a:lnTo>
                      <a:pt x="5514" y="9"/>
                    </a:lnTo>
                    <a:lnTo>
                      <a:pt x="5534" y="9"/>
                    </a:lnTo>
                    <a:lnTo>
                      <a:pt x="5553" y="9"/>
                    </a:lnTo>
                    <a:lnTo>
                      <a:pt x="5572" y="19"/>
                    </a:lnTo>
                    <a:lnTo>
                      <a:pt x="5591" y="19"/>
                    </a:lnTo>
                    <a:lnTo>
                      <a:pt x="5610" y="19"/>
                    </a:lnTo>
                    <a:lnTo>
                      <a:pt x="5676" y="0"/>
                    </a:lnTo>
                    <a:lnTo>
                      <a:pt x="5695" y="0"/>
                    </a:lnTo>
                    <a:lnTo>
                      <a:pt x="5714" y="9"/>
                    </a:lnTo>
                    <a:lnTo>
                      <a:pt x="5724" y="9"/>
                    </a:lnTo>
                    <a:lnTo>
                      <a:pt x="5752" y="29"/>
                    </a:lnTo>
                    <a:lnTo>
                      <a:pt x="5762" y="38"/>
                    </a:lnTo>
                    <a:lnTo>
                      <a:pt x="5791" y="38"/>
                    </a:lnTo>
                    <a:lnTo>
                      <a:pt x="5819" y="29"/>
                    </a:lnTo>
                    <a:lnTo>
                      <a:pt x="5838" y="29"/>
                    </a:lnTo>
                    <a:lnTo>
                      <a:pt x="5857" y="29"/>
                    </a:lnTo>
                    <a:lnTo>
                      <a:pt x="5867" y="38"/>
                    </a:lnTo>
                    <a:lnTo>
                      <a:pt x="5877" y="47"/>
                    </a:lnTo>
                    <a:lnTo>
                      <a:pt x="5886" y="57"/>
                    </a:lnTo>
                    <a:lnTo>
                      <a:pt x="5895" y="57"/>
                    </a:lnTo>
                    <a:lnTo>
                      <a:pt x="5905" y="67"/>
                    </a:lnTo>
                    <a:lnTo>
                      <a:pt x="5915" y="76"/>
                    </a:lnTo>
                    <a:lnTo>
                      <a:pt x="6219" y="95"/>
                    </a:lnTo>
                    <a:lnTo>
                      <a:pt x="6267" y="86"/>
                    </a:lnTo>
                    <a:lnTo>
                      <a:pt x="6314" y="86"/>
                    </a:lnTo>
                    <a:lnTo>
                      <a:pt x="6429" y="114"/>
                    </a:lnTo>
                    <a:lnTo>
                      <a:pt x="6610" y="124"/>
                    </a:lnTo>
                    <a:lnTo>
                      <a:pt x="6667" y="143"/>
                    </a:lnTo>
                    <a:lnTo>
                      <a:pt x="6715" y="162"/>
                    </a:lnTo>
                    <a:lnTo>
                      <a:pt x="6724" y="162"/>
                    </a:lnTo>
                    <a:lnTo>
                      <a:pt x="6781" y="162"/>
                    </a:lnTo>
                    <a:lnTo>
                      <a:pt x="6953" y="114"/>
                    </a:lnTo>
                    <a:lnTo>
                      <a:pt x="6943" y="143"/>
                    </a:lnTo>
                    <a:lnTo>
                      <a:pt x="6943" y="276"/>
                    </a:lnTo>
                    <a:lnTo>
                      <a:pt x="6943" y="295"/>
                    </a:lnTo>
                    <a:lnTo>
                      <a:pt x="6953" y="314"/>
                    </a:lnTo>
                    <a:lnTo>
                      <a:pt x="6972" y="333"/>
                    </a:lnTo>
                    <a:lnTo>
                      <a:pt x="6981" y="352"/>
                    </a:lnTo>
                    <a:lnTo>
                      <a:pt x="6991" y="390"/>
                    </a:lnTo>
                    <a:lnTo>
                      <a:pt x="7000" y="410"/>
                    </a:lnTo>
                    <a:lnTo>
                      <a:pt x="7000" y="476"/>
                    </a:lnTo>
                    <a:lnTo>
                      <a:pt x="7000" y="486"/>
                    </a:lnTo>
                    <a:lnTo>
                      <a:pt x="6991" y="505"/>
                    </a:lnTo>
                    <a:lnTo>
                      <a:pt x="6991" y="514"/>
                    </a:lnTo>
                    <a:lnTo>
                      <a:pt x="6981" y="524"/>
                    </a:lnTo>
                    <a:lnTo>
                      <a:pt x="6972" y="524"/>
                    </a:lnTo>
                    <a:lnTo>
                      <a:pt x="6962" y="533"/>
                    </a:lnTo>
                    <a:lnTo>
                      <a:pt x="6943" y="533"/>
                    </a:lnTo>
                    <a:lnTo>
                      <a:pt x="6857" y="533"/>
                    </a:lnTo>
                    <a:lnTo>
                      <a:pt x="6848" y="543"/>
                    </a:lnTo>
                    <a:lnTo>
                      <a:pt x="6819" y="562"/>
                    </a:lnTo>
                    <a:lnTo>
                      <a:pt x="6800" y="581"/>
                    </a:lnTo>
                    <a:lnTo>
                      <a:pt x="6772" y="619"/>
                    </a:lnTo>
                    <a:lnTo>
                      <a:pt x="6734" y="686"/>
                    </a:lnTo>
                    <a:lnTo>
                      <a:pt x="6715" y="724"/>
                    </a:lnTo>
                    <a:lnTo>
                      <a:pt x="6715" y="733"/>
                    </a:lnTo>
                    <a:lnTo>
                      <a:pt x="6715" y="752"/>
                    </a:lnTo>
                    <a:lnTo>
                      <a:pt x="6715" y="762"/>
                    </a:lnTo>
                    <a:lnTo>
                      <a:pt x="6715" y="781"/>
                    </a:lnTo>
                    <a:lnTo>
                      <a:pt x="6724" y="791"/>
                    </a:lnTo>
                    <a:lnTo>
                      <a:pt x="6753" y="800"/>
                    </a:lnTo>
                    <a:lnTo>
                      <a:pt x="6772" y="809"/>
                    </a:lnTo>
                    <a:lnTo>
                      <a:pt x="6791" y="809"/>
                    </a:lnTo>
                    <a:lnTo>
                      <a:pt x="6829" y="800"/>
                    </a:lnTo>
                    <a:lnTo>
                      <a:pt x="6838" y="809"/>
                    </a:lnTo>
                    <a:lnTo>
                      <a:pt x="6848" y="819"/>
                    </a:lnTo>
                    <a:lnTo>
                      <a:pt x="6848" y="847"/>
                    </a:lnTo>
                    <a:lnTo>
                      <a:pt x="6857" y="867"/>
                    </a:lnTo>
                    <a:lnTo>
                      <a:pt x="6886" y="886"/>
                    </a:lnTo>
                    <a:lnTo>
                      <a:pt x="6895" y="895"/>
                    </a:lnTo>
                    <a:lnTo>
                      <a:pt x="6905" y="914"/>
                    </a:lnTo>
                    <a:lnTo>
                      <a:pt x="6905" y="962"/>
                    </a:lnTo>
                    <a:lnTo>
                      <a:pt x="6915" y="971"/>
                    </a:lnTo>
                    <a:lnTo>
                      <a:pt x="6924" y="990"/>
                    </a:lnTo>
                    <a:lnTo>
                      <a:pt x="6943" y="1000"/>
                    </a:lnTo>
                    <a:lnTo>
                      <a:pt x="6962" y="1009"/>
                    </a:lnTo>
                    <a:lnTo>
                      <a:pt x="7115" y="1009"/>
                    </a:lnTo>
                    <a:lnTo>
                      <a:pt x="7124" y="1019"/>
                    </a:lnTo>
                    <a:lnTo>
                      <a:pt x="7134" y="1029"/>
                    </a:lnTo>
                    <a:lnTo>
                      <a:pt x="7210" y="1114"/>
                    </a:lnTo>
                    <a:lnTo>
                      <a:pt x="7219" y="1124"/>
                    </a:lnTo>
                    <a:lnTo>
                      <a:pt x="7248" y="1200"/>
                    </a:lnTo>
                    <a:lnTo>
                      <a:pt x="7257" y="1228"/>
                    </a:lnTo>
                    <a:lnTo>
                      <a:pt x="7248" y="1238"/>
                    </a:lnTo>
                    <a:lnTo>
                      <a:pt x="7238" y="1248"/>
                    </a:lnTo>
                    <a:lnTo>
                      <a:pt x="7229" y="1248"/>
                    </a:lnTo>
                    <a:lnTo>
                      <a:pt x="7210" y="1257"/>
                    </a:lnTo>
                    <a:lnTo>
                      <a:pt x="7124" y="1248"/>
                    </a:lnTo>
                    <a:lnTo>
                      <a:pt x="7096" y="1248"/>
                    </a:lnTo>
                    <a:lnTo>
                      <a:pt x="7076" y="1257"/>
                    </a:lnTo>
                    <a:lnTo>
                      <a:pt x="7067" y="1267"/>
                    </a:lnTo>
                    <a:lnTo>
                      <a:pt x="7058" y="1276"/>
                    </a:lnTo>
                    <a:lnTo>
                      <a:pt x="7038" y="1295"/>
                    </a:lnTo>
                    <a:lnTo>
                      <a:pt x="7029" y="1314"/>
                    </a:lnTo>
                    <a:lnTo>
                      <a:pt x="7019" y="1352"/>
                    </a:lnTo>
                    <a:lnTo>
                      <a:pt x="7000" y="1400"/>
                    </a:lnTo>
                    <a:lnTo>
                      <a:pt x="6991" y="1409"/>
                    </a:lnTo>
                    <a:lnTo>
                      <a:pt x="6981" y="1428"/>
                    </a:lnTo>
                    <a:lnTo>
                      <a:pt x="6981" y="1438"/>
                    </a:lnTo>
                    <a:lnTo>
                      <a:pt x="6943" y="1448"/>
                    </a:lnTo>
                    <a:lnTo>
                      <a:pt x="6943" y="1457"/>
                    </a:lnTo>
                    <a:lnTo>
                      <a:pt x="6943" y="1476"/>
                    </a:lnTo>
                    <a:lnTo>
                      <a:pt x="6943" y="1505"/>
                    </a:lnTo>
                    <a:lnTo>
                      <a:pt x="6962" y="1543"/>
                    </a:lnTo>
                    <a:lnTo>
                      <a:pt x="7058" y="1705"/>
                    </a:lnTo>
                    <a:lnTo>
                      <a:pt x="7067" y="1724"/>
                    </a:lnTo>
                    <a:lnTo>
                      <a:pt x="7067" y="1733"/>
                    </a:lnTo>
                    <a:lnTo>
                      <a:pt x="7067" y="1752"/>
                    </a:lnTo>
                    <a:lnTo>
                      <a:pt x="7067" y="1762"/>
                    </a:lnTo>
                    <a:lnTo>
                      <a:pt x="7076" y="1781"/>
                    </a:lnTo>
                    <a:lnTo>
                      <a:pt x="7096" y="1829"/>
                    </a:lnTo>
                    <a:lnTo>
                      <a:pt x="7086" y="1838"/>
                    </a:lnTo>
                    <a:lnTo>
                      <a:pt x="7086" y="1847"/>
                    </a:lnTo>
                    <a:lnTo>
                      <a:pt x="7029" y="1895"/>
                    </a:lnTo>
                    <a:lnTo>
                      <a:pt x="7019" y="1905"/>
                    </a:lnTo>
                    <a:lnTo>
                      <a:pt x="7019" y="1914"/>
                    </a:lnTo>
                    <a:lnTo>
                      <a:pt x="7019" y="1933"/>
                    </a:lnTo>
                    <a:lnTo>
                      <a:pt x="7019" y="1952"/>
                    </a:lnTo>
                    <a:lnTo>
                      <a:pt x="7086" y="2038"/>
                    </a:lnTo>
                    <a:lnTo>
                      <a:pt x="7096" y="2048"/>
                    </a:lnTo>
                    <a:lnTo>
                      <a:pt x="7105" y="2048"/>
                    </a:lnTo>
                    <a:lnTo>
                      <a:pt x="7124" y="2048"/>
                    </a:lnTo>
                    <a:lnTo>
                      <a:pt x="7143" y="2028"/>
                    </a:lnTo>
                    <a:lnTo>
                      <a:pt x="7143" y="2019"/>
                    </a:lnTo>
                    <a:lnTo>
                      <a:pt x="7162" y="2000"/>
                    </a:lnTo>
                    <a:lnTo>
                      <a:pt x="7181" y="1981"/>
                    </a:lnTo>
                    <a:lnTo>
                      <a:pt x="7191" y="1981"/>
                    </a:lnTo>
                    <a:lnTo>
                      <a:pt x="7200" y="1971"/>
                    </a:lnTo>
                    <a:lnTo>
                      <a:pt x="7267" y="1971"/>
                    </a:lnTo>
                    <a:lnTo>
                      <a:pt x="7276" y="1971"/>
                    </a:lnTo>
                    <a:lnTo>
                      <a:pt x="7286" y="1962"/>
                    </a:lnTo>
                    <a:lnTo>
                      <a:pt x="7286" y="1952"/>
                    </a:lnTo>
                    <a:lnTo>
                      <a:pt x="7286" y="1943"/>
                    </a:lnTo>
                    <a:lnTo>
                      <a:pt x="7296" y="1895"/>
                    </a:lnTo>
                    <a:lnTo>
                      <a:pt x="7296" y="1876"/>
                    </a:lnTo>
                    <a:lnTo>
                      <a:pt x="7305" y="1867"/>
                    </a:lnTo>
                    <a:lnTo>
                      <a:pt x="7314" y="1857"/>
                    </a:lnTo>
                    <a:lnTo>
                      <a:pt x="7324" y="1847"/>
                    </a:lnTo>
                    <a:lnTo>
                      <a:pt x="7381" y="1838"/>
                    </a:lnTo>
                    <a:lnTo>
                      <a:pt x="7400" y="1838"/>
                    </a:lnTo>
                    <a:lnTo>
                      <a:pt x="7429" y="1847"/>
                    </a:lnTo>
                    <a:lnTo>
                      <a:pt x="7467" y="1876"/>
                    </a:lnTo>
                    <a:lnTo>
                      <a:pt x="7524" y="1905"/>
                    </a:lnTo>
                    <a:lnTo>
                      <a:pt x="7534" y="1914"/>
                    </a:lnTo>
                    <a:lnTo>
                      <a:pt x="7543" y="1943"/>
                    </a:lnTo>
                    <a:lnTo>
                      <a:pt x="7543" y="1990"/>
                    </a:lnTo>
                    <a:lnTo>
                      <a:pt x="7543" y="2000"/>
                    </a:lnTo>
                    <a:lnTo>
                      <a:pt x="7553" y="2019"/>
                    </a:lnTo>
                    <a:lnTo>
                      <a:pt x="7562" y="2028"/>
                    </a:lnTo>
                    <a:lnTo>
                      <a:pt x="7591" y="2038"/>
                    </a:lnTo>
                    <a:lnTo>
                      <a:pt x="7610" y="2038"/>
                    </a:lnTo>
                    <a:lnTo>
                      <a:pt x="7629" y="2038"/>
                    </a:lnTo>
                    <a:lnTo>
                      <a:pt x="7695" y="2010"/>
                    </a:lnTo>
                    <a:lnTo>
                      <a:pt x="7705" y="2010"/>
                    </a:lnTo>
                    <a:lnTo>
                      <a:pt x="7715" y="2019"/>
                    </a:lnTo>
                    <a:lnTo>
                      <a:pt x="7734" y="2038"/>
                    </a:lnTo>
                    <a:lnTo>
                      <a:pt x="7781" y="2143"/>
                    </a:lnTo>
                    <a:lnTo>
                      <a:pt x="7838" y="2219"/>
                    </a:lnTo>
                    <a:lnTo>
                      <a:pt x="7848" y="2228"/>
                    </a:lnTo>
                    <a:lnTo>
                      <a:pt x="7867" y="2238"/>
                    </a:lnTo>
                    <a:lnTo>
                      <a:pt x="8086" y="2305"/>
                    </a:lnTo>
                    <a:lnTo>
                      <a:pt x="8162" y="2352"/>
                    </a:lnTo>
                    <a:lnTo>
                      <a:pt x="8181" y="2362"/>
                    </a:lnTo>
                    <a:lnTo>
                      <a:pt x="8191" y="2362"/>
                    </a:lnTo>
                    <a:lnTo>
                      <a:pt x="8200" y="2362"/>
                    </a:lnTo>
                    <a:lnTo>
                      <a:pt x="8210" y="2352"/>
                    </a:lnTo>
                    <a:lnTo>
                      <a:pt x="8219" y="2343"/>
                    </a:lnTo>
                    <a:lnTo>
                      <a:pt x="8248" y="2305"/>
                    </a:lnTo>
                    <a:lnTo>
                      <a:pt x="8257" y="2295"/>
                    </a:lnTo>
                    <a:lnTo>
                      <a:pt x="8267" y="2295"/>
                    </a:lnTo>
                    <a:lnTo>
                      <a:pt x="8277" y="2295"/>
                    </a:lnTo>
                    <a:lnTo>
                      <a:pt x="8343" y="2343"/>
                    </a:lnTo>
                    <a:lnTo>
                      <a:pt x="8353" y="2352"/>
                    </a:lnTo>
                    <a:lnTo>
                      <a:pt x="8353" y="2362"/>
                    </a:lnTo>
                    <a:lnTo>
                      <a:pt x="8362" y="2381"/>
                    </a:lnTo>
                    <a:lnTo>
                      <a:pt x="8353" y="2400"/>
                    </a:lnTo>
                    <a:lnTo>
                      <a:pt x="8343" y="2419"/>
                    </a:lnTo>
                    <a:lnTo>
                      <a:pt x="8343" y="2438"/>
                    </a:lnTo>
                    <a:lnTo>
                      <a:pt x="8343" y="2457"/>
                    </a:lnTo>
                    <a:lnTo>
                      <a:pt x="8419" y="2571"/>
                    </a:lnTo>
                    <a:lnTo>
                      <a:pt x="8429" y="2581"/>
                    </a:lnTo>
                    <a:lnTo>
                      <a:pt x="8448" y="2590"/>
                    </a:lnTo>
                    <a:lnTo>
                      <a:pt x="8524" y="2609"/>
                    </a:lnTo>
                    <a:lnTo>
                      <a:pt x="8638" y="2609"/>
                    </a:lnTo>
                    <a:lnTo>
                      <a:pt x="8648" y="2609"/>
                    </a:lnTo>
                    <a:lnTo>
                      <a:pt x="8667" y="2619"/>
                    </a:lnTo>
                    <a:lnTo>
                      <a:pt x="8686" y="2647"/>
                    </a:lnTo>
                    <a:lnTo>
                      <a:pt x="8705" y="2695"/>
                    </a:lnTo>
                    <a:lnTo>
                      <a:pt x="8715" y="2714"/>
                    </a:lnTo>
                    <a:lnTo>
                      <a:pt x="8715" y="2733"/>
                    </a:lnTo>
                    <a:lnTo>
                      <a:pt x="8715" y="2762"/>
                    </a:lnTo>
                    <a:lnTo>
                      <a:pt x="8705" y="2781"/>
                    </a:lnTo>
                    <a:lnTo>
                      <a:pt x="8705" y="2800"/>
                    </a:lnTo>
                    <a:lnTo>
                      <a:pt x="8696" y="2810"/>
                    </a:lnTo>
                    <a:lnTo>
                      <a:pt x="8686" y="2819"/>
                    </a:lnTo>
                    <a:lnTo>
                      <a:pt x="8676" y="2828"/>
                    </a:lnTo>
                    <a:lnTo>
                      <a:pt x="8419" y="2838"/>
                    </a:lnTo>
                    <a:lnTo>
                      <a:pt x="8410" y="2838"/>
                    </a:lnTo>
                    <a:lnTo>
                      <a:pt x="8400" y="2848"/>
                    </a:lnTo>
                    <a:lnTo>
                      <a:pt x="8400" y="2857"/>
                    </a:lnTo>
                    <a:lnTo>
                      <a:pt x="8381" y="2914"/>
                    </a:lnTo>
                    <a:lnTo>
                      <a:pt x="8381" y="2933"/>
                    </a:lnTo>
                    <a:lnTo>
                      <a:pt x="8381" y="2943"/>
                    </a:lnTo>
                    <a:lnTo>
                      <a:pt x="8429" y="2981"/>
                    </a:lnTo>
                    <a:lnTo>
                      <a:pt x="8438" y="2990"/>
                    </a:lnTo>
                    <a:lnTo>
                      <a:pt x="8438" y="3010"/>
                    </a:lnTo>
                    <a:lnTo>
                      <a:pt x="8438" y="3019"/>
                    </a:lnTo>
                    <a:lnTo>
                      <a:pt x="8429" y="3038"/>
                    </a:lnTo>
                    <a:lnTo>
                      <a:pt x="8391" y="3076"/>
                    </a:lnTo>
                    <a:lnTo>
                      <a:pt x="8400" y="3105"/>
                    </a:lnTo>
                    <a:lnTo>
                      <a:pt x="8429" y="3143"/>
                    </a:lnTo>
                    <a:lnTo>
                      <a:pt x="8524" y="3238"/>
                    </a:lnTo>
                    <a:lnTo>
                      <a:pt x="8610" y="3305"/>
                    </a:lnTo>
                    <a:lnTo>
                      <a:pt x="8619" y="3324"/>
                    </a:lnTo>
                    <a:lnTo>
                      <a:pt x="8629" y="3352"/>
                    </a:lnTo>
                    <a:lnTo>
                      <a:pt x="8638" y="3371"/>
                    </a:lnTo>
                    <a:lnTo>
                      <a:pt x="8638" y="3390"/>
                    </a:lnTo>
                    <a:lnTo>
                      <a:pt x="8638" y="3409"/>
                    </a:lnTo>
                    <a:lnTo>
                      <a:pt x="8629" y="3419"/>
                    </a:lnTo>
                    <a:lnTo>
                      <a:pt x="8629" y="3429"/>
                    </a:lnTo>
                    <a:lnTo>
                      <a:pt x="8619" y="3447"/>
                    </a:lnTo>
                    <a:lnTo>
                      <a:pt x="8581" y="3486"/>
                    </a:lnTo>
                    <a:lnTo>
                      <a:pt x="8572" y="3495"/>
                    </a:lnTo>
                    <a:lnTo>
                      <a:pt x="8572" y="3505"/>
                    </a:lnTo>
                    <a:lnTo>
                      <a:pt x="8610" y="3533"/>
                    </a:lnTo>
                    <a:lnTo>
                      <a:pt x="8886" y="3705"/>
                    </a:lnTo>
                    <a:lnTo>
                      <a:pt x="8896" y="3733"/>
                    </a:lnTo>
                    <a:lnTo>
                      <a:pt x="8896" y="3752"/>
                    </a:lnTo>
                    <a:lnTo>
                      <a:pt x="8905" y="3781"/>
                    </a:lnTo>
                    <a:lnTo>
                      <a:pt x="8915" y="3819"/>
                    </a:lnTo>
                    <a:lnTo>
                      <a:pt x="8934" y="3828"/>
                    </a:lnTo>
                    <a:lnTo>
                      <a:pt x="8943" y="3838"/>
                    </a:lnTo>
                    <a:lnTo>
                      <a:pt x="9057" y="3838"/>
                    </a:lnTo>
                    <a:lnTo>
                      <a:pt x="9067" y="3848"/>
                    </a:lnTo>
                    <a:lnTo>
                      <a:pt x="9086" y="3848"/>
                    </a:lnTo>
                    <a:lnTo>
                      <a:pt x="9086" y="3857"/>
                    </a:lnTo>
                    <a:lnTo>
                      <a:pt x="9096" y="3867"/>
                    </a:lnTo>
                    <a:lnTo>
                      <a:pt x="9105" y="3886"/>
                    </a:lnTo>
                    <a:lnTo>
                      <a:pt x="9134" y="3952"/>
                    </a:lnTo>
                    <a:lnTo>
                      <a:pt x="9143" y="3971"/>
                    </a:lnTo>
                    <a:lnTo>
                      <a:pt x="9153" y="3981"/>
                    </a:lnTo>
                    <a:lnTo>
                      <a:pt x="9219" y="4009"/>
                    </a:lnTo>
                    <a:lnTo>
                      <a:pt x="9429" y="4143"/>
                    </a:lnTo>
                    <a:lnTo>
                      <a:pt x="9448" y="4152"/>
                    </a:lnTo>
                    <a:lnTo>
                      <a:pt x="9458" y="4171"/>
                    </a:lnTo>
                    <a:lnTo>
                      <a:pt x="9467" y="4181"/>
                    </a:lnTo>
                    <a:lnTo>
                      <a:pt x="9467" y="4191"/>
                    </a:lnTo>
                    <a:lnTo>
                      <a:pt x="9467" y="4209"/>
                    </a:lnTo>
                    <a:lnTo>
                      <a:pt x="9467" y="4219"/>
                    </a:lnTo>
                    <a:lnTo>
                      <a:pt x="9458" y="4248"/>
                    </a:lnTo>
                    <a:lnTo>
                      <a:pt x="9448" y="4267"/>
                    </a:lnTo>
                    <a:lnTo>
                      <a:pt x="9438" y="4286"/>
                    </a:lnTo>
                    <a:lnTo>
                      <a:pt x="9429" y="4305"/>
                    </a:lnTo>
                    <a:lnTo>
                      <a:pt x="9429" y="4314"/>
                    </a:lnTo>
                    <a:lnTo>
                      <a:pt x="9429" y="4333"/>
                    </a:lnTo>
                    <a:lnTo>
                      <a:pt x="9429" y="4343"/>
                    </a:lnTo>
                    <a:lnTo>
                      <a:pt x="9429" y="4372"/>
                    </a:lnTo>
                    <a:lnTo>
                      <a:pt x="9429" y="4410"/>
                    </a:lnTo>
                    <a:lnTo>
                      <a:pt x="9429" y="4495"/>
                    </a:lnTo>
                    <a:lnTo>
                      <a:pt x="9429" y="4543"/>
                    </a:lnTo>
                    <a:lnTo>
                      <a:pt x="9438" y="4714"/>
                    </a:lnTo>
                    <a:lnTo>
                      <a:pt x="9438" y="4743"/>
                    </a:lnTo>
                    <a:lnTo>
                      <a:pt x="9448" y="4753"/>
                    </a:lnTo>
                    <a:lnTo>
                      <a:pt x="9448" y="4762"/>
                    </a:lnTo>
                    <a:lnTo>
                      <a:pt x="9496" y="4800"/>
                    </a:lnTo>
                    <a:lnTo>
                      <a:pt x="9524" y="4838"/>
                    </a:lnTo>
                    <a:lnTo>
                      <a:pt x="9572" y="4876"/>
                    </a:lnTo>
                    <a:lnTo>
                      <a:pt x="9581" y="4886"/>
                    </a:lnTo>
                    <a:lnTo>
                      <a:pt x="9591" y="4895"/>
                    </a:lnTo>
                    <a:lnTo>
                      <a:pt x="9591" y="4905"/>
                    </a:lnTo>
                    <a:lnTo>
                      <a:pt x="9600" y="4924"/>
                    </a:lnTo>
                    <a:lnTo>
                      <a:pt x="9591" y="4943"/>
                    </a:lnTo>
                    <a:lnTo>
                      <a:pt x="9581" y="4971"/>
                    </a:lnTo>
                    <a:lnTo>
                      <a:pt x="9572" y="4991"/>
                    </a:lnTo>
                    <a:lnTo>
                      <a:pt x="9562" y="5009"/>
                    </a:lnTo>
                    <a:lnTo>
                      <a:pt x="9438" y="5172"/>
                    </a:lnTo>
                    <a:lnTo>
                      <a:pt x="9429" y="5190"/>
                    </a:lnTo>
                    <a:lnTo>
                      <a:pt x="9429" y="5210"/>
                    </a:lnTo>
                    <a:lnTo>
                      <a:pt x="9438" y="5238"/>
                    </a:lnTo>
                    <a:lnTo>
                      <a:pt x="9448" y="5276"/>
                    </a:lnTo>
                    <a:lnTo>
                      <a:pt x="9448" y="5295"/>
                    </a:lnTo>
                    <a:lnTo>
                      <a:pt x="9448" y="5324"/>
                    </a:lnTo>
                    <a:lnTo>
                      <a:pt x="9438" y="5381"/>
                    </a:lnTo>
                    <a:lnTo>
                      <a:pt x="9420" y="5448"/>
                    </a:lnTo>
                    <a:lnTo>
                      <a:pt x="9410" y="5467"/>
                    </a:lnTo>
                    <a:lnTo>
                      <a:pt x="9400" y="5476"/>
                    </a:lnTo>
                    <a:lnTo>
                      <a:pt x="9391" y="5495"/>
                    </a:lnTo>
                    <a:lnTo>
                      <a:pt x="9391" y="5505"/>
                    </a:lnTo>
                    <a:lnTo>
                      <a:pt x="9391" y="5514"/>
                    </a:lnTo>
                    <a:lnTo>
                      <a:pt x="9391" y="5533"/>
                    </a:lnTo>
                    <a:lnTo>
                      <a:pt x="9410" y="5553"/>
                    </a:lnTo>
                    <a:lnTo>
                      <a:pt x="9477" y="5610"/>
                    </a:lnTo>
                    <a:lnTo>
                      <a:pt x="9496" y="5629"/>
                    </a:lnTo>
                    <a:lnTo>
                      <a:pt x="9505" y="5648"/>
                    </a:lnTo>
                    <a:lnTo>
                      <a:pt x="9505" y="5676"/>
                    </a:lnTo>
                    <a:lnTo>
                      <a:pt x="9505" y="5705"/>
                    </a:lnTo>
                    <a:lnTo>
                      <a:pt x="9505" y="5809"/>
                    </a:lnTo>
                    <a:lnTo>
                      <a:pt x="9496" y="5848"/>
                    </a:lnTo>
                    <a:lnTo>
                      <a:pt x="9477" y="5895"/>
                    </a:lnTo>
                    <a:lnTo>
                      <a:pt x="9467" y="5924"/>
                    </a:lnTo>
                    <a:lnTo>
                      <a:pt x="9458" y="5943"/>
                    </a:lnTo>
                    <a:lnTo>
                      <a:pt x="9448" y="5943"/>
                    </a:lnTo>
                    <a:lnTo>
                      <a:pt x="9420" y="5943"/>
                    </a:lnTo>
                    <a:lnTo>
                      <a:pt x="9400" y="6000"/>
                    </a:lnTo>
                    <a:lnTo>
                      <a:pt x="9410" y="6267"/>
                    </a:lnTo>
                    <a:lnTo>
                      <a:pt x="9410" y="6286"/>
                    </a:lnTo>
                    <a:lnTo>
                      <a:pt x="9334" y="6286"/>
                    </a:lnTo>
                    <a:lnTo>
                      <a:pt x="9286" y="6305"/>
                    </a:lnTo>
                    <a:lnTo>
                      <a:pt x="9229" y="6371"/>
                    </a:lnTo>
                    <a:lnTo>
                      <a:pt x="9181" y="6400"/>
                    </a:lnTo>
                    <a:lnTo>
                      <a:pt x="9134" y="6400"/>
                    </a:lnTo>
                    <a:lnTo>
                      <a:pt x="9010" y="6381"/>
                    </a:lnTo>
                    <a:lnTo>
                      <a:pt x="8924" y="6410"/>
                    </a:lnTo>
                    <a:lnTo>
                      <a:pt x="8876" y="6410"/>
                    </a:lnTo>
                    <a:lnTo>
                      <a:pt x="8848" y="6381"/>
                    </a:lnTo>
                    <a:lnTo>
                      <a:pt x="8858" y="6324"/>
                    </a:lnTo>
                    <a:lnTo>
                      <a:pt x="8896" y="6248"/>
                    </a:lnTo>
                    <a:lnTo>
                      <a:pt x="8896" y="6190"/>
                    </a:lnTo>
                    <a:lnTo>
                      <a:pt x="8838" y="6172"/>
                    </a:lnTo>
                    <a:lnTo>
                      <a:pt x="8781" y="6181"/>
                    </a:lnTo>
                    <a:lnTo>
                      <a:pt x="8743" y="6181"/>
                    </a:lnTo>
                    <a:lnTo>
                      <a:pt x="8705" y="6143"/>
                    </a:lnTo>
                    <a:lnTo>
                      <a:pt x="8686" y="6076"/>
                    </a:lnTo>
                    <a:lnTo>
                      <a:pt x="8686" y="5981"/>
                    </a:lnTo>
                    <a:lnTo>
                      <a:pt x="8696" y="5914"/>
                    </a:lnTo>
                    <a:lnTo>
                      <a:pt x="8686" y="5857"/>
                    </a:lnTo>
                    <a:lnTo>
                      <a:pt x="8629" y="5819"/>
                    </a:lnTo>
                    <a:lnTo>
                      <a:pt x="8534" y="5800"/>
                    </a:lnTo>
                    <a:lnTo>
                      <a:pt x="8343" y="5800"/>
                    </a:lnTo>
                    <a:lnTo>
                      <a:pt x="8124" y="5876"/>
                    </a:lnTo>
                    <a:lnTo>
                      <a:pt x="7981" y="5848"/>
                    </a:lnTo>
                    <a:lnTo>
                      <a:pt x="7572" y="5667"/>
                    </a:lnTo>
                    <a:lnTo>
                      <a:pt x="7096" y="5657"/>
                    </a:lnTo>
                    <a:lnTo>
                      <a:pt x="7067" y="5638"/>
                    </a:lnTo>
                    <a:lnTo>
                      <a:pt x="7038" y="5600"/>
                    </a:lnTo>
                    <a:lnTo>
                      <a:pt x="7038" y="5562"/>
                    </a:lnTo>
                    <a:lnTo>
                      <a:pt x="7048" y="5533"/>
                    </a:lnTo>
                    <a:lnTo>
                      <a:pt x="7038" y="5505"/>
                    </a:lnTo>
                    <a:lnTo>
                      <a:pt x="7019" y="5495"/>
                    </a:lnTo>
                    <a:lnTo>
                      <a:pt x="6514" y="5476"/>
                    </a:lnTo>
                    <a:lnTo>
                      <a:pt x="6448" y="5448"/>
                    </a:lnTo>
                    <a:lnTo>
                      <a:pt x="6305" y="5324"/>
                    </a:lnTo>
                    <a:lnTo>
                      <a:pt x="6248" y="5305"/>
                    </a:lnTo>
                    <a:lnTo>
                      <a:pt x="6095" y="5314"/>
                    </a:lnTo>
                    <a:lnTo>
                      <a:pt x="5629" y="5219"/>
                    </a:lnTo>
                    <a:lnTo>
                      <a:pt x="5448" y="5257"/>
                    </a:lnTo>
                    <a:lnTo>
                      <a:pt x="5153" y="5257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72" name="Freeform 3">
                <a:extLst>
                  <a:ext uri="{FF2B5EF4-FFF2-40B4-BE49-F238E27FC236}">
                    <a16:creationId xmlns:a16="http://schemas.microsoft.com/office/drawing/2014/main" id="{4CC9EE34-EAC4-6648-9E26-55FC4D862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1575" y="812800"/>
                <a:ext cx="3898900" cy="2630488"/>
              </a:xfrm>
              <a:custGeom>
                <a:avLst/>
                <a:gdLst>
                  <a:gd name="T0" fmla="*/ 764660 w 10830"/>
                  <a:gd name="T1" fmla="*/ 449336 h 7306"/>
                  <a:gd name="T2" fmla="*/ 1124669 w 10830"/>
                  <a:gd name="T3" fmla="*/ 387768 h 7306"/>
                  <a:gd name="T4" fmla="*/ 1443637 w 10830"/>
                  <a:gd name="T5" fmla="*/ 37805 h 7306"/>
                  <a:gd name="T6" fmla="*/ 1885728 w 10830"/>
                  <a:gd name="T7" fmla="*/ 89291 h 7306"/>
                  <a:gd name="T8" fmla="*/ 2142775 w 10830"/>
                  <a:gd name="T9" fmla="*/ 229709 h 7306"/>
                  <a:gd name="T10" fmla="*/ 2547425 w 10830"/>
                  <a:gd name="T11" fmla="*/ 346363 h 7306"/>
                  <a:gd name="T12" fmla="*/ 2475783 w 10830"/>
                  <a:gd name="T13" fmla="*/ 541868 h 7306"/>
                  <a:gd name="T14" fmla="*/ 2941995 w 10830"/>
                  <a:gd name="T15" fmla="*/ 428813 h 7306"/>
                  <a:gd name="T16" fmla="*/ 3356726 w 10830"/>
                  <a:gd name="T17" fmla="*/ 559150 h 7306"/>
                  <a:gd name="T18" fmla="*/ 3538531 w 10830"/>
                  <a:gd name="T19" fmla="*/ 733771 h 7306"/>
                  <a:gd name="T20" fmla="*/ 3668854 w 10830"/>
                  <a:gd name="T21" fmla="*/ 973921 h 7306"/>
                  <a:gd name="T22" fmla="*/ 3672094 w 10830"/>
                  <a:gd name="T23" fmla="*/ 1313444 h 7306"/>
                  <a:gd name="T24" fmla="*/ 3740856 w 10830"/>
                  <a:gd name="T25" fmla="*/ 1443780 h 7306"/>
                  <a:gd name="T26" fmla="*/ 3696215 w 10830"/>
                  <a:gd name="T27" fmla="*/ 1652966 h 7306"/>
                  <a:gd name="T28" fmla="*/ 3744096 w 10830"/>
                  <a:gd name="T29" fmla="*/ 1988888 h 7306"/>
                  <a:gd name="T30" fmla="*/ 3884860 w 10830"/>
                  <a:gd name="T31" fmla="*/ 2328410 h 7306"/>
                  <a:gd name="T32" fmla="*/ 3802418 w 10830"/>
                  <a:gd name="T33" fmla="*/ 2386738 h 7306"/>
                  <a:gd name="T34" fmla="*/ 3682534 w 10830"/>
                  <a:gd name="T35" fmla="*/ 2369455 h 7306"/>
                  <a:gd name="T36" fmla="*/ 3504330 w 10830"/>
                  <a:gd name="T37" fmla="*/ 2379897 h 7306"/>
                  <a:gd name="T38" fmla="*/ 3459689 w 10830"/>
                  <a:gd name="T39" fmla="*/ 2462347 h 7306"/>
                  <a:gd name="T40" fmla="*/ 3390927 w 10830"/>
                  <a:gd name="T41" fmla="*/ 2544437 h 7306"/>
                  <a:gd name="T42" fmla="*/ 3291564 w 10830"/>
                  <a:gd name="T43" fmla="*/ 2476029 h 7306"/>
                  <a:gd name="T44" fmla="*/ 3181762 w 10830"/>
                  <a:gd name="T45" fmla="*/ 2499792 h 7306"/>
                  <a:gd name="T46" fmla="*/ 3130280 w 10830"/>
                  <a:gd name="T47" fmla="*/ 2451906 h 7306"/>
                  <a:gd name="T48" fmla="*/ 3072319 w 10830"/>
                  <a:gd name="T49" fmla="*/ 2438224 h 7306"/>
                  <a:gd name="T50" fmla="*/ 3003557 w 10830"/>
                  <a:gd name="T51" fmla="*/ 2492951 h 7306"/>
                  <a:gd name="T52" fmla="*/ 2989877 w 10830"/>
                  <a:gd name="T53" fmla="*/ 2568560 h 7306"/>
                  <a:gd name="T54" fmla="*/ 2890514 w 10830"/>
                  <a:gd name="T55" fmla="*/ 2510233 h 7306"/>
                  <a:gd name="T56" fmla="*/ 2852713 w 10830"/>
                  <a:gd name="T57" fmla="*/ 2499792 h 7306"/>
                  <a:gd name="T58" fmla="*/ 2629867 w 10830"/>
                  <a:gd name="T59" fmla="*/ 2527515 h 7306"/>
                  <a:gd name="T60" fmla="*/ 2485864 w 10830"/>
                  <a:gd name="T61" fmla="*/ 2623287 h 7306"/>
                  <a:gd name="T62" fmla="*/ 2520065 w 10830"/>
                  <a:gd name="T63" fmla="*/ 2510233 h 7306"/>
                  <a:gd name="T64" fmla="*/ 2520065 w 10830"/>
                  <a:gd name="T65" fmla="*/ 2417701 h 7306"/>
                  <a:gd name="T66" fmla="*/ 2544185 w 10830"/>
                  <a:gd name="T67" fmla="*/ 2204915 h 7306"/>
                  <a:gd name="T68" fmla="*/ 2554266 w 10830"/>
                  <a:gd name="T69" fmla="*/ 2132906 h 7306"/>
                  <a:gd name="T70" fmla="*/ 2441223 w 10830"/>
                  <a:gd name="T71" fmla="*/ 2163870 h 7306"/>
                  <a:gd name="T72" fmla="*/ 2359141 w 10830"/>
                  <a:gd name="T73" fmla="*/ 2074579 h 7306"/>
                  <a:gd name="T74" fmla="*/ 2290379 w 10830"/>
                  <a:gd name="T75" fmla="*/ 2067738 h 7306"/>
                  <a:gd name="T76" fmla="*/ 2101734 w 10830"/>
                  <a:gd name="T77" fmla="*/ 2119224 h 7306"/>
                  <a:gd name="T78" fmla="*/ 2071133 w 10830"/>
                  <a:gd name="T79" fmla="*/ 2184392 h 7306"/>
                  <a:gd name="T80" fmla="*/ 1988691 w 10830"/>
                  <a:gd name="T81" fmla="*/ 2170711 h 7306"/>
                  <a:gd name="T82" fmla="*/ 1919929 w 10830"/>
                  <a:gd name="T83" fmla="*/ 2050816 h 7306"/>
                  <a:gd name="T84" fmla="*/ 1803646 w 10830"/>
                  <a:gd name="T85" fmla="*/ 2067738 h 7306"/>
                  <a:gd name="T86" fmla="*/ 1690243 w 10830"/>
                  <a:gd name="T87" fmla="*/ 2167470 h 7306"/>
                  <a:gd name="T88" fmla="*/ 1601321 w 10830"/>
                  <a:gd name="T89" fmla="*/ 2064497 h 7306"/>
                  <a:gd name="T90" fmla="*/ 1347515 w 10830"/>
                  <a:gd name="T91" fmla="*/ 2098702 h 7306"/>
                  <a:gd name="T92" fmla="*/ 1230872 w 10830"/>
                  <a:gd name="T93" fmla="*/ 2071338 h 7306"/>
                  <a:gd name="T94" fmla="*/ 1182990 w 10830"/>
                  <a:gd name="T95" fmla="*/ 1951443 h 7306"/>
                  <a:gd name="T96" fmla="*/ 990745 w 10830"/>
                  <a:gd name="T97" fmla="*/ 1793384 h 7306"/>
                  <a:gd name="T98" fmla="*/ 888143 w 10830"/>
                  <a:gd name="T99" fmla="*/ 1731816 h 7306"/>
                  <a:gd name="T100" fmla="*/ 847102 w 10830"/>
                  <a:gd name="T101" fmla="*/ 1597879 h 7306"/>
                  <a:gd name="T102" fmla="*/ 702738 w 10830"/>
                  <a:gd name="T103" fmla="*/ 1652966 h 7306"/>
                  <a:gd name="T104" fmla="*/ 442451 w 10830"/>
                  <a:gd name="T105" fmla="*/ 1663407 h 7306"/>
                  <a:gd name="T106" fmla="*/ 339489 w 10830"/>
                  <a:gd name="T107" fmla="*/ 1646125 h 7306"/>
                  <a:gd name="T108" fmla="*/ 154084 w 10830"/>
                  <a:gd name="T109" fmla="*/ 1618762 h 7306"/>
                  <a:gd name="T110" fmla="*/ 92522 w 10830"/>
                  <a:gd name="T111" fmla="*/ 1680330 h 7306"/>
                  <a:gd name="T112" fmla="*/ 44641 w 10830"/>
                  <a:gd name="T113" fmla="*/ 1505348 h 7306"/>
                  <a:gd name="T114" fmla="*/ 335889 w 10830"/>
                  <a:gd name="T115" fmla="*/ 1426498 h 7306"/>
                  <a:gd name="T116" fmla="*/ 335889 w 10830"/>
                  <a:gd name="T117" fmla="*/ 1158985 h 7306"/>
                  <a:gd name="T118" fmla="*/ 281167 w 10830"/>
                  <a:gd name="T119" fmla="*/ 884630 h 730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830" h="7306">
                    <a:moveTo>
                      <a:pt x="914" y="1886"/>
                    </a:moveTo>
                    <a:lnTo>
                      <a:pt x="962" y="1810"/>
                    </a:lnTo>
                    <a:lnTo>
                      <a:pt x="1019" y="1781"/>
                    </a:lnTo>
                    <a:lnTo>
                      <a:pt x="1076" y="1781"/>
                    </a:lnTo>
                    <a:lnTo>
                      <a:pt x="1190" y="1829"/>
                    </a:lnTo>
                    <a:lnTo>
                      <a:pt x="1238" y="1829"/>
                    </a:lnTo>
                    <a:lnTo>
                      <a:pt x="1410" y="1734"/>
                    </a:lnTo>
                    <a:lnTo>
                      <a:pt x="1457" y="1686"/>
                    </a:lnTo>
                    <a:lnTo>
                      <a:pt x="1581" y="1458"/>
                    </a:lnTo>
                    <a:lnTo>
                      <a:pt x="1705" y="1305"/>
                    </a:lnTo>
                    <a:lnTo>
                      <a:pt x="1752" y="1276"/>
                    </a:lnTo>
                    <a:lnTo>
                      <a:pt x="2029" y="1238"/>
                    </a:lnTo>
                    <a:lnTo>
                      <a:pt x="2124" y="1248"/>
                    </a:lnTo>
                    <a:lnTo>
                      <a:pt x="2171" y="1276"/>
                    </a:lnTo>
                    <a:lnTo>
                      <a:pt x="2305" y="1391"/>
                    </a:lnTo>
                    <a:lnTo>
                      <a:pt x="2362" y="1429"/>
                    </a:lnTo>
                    <a:lnTo>
                      <a:pt x="2400" y="1410"/>
                    </a:lnTo>
                    <a:lnTo>
                      <a:pt x="2505" y="1305"/>
                    </a:lnTo>
                    <a:lnTo>
                      <a:pt x="2552" y="1258"/>
                    </a:lnTo>
                    <a:lnTo>
                      <a:pt x="2600" y="1315"/>
                    </a:lnTo>
                    <a:lnTo>
                      <a:pt x="2667" y="1362"/>
                    </a:lnTo>
                    <a:lnTo>
                      <a:pt x="2743" y="1381"/>
                    </a:lnTo>
                    <a:lnTo>
                      <a:pt x="3019" y="1410"/>
                    </a:lnTo>
                    <a:lnTo>
                      <a:pt x="3076" y="1400"/>
                    </a:lnTo>
                    <a:lnTo>
                      <a:pt x="3095" y="1343"/>
                    </a:lnTo>
                    <a:lnTo>
                      <a:pt x="3114" y="1258"/>
                    </a:lnTo>
                    <a:lnTo>
                      <a:pt x="3124" y="1077"/>
                    </a:lnTo>
                    <a:lnTo>
                      <a:pt x="3191" y="905"/>
                    </a:lnTo>
                    <a:lnTo>
                      <a:pt x="3400" y="762"/>
                    </a:lnTo>
                    <a:lnTo>
                      <a:pt x="3438" y="705"/>
                    </a:lnTo>
                    <a:lnTo>
                      <a:pt x="3476" y="638"/>
                    </a:lnTo>
                    <a:lnTo>
                      <a:pt x="3486" y="543"/>
                    </a:lnTo>
                    <a:lnTo>
                      <a:pt x="3552" y="476"/>
                    </a:lnTo>
                    <a:lnTo>
                      <a:pt x="3695" y="362"/>
                    </a:lnTo>
                    <a:lnTo>
                      <a:pt x="3724" y="305"/>
                    </a:lnTo>
                    <a:lnTo>
                      <a:pt x="3743" y="257"/>
                    </a:lnTo>
                    <a:lnTo>
                      <a:pt x="3762" y="219"/>
                    </a:lnTo>
                    <a:lnTo>
                      <a:pt x="3800" y="181"/>
                    </a:lnTo>
                    <a:lnTo>
                      <a:pt x="3829" y="172"/>
                    </a:lnTo>
                    <a:lnTo>
                      <a:pt x="3914" y="153"/>
                    </a:lnTo>
                    <a:lnTo>
                      <a:pt x="4010" y="105"/>
                    </a:lnTo>
                    <a:lnTo>
                      <a:pt x="4067" y="57"/>
                    </a:lnTo>
                    <a:lnTo>
                      <a:pt x="4105" y="39"/>
                    </a:lnTo>
                    <a:lnTo>
                      <a:pt x="4200" y="0"/>
                    </a:lnTo>
                    <a:lnTo>
                      <a:pt x="4276" y="57"/>
                    </a:lnTo>
                    <a:lnTo>
                      <a:pt x="4324" y="124"/>
                    </a:lnTo>
                    <a:lnTo>
                      <a:pt x="4476" y="286"/>
                    </a:lnTo>
                    <a:lnTo>
                      <a:pt x="4543" y="381"/>
                    </a:lnTo>
                    <a:lnTo>
                      <a:pt x="4581" y="429"/>
                    </a:lnTo>
                    <a:lnTo>
                      <a:pt x="4629" y="438"/>
                    </a:lnTo>
                    <a:lnTo>
                      <a:pt x="4676" y="410"/>
                    </a:lnTo>
                    <a:lnTo>
                      <a:pt x="4753" y="295"/>
                    </a:lnTo>
                    <a:lnTo>
                      <a:pt x="4800" y="267"/>
                    </a:lnTo>
                    <a:lnTo>
                      <a:pt x="5124" y="229"/>
                    </a:lnTo>
                    <a:lnTo>
                      <a:pt x="5238" y="248"/>
                    </a:lnTo>
                    <a:lnTo>
                      <a:pt x="5277" y="267"/>
                    </a:lnTo>
                    <a:lnTo>
                      <a:pt x="5295" y="286"/>
                    </a:lnTo>
                    <a:lnTo>
                      <a:pt x="5333" y="353"/>
                    </a:lnTo>
                    <a:lnTo>
                      <a:pt x="5410" y="458"/>
                    </a:lnTo>
                    <a:lnTo>
                      <a:pt x="5429" y="496"/>
                    </a:lnTo>
                    <a:lnTo>
                      <a:pt x="5448" y="591"/>
                    </a:lnTo>
                    <a:lnTo>
                      <a:pt x="5457" y="686"/>
                    </a:lnTo>
                    <a:lnTo>
                      <a:pt x="5486" y="762"/>
                    </a:lnTo>
                    <a:lnTo>
                      <a:pt x="5543" y="810"/>
                    </a:lnTo>
                    <a:lnTo>
                      <a:pt x="5705" y="857"/>
                    </a:lnTo>
                    <a:lnTo>
                      <a:pt x="5753" y="848"/>
                    </a:lnTo>
                    <a:lnTo>
                      <a:pt x="5762" y="753"/>
                    </a:lnTo>
                    <a:lnTo>
                      <a:pt x="5819" y="696"/>
                    </a:lnTo>
                    <a:lnTo>
                      <a:pt x="5952" y="638"/>
                    </a:lnTo>
                    <a:lnTo>
                      <a:pt x="6077" y="553"/>
                    </a:lnTo>
                    <a:lnTo>
                      <a:pt x="6191" y="515"/>
                    </a:lnTo>
                    <a:lnTo>
                      <a:pt x="6315" y="515"/>
                    </a:lnTo>
                    <a:lnTo>
                      <a:pt x="6438" y="562"/>
                    </a:lnTo>
                    <a:lnTo>
                      <a:pt x="6534" y="638"/>
                    </a:lnTo>
                    <a:lnTo>
                      <a:pt x="6600" y="686"/>
                    </a:lnTo>
                    <a:lnTo>
                      <a:pt x="6934" y="781"/>
                    </a:lnTo>
                    <a:lnTo>
                      <a:pt x="6972" y="810"/>
                    </a:lnTo>
                    <a:lnTo>
                      <a:pt x="7010" y="848"/>
                    </a:lnTo>
                    <a:lnTo>
                      <a:pt x="7057" y="896"/>
                    </a:lnTo>
                    <a:lnTo>
                      <a:pt x="7076" y="934"/>
                    </a:lnTo>
                    <a:lnTo>
                      <a:pt x="7076" y="962"/>
                    </a:lnTo>
                    <a:lnTo>
                      <a:pt x="7076" y="991"/>
                    </a:lnTo>
                    <a:lnTo>
                      <a:pt x="7057" y="991"/>
                    </a:lnTo>
                    <a:lnTo>
                      <a:pt x="7038" y="991"/>
                    </a:lnTo>
                    <a:lnTo>
                      <a:pt x="7019" y="1000"/>
                    </a:lnTo>
                    <a:lnTo>
                      <a:pt x="7000" y="1019"/>
                    </a:lnTo>
                    <a:lnTo>
                      <a:pt x="6981" y="1019"/>
                    </a:lnTo>
                    <a:lnTo>
                      <a:pt x="6972" y="1038"/>
                    </a:lnTo>
                    <a:lnTo>
                      <a:pt x="6953" y="1067"/>
                    </a:lnTo>
                    <a:lnTo>
                      <a:pt x="6943" y="1105"/>
                    </a:lnTo>
                    <a:lnTo>
                      <a:pt x="6934" y="1200"/>
                    </a:lnTo>
                    <a:lnTo>
                      <a:pt x="6924" y="1238"/>
                    </a:lnTo>
                    <a:lnTo>
                      <a:pt x="6877" y="1362"/>
                    </a:lnTo>
                    <a:lnTo>
                      <a:pt x="6867" y="1429"/>
                    </a:lnTo>
                    <a:lnTo>
                      <a:pt x="6877" y="1505"/>
                    </a:lnTo>
                    <a:lnTo>
                      <a:pt x="6905" y="1562"/>
                    </a:lnTo>
                    <a:lnTo>
                      <a:pt x="7010" y="1657"/>
                    </a:lnTo>
                    <a:lnTo>
                      <a:pt x="7115" y="1810"/>
                    </a:lnTo>
                    <a:lnTo>
                      <a:pt x="7162" y="1829"/>
                    </a:lnTo>
                    <a:lnTo>
                      <a:pt x="7219" y="1819"/>
                    </a:lnTo>
                    <a:lnTo>
                      <a:pt x="7381" y="1610"/>
                    </a:lnTo>
                    <a:lnTo>
                      <a:pt x="7600" y="1486"/>
                    </a:lnTo>
                    <a:lnTo>
                      <a:pt x="7657" y="1476"/>
                    </a:lnTo>
                    <a:lnTo>
                      <a:pt x="7810" y="1515"/>
                    </a:lnTo>
                    <a:lnTo>
                      <a:pt x="7867" y="1486"/>
                    </a:lnTo>
                    <a:lnTo>
                      <a:pt x="7943" y="1324"/>
                    </a:lnTo>
                    <a:lnTo>
                      <a:pt x="8000" y="1258"/>
                    </a:lnTo>
                    <a:lnTo>
                      <a:pt x="8086" y="1210"/>
                    </a:lnTo>
                    <a:lnTo>
                      <a:pt x="8172" y="1191"/>
                    </a:lnTo>
                    <a:lnTo>
                      <a:pt x="8257" y="1200"/>
                    </a:lnTo>
                    <a:lnTo>
                      <a:pt x="8515" y="1296"/>
                    </a:lnTo>
                    <a:lnTo>
                      <a:pt x="8572" y="1276"/>
                    </a:lnTo>
                    <a:lnTo>
                      <a:pt x="8667" y="1181"/>
                    </a:lnTo>
                    <a:lnTo>
                      <a:pt x="8715" y="1153"/>
                    </a:lnTo>
                    <a:lnTo>
                      <a:pt x="8753" y="1162"/>
                    </a:lnTo>
                    <a:lnTo>
                      <a:pt x="8829" y="1229"/>
                    </a:lnTo>
                    <a:lnTo>
                      <a:pt x="8867" y="1258"/>
                    </a:lnTo>
                    <a:lnTo>
                      <a:pt x="9296" y="1400"/>
                    </a:lnTo>
                    <a:lnTo>
                      <a:pt x="9315" y="1419"/>
                    </a:lnTo>
                    <a:lnTo>
                      <a:pt x="9315" y="1458"/>
                    </a:lnTo>
                    <a:lnTo>
                      <a:pt x="9305" y="1486"/>
                    </a:lnTo>
                    <a:lnTo>
                      <a:pt x="9296" y="1524"/>
                    </a:lnTo>
                    <a:lnTo>
                      <a:pt x="9324" y="1553"/>
                    </a:lnTo>
                    <a:lnTo>
                      <a:pt x="9515" y="1648"/>
                    </a:lnTo>
                    <a:lnTo>
                      <a:pt x="9534" y="1667"/>
                    </a:lnTo>
                    <a:lnTo>
                      <a:pt x="9553" y="1686"/>
                    </a:lnTo>
                    <a:lnTo>
                      <a:pt x="9562" y="1734"/>
                    </a:lnTo>
                    <a:lnTo>
                      <a:pt x="9553" y="1772"/>
                    </a:lnTo>
                    <a:lnTo>
                      <a:pt x="9543" y="1800"/>
                    </a:lnTo>
                    <a:lnTo>
                      <a:pt x="9543" y="1838"/>
                    </a:lnTo>
                    <a:lnTo>
                      <a:pt x="9572" y="1895"/>
                    </a:lnTo>
                    <a:lnTo>
                      <a:pt x="9620" y="1924"/>
                    </a:lnTo>
                    <a:lnTo>
                      <a:pt x="9667" y="1934"/>
                    </a:lnTo>
                    <a:lnTo>
                      <a:pt x="9753" y="1924"/>
                    </a:lnTo>
                    <a:lnTo>
                      <a:pt x="9781" y="1943"/>
                    </a:lnTo>
                    <a:lnTo>
                      <a:pt x="9800" y="1981"/>
                    </a:lnTo>
                    <a:lnTo>
                      <a:pt x="9829" y="2038"/>
                    </a:lnTo>
                    <a:lnTo>
                      <a:pt x="9886" y="2162"/>
                    </a:lnTo>
                    <a:lnTo>
                      <a:pt x="9953" y="2172"/>
                    </a:lnTo>
                    <a:lnTo>
                      <a:pt x="10019" y="2134"/>
                    </a:lnTo>
                    <a:lnTo>
                      <a:pt x="10115" y="2096"/>
                    </a:lnTo>
                    <a:lnTo>
                      <a:pt x="10200" y="2143"/>
                    </a:lnTo>
                    <a:lnTo>
                      <a:pt x="10248" y="2229"/>
                    </a:lnTo>
                    <a:lnTo>
                      <a:pt x="10257" y="2248"/>
                    </a:lnTo>
                    <a:lnTo>
                      <a:pt x="10277" y="2391"/>
                    </a:lnTo>
                    <a:lnTo>
                      <a:pt x="10229" y="2524"/>
                    </a:lnTo>
                    <a:lnTo>
                      <a:pt x="10257" y="2553"/>
                    </a:lnTo>
                    <a:lnTo>
                      <a:pt x="10267" y="2553"/>
                    </a:lnTo>
                    <a:lnTo>
                      <a:pt x="10257" y="2600"/>
                    </a:lnTo>
                    <a:lnTo>
                      <a:pt x="10200" y="2648"/>
                    </a:lnTo>
                    <a:lnTo>
                      <a:pt x="10191" y="2705"/>
                    </a:lnTo>
                    <a:lnTo>
                      <a:pt x="10210" y="2781"/>
                    </a:lnTo>
                    <a:lnTo>
                      <a:pt x="10239" y="2829"/>
                    </a:lnTo>
                    <a:lnTo>
                      <a:pt x="10267" y="2877"/>
                    </a:lnTo>
                    <a:lnTo>
                      <a:pt x="10267" y="2953"/>
                    </a:lnTo>
                    <a:lnTo>
                      <a:pt x="10239" y="2991"/>
                    </a:lnTo>
                    <a:lnTo>
                      <a:pt x="10115" y="3086"/>
                    </a:lnTo>
                    <a:lnTo>
                      <a:pt x="10039" y="3201"/>
                    </a:lnTo>
                    <a:lnTo>
                      <a:pt x="10010" y="3267"/>
                    </a:lnTo>
                    <a:lnTo>
                      <a:pt x="10000" y="3343"/>
                    </a:lnTo>
                    <a:lnTo>
                      <a:pt x="10019" y="3391"/>
                    </a:lnTo>
                    <a:lnTo>
                      <a:pt x="10057" y="3419"/>
                    </a:lnTo>
                    <a:lnTo>
                      <a:pt x="10134" y="3457"/>
                    </a:lnTo>
                    <a:lnTo>
                      <a:pt x="10162" y="3505"/>
                    </a:lnTo>
                    <a:lnTo>
                      <a:pt x="10200" y="3648"/>
                    </a:lnTo>
                    <a:lnTo>
                      <a:pt x="10229" y="3696"/>
                    </a:lnTo>
                    <a:lnTo>
                      <a:pt x="10334" y="3772"/>
                    </a:lnTo>
                    <a:lnTo>
                      <a:pt x="10362" y="3800"/>
                    </a:lnTo>
                    <a:lnTo>
                      <a:pt x="10362" y="3819"/>
                    </a:lnTo>
                    <a:lnTo>
                      <a:pt x="10353" y="3858"/>
                    </a:lnTo>
                    <a:lnTo>
                      <a:pt x="10353" y="3876"/>
                    </a:lnTo>
                    <a:lnTo>
                      <a:pt x="10362" y="3876"/>
                    </a:lnTo>
                    <a:lnTo>
                      <a:pt x="10391" y="3886"/>
                    </a:lnTo>
                    <a:lnTo>
                      <a:pt x="10391" y="3896"/>
                    </a:lnTo>
                    <a:lnTo>
                      <a:pt x="10400" y="3915"/>
                    </a:lnTo>
                    <a:lnTo>
                      <a:pt x="10410" y="3924"/>
                    </a:lnTo>
                    <a:lnTo>
                      <a:pt x="10410" y="3943"/>
                    </a:lnTo>
                    <a:lnTo>
                      <a:pt x="10400" y="3981"/>
                    </a:lnTo>
                    <a:lnTo>
                      <a:pt x="10391" y="4010"/>
                    </a:lnTo>
                    <a:lnTo>
                      <a:pt x="10381" y="4039"/>
                    </a:lnTo>
                    <a:lnTo>
                      <a:pt x="10391" y="4067"/>
                    </a:lnTo>
                    <a:lnTo>
                      <a:pt x="10400" y="4096"/>
                    </a:lnTo>
                    <a:lnTo>
                      <a:pt x="10429" y="4162"/>
                    </a:lnTo>
                    <a:lnTo>
                      <a:pt x="10458" y="4257"/>
                    </a:lnTo>
                    <a:lnTo>
                      <a:pt x="10458" y="4334"/>
                    </a:lnTo>
                    <a:lnTo>
                      <a:pt x="10400" y="4343"/>
                    </a:lnTo>
                    <a:lnTo>
                      <a:pt x="10305" y="4324"/>
                    </a:lnTo>
                    <a:lnTo>
                      <a:pt x="10257" y="4324"/>
                    </a:lnTo>
                    <a:lnTo>
                      <a:pt x="10248" y="4372"/>
                    </a:lnTo>
                    <a:lnTo>
                      <a:pt x="10267" y="4429"/>
                    </a:lnTo>
                    <a:lnTo>
                      <a:pt x="10296" y="4477"/>
                    </a:lnTo>
                    <a:lnTo>
                      <a:pt x="10305" y="4515"/>
                    </a:lnTo>
                    <a:lnTo>
                      <a:pt x="10267" y="4591"/>
                    </a:lnTo>
                    <a:lnTo>
                      <a:pt x="10229" y="4620"/>
                    </a:lnTo>
                    <a:lnTo>
                      <a:pt x="10096" y="4648"/>
                    </a:lnTo>
                    <a:lnTo>
                      <a:pt x="10048" y="4686"/>
                    </a:lnTo>
                    <a:lnTo>
                      <a:pt x="10048" y="4724"/>
                    </a:lnTo>
                    <a:lnTo>
                      <a:pt x="10077" y="4781"/>
                    </a:lnTo>
                    <a:lnTo>
                      <a:pt x="10067" y="4877"/>
                    </a:lnTo>
                    <a:lnTo>
                      <a:pt x="10039" y="4934"/>
                    </a:lnTo>
                    <a:lnTo>
                      <a:pt x="9991" y="4991"/>
                    </a:lnTo>
                    <a:lnTo>
                      <a:pt x="9943" y="5057"/>
                    </a:lnTo>
                    <a:lnTo>
                      <a:pt x="9934" y="5162"/>
                    </a:lnTo>
                    <a:lnTo>
                      <a:pt x="9953" y="5220"/>
                    </a:lnTo>
                    <a:lnTo>
                      <a:pt x="9981" y="5248"/>
                    </a:lnTo>
                    <a:lnTo>
                      <a:pt x="10077" y="5277"/>
                    </a:lnTo>
                    <a:lnTo>
                      <a:pt x="10400" y="5524"/>
                    </a:lnTo>
                    <a:lnTo>
                      <a:pt x="10438" y="5581"/>
                    </a:lnTo>
                    <a:lnTo>
                      <a:pt x="10448" y="5648"/>
                    </a:lnTo>
                    <a:lnTo>
                      <a:pt x="10496" y="5639"/>
                    </a:lnTo>
                    <a:lnTo>
                      <a:pt x="10676" y="5658"/>
                    </a:lnTo>
                    <a:lnTo>
                      <a:pt x="10724" y="5762"/>
                    </a:lnTo>
                    <a:lnTo>
                      <a:pt x="10810" y="5839"/>
                    </a:lnTo>
                    <a:lnTo>
                      <a:pt x="10743" y="5982"/>
                    </a:lnTo>
                    <a:lnTo>
                      <a:pt x="10638" y="6153"/>
                    </a:lnTo>
                    <a:lnTo>
                      <a:pt x="10581" y="6315"/>
                    </a:lnTo>
                    <a:lnTo>
                      <a:pt x="10648" y="6362"/>
                    </a:lnTo>
                    <a:lnTo>
                      <a:pt x="10810" y="6410"/>
                    </a:lnTo>
                    <a:lnTo>
                      <a:pt x="10829" y="6458"/>
                    </a:lnTo>
                    <a:lnTo>
                      <a:pt x="10819" y="6467"/>
                    </a:lnTo>
                    <a:lnTo>
                      <a:pt x="10791" y="6467"/>
                    </a:lnTo>
                    <a:lnTo>
                      <a:pt x="10734" y="6458"/>
                    </a:lnTo>
                    <a:lnTo>
                      <a:pt x="10715" y="6458"/>
                    </a:lnTo>
                    <a:lnTo>
                      <a:pt x="10705" y="6467"/>
                    </a:lnTo>
                    <a:lnTo>
                      <a:pt x="10658" y="6505"/>
                    </a:lnTo>
                    <a:lnTo>
                      <a:pt x="10638" y="6515"/>
                    </a:lnTo>
                    <a:lnTo>
                      <a:pt x="10581" y="6524"/>
                    </a:lnTo>
                    <a:lnTo>
                      <a:pt x="10562" y="6534"/>
                    </a:lnTo>
                    <a:lnTo>
                      <a:pt x="10553" y="6543"/>
                    </a:lnTo>
                    <a:lnTo>
                      <a:pt x="10553" y="6562"/>
                    </a:lnTo>
                    <a:lnTo>
                      <a:pt x="10553" y="6572"/>
                    </a:lnTo>
                    <a:lnTo>
                      <a:pt x="10562" y="6591"/>
                    </a:lnTo>
                    <a:lnTo>
                      <a:pt x="10562" y="6610"/>
                    </a:lnTo>
                    <a:lnTo>
                      <a:pt x="10562" y="6619"/>
                    </a:lnTo>
                    <a:lnTo>
                      <a:pt x="10562" y="6629"/>
                    </a:lnTo>
                    <a:lnTo>
                      <a:pt x="10562" y="6639"/>
                    </a:lnTo>
                    <a:lnTo>
                      <a:pt x="10553" y="6648"/>
                    </a:lnTo>
                    <a:lnTo>
                      <a:pt x="10524" y="6639"/>
                    </a:lnTo>
                    <a:lnTo>
                      <a:pt x="10515" y="6639"/>
                    </a:lnTo>
                    <a:lnTo>
                      <a:pt x="10496" y="6619"/>
                    </a:lnTo>
                    <a:lnTo>
                      <a:pt x="10448" y="6591"/>
                    </a:lnTo>
                    <a:lnTo>
                      <a:pt x="10372" y="6572"/>
                    </a:lnTo>
                    <a:lnTo>
                      <a:pt x="10315" y="6534"/>
                    </a:lnTo>
                    <a:lnTo>
                      <a:pt x="10305" y="6524"/>
                    </a:lnTo>
                    <a:lnTo>
                      <a:pt x="10286" y="6534"/>
                    </a:lnTo>
                    <a:lnTo>
                      <a:pt x="10267" y="6534"/>
                    </a:lnTo>
                    <a:lnTo>
                      <a:pt x="10239" y="6553"/>
                    </a:lnTo>
                    <a:lnTo>
                      <a:pt x="10239" y="6572"/>
                    </a:lnTo>
                    <a:lnTo>
                      <a:pt x="10229" y="6581"/>
                    </a:lnTo>
                    <a:lnTo>
                      <a:pt x="10239" y="6601"/>
                    </a:lnTo>
                    <a:lnTo>
                      <a:pt x="10239" y="6610"/>
                    </a:lnTo>
                    <a:lnTo>
                      <a:pt x="10239" y="6619"/>
                    </a:lnTo>
                    <a:lnTo>
                      <a:pt x="10229" y="6629"/>
                    </a:lnTo>
                    <a:lnTo>
                      <a:pt x="10219" y="6639"/>
                    </a:lnTo>
                    <a:lnTo>
                      <a:pt x="10210" y="6639"/>
                    </a:lnTo>
                    <a:lnTo>
                      <a:pt x="10162" y="6648"/>
                    </a:lnTo>
                    <a:lnTo>
                      <a:pt x="10019" y="6648"/>
                    </a:lnTo>
                    <a:lnTo>
                      <a:pt x="9915" y="6619"/>
                    </a:lnTo>
                    <a:lnTo>
                      <a:pt x="9829" y="6581"/>
                    </a:lnTo>
                    <a:lnTo>
                      <a:pt x="9810" y="6581"/>
                    </a:lnTo>
                    <a:lnTo>
                      <a:pt x="9791" y="6581"/>
                    </a:lnTo>
                    <a:lnTo>
                      <a:pt x="9772" y="6591"/>
                    </a:lnTo>
                    <a:lnTo>
                      <a:pt x="9734" y="6610"/>
                    </a:lnTo>
                    <a:lnTo>
                      <a:pt x="9715" y="6619"/>
                    </a:lnTo>
                    <a:lnTo>
                      <a:pt x="9705" y="6639"/>
                    </a:lnTo>
                    <a:lnTo>
                      <a:pt x="9705" y="6667"/>
                    </a:lnTo>
                    <a:lnTo>
                      <a:pt x="9696" y="6677"/>
                    </a:lnTo>
                    <a:lnTo>
                      <a:pt x="9686" y="6686"/>
                    </a:lnTo>
                    <a:lnTo>
                      <a:pt x="9591" y="6715"/>
                    </a:lnTo>
                    <a:lnTo>
                      <a:pt x="9572" y="6724"/>
                    </a:lnTo>
                    <a:lnTo>
                      <a:pt x="9553" y="6734"/>
                    </a:lnTo>
                    <a:lnTo>
                      <a:pt x="9553" y="6753"/>
                    </a:lnTo>
                    <a:lnTo>
                      <a:pt x="9553" y="6762"/>
                    </a:lnTo>
                    <a:lnTo>
                      <a:pt x="9553" y="6772"/>
                    </a:lnTo>
                    <a:lnTo>
                      <a:pt x="9562" y="6782"/>
                    </a:lnTo>
                    <a:lnTo>
                      <a:pt x="9610" y="6829"/>
                    </a:lnTo>
                    <a:lnTo>
                      <a:pt x="9610" y="6839"/>
                    </a:lnTo>
                    <a:lnTo>
                      <a:pt x="9610" y="6848"/>
                    </a:lnTo>
                    <a:lnTo>
                      <a:pt x="9610" y="6858"/>
                    </a:lnTo>
                    <a:lnTo>
                      <a:pt x="9600" y="6867"/>
                    </a:lnTo>
                    <a:lnTo>
                      <a:pt x="9572" y="6896"/>
                    </a:lnTo>
                    <a:lnTo>
                      <a:pt x="9562" y="6905"/>
                    </a:lnTo>
                    <a:lnTo>
                      <a:pt x="9562" y="6915"/>
                    </a:lnTo>
                    <a:lnTo>
                      <a:pt x="9553" y="6924"/>
                    </a:lnTo>
                    <a:lnTo>
                      <a:pt x="9543" y="6972"/>
                    </a:lnTo>
                    <a:lnTo>
                      <a:pt x="9534" y="6981"/>
                    </a:lnTo>
                    <a:lnTo>
                      <a:pt x="9534" y="6991"/>
                    </a:lnTo>
                    <a:lnTo>
                      <a:pt x="9515" y="7010"/>
                    </a:lnTo>
                    <a:lnTo>
                      <a:pt x="9495" y="7029"/>
                    </a:lnTo>
                    <a:lnTo>
                      <a:pt x="9486" y="7038"/>
                    </a:lnTo>
                    <a:lnTo>
                      <a:pt x="9419" y="7067"/>
                    </a:lnTo>
                    <a:lnTo>
                      <a:pt x="9400" y="7067"/>
                    </a:lnTo>
                    <a:lnTo>
                      <a:pt x="9381" y="7067"/>
                    </a:lnTo>
                    <a:lnTo>
                      <a:pt x="9353" y="7058"/>
                    </a:lnTo>
                    <a:lnTo>
                      <a:pt x="9315" y="7048"/>
                    </a:lnTo>
                    <a:lnTo>
                      <a:pt x="9286" y="7010"/>
                    </a:lnTo>
                    <a:lnTo>
                      <a:pt x="9248" y="6981"/>
                    </a:lnTo>
                    <a:lnTo>
                      <a:pt x="9248" y="6972"/>
                    </a:lnTo>
                    <a:lnTo>
                      <a:pt x="9210" y="6896"/>
                    </a:lnTo>
                    <a:lnTo>
                      <a:pt x="9200" y="6877"/>
                    </a:lnTo>
                    <a:lnTo>
                      <a:pt x="9191" y="6867"/>
                    </a:lnTo>
                    <a:lnTo>
                      <a:pt x="9181" y="6867"/>
                    </a:lnTo>
                    <a:lnTo>
                      <a:pt x="9172" y="6858"/>
                    </a:lnTo>
                    <a:lnTo>
                      <a:pt x="9162" y="6867"/>
                    </a:lnTo>
                    <a:lnTo>
                      <a:pt x="9143" y="6877"/>
                    </a:lnTo>
                    <a:lnTo>
                      <a:pt x="9143" y="6896"/>
                    </a:lnTo>
                    <a:lnTo>
                      <a:pt x="9143" y="6924"/>
                    </a:lnTo>
                    <a:lnTo>
                      <a:pt x="9134" y="6934"/>
                    </a:lnTo>
                    <a:lnTo>
                      <a:pt x="9134" y="6943"/>
                    </a:lnTo>
                    <a:lnTo>
                      <a:pt x="9124" y="6953"/>
                    </a:lnTo>
                    <a:lnTo>
                      <a:pt x="9067" y="6991"/>
                    </a:lnTo>
                    <a:lnTo>
                      <a:pt x="9019" y="7010"/>
                    </a:lnTo>
                    <a:lnTo>
                      <a:pt x="8981" y="7020"/>
                    </a:lnTo>
                    <a:lnTo>
                      <a:pt x="8858" y="6991"/>
                    </a:lnTo>
                    <a:lnTo>
                      <a:pt x="8848" y="6981"/>
                    </a:lnTo>
                    <a:lnTo>
                      <a:pt x="8838" y="6972"/>
                    </a:lnTo>
                    <a:lnTo>
                      <a:pt x="8838" y="6962"/>
                    </a:lnTo>
                    <a:lnTo>
                      <a:pt x="8829" y="6953"/>
                    </a:lnTo>
                    <a:lnTo>
                      <a:pt x="8838" y="6943"/>
                    </a:lnTo>
                    <a:lnTo>
                      <a:pt x="8848" y="6934"/>
                    </a:lnTo>
                    <a:lnTo>
                      <a:pt x="8896" y="6867"/>
                    </a:lnTo>
                    <a:lnTo>
                      <a:pt x="8915" y="6839"/>
                    </a:lnTo>
                    <a:lnTo>
                      <a:pt x="8924" y="6820"/>
                    </a:lnTo>
                    <a:lnTo>
                      <a:pt x="8924" y="6800"/>
                    </a:lnTo>
                    <a:lnTo>
                      <a:pt x="8953" y="6753"/>
                    </a:lnTo>
                    <a:lnTo>
                      <a:pt x="8953" y="6743"/>
                    </a:lnTo>
                    <a:lnTo>
                      <a:pt x="8943" y="6734"/>
                    </a:lnTo>
                    <a:lnTo>
                      <a:pt x="8934" y="6743"/>
                    </a:lnTo>
                    <a:lnTo>
                      <a:pt x="8829" y="6810"/>
                    </a:lnTo>
                    <a:lnTo>
                      <a:pt x="8810" y="6820"/>
                    </a:lnTo>
                    <a:lnTo>
                      <a:pt x="8791" y="6820"/>
                    </a:lnTo>
                    <a:lnTo>
                      <a:pt x="8743" y="6820"/>
                    </a:lnTo>
                    <a:lnTo>
                      <a:pt x="8695" y="6810"/>
                    </a:lnTo>
                    <a:lnTo>
                      <a:pt x="8686" y="6810"/>
                    </a:lnTo>
                    <a:lnTo>
                      <a:pt x="8677" y="6829"/>
                    </a:lnTo>
                    <a:lnTo>
                      <a:pt x="8677" y="6867"/>
                    </a:lnTo>
                    <a:lnTo>
                      <a:pt x="8667" y="6877"/>
                    </a:lnTo>
                    <a:lnTo>
                      <a:pt x="8667" y="6886"/>
                    </a:lnTo>
                    <a:lnTo>
                      <a:pt x="8648" y="6896"/>
                    </a:lnTo>
                    <a:lnTo>
                      <a:pt x="8638" y="6896"/>
                    </a:lnTo>
                    <a:lnTo>
                      <a:pt x="8619" y="6886"/>
                    </a:lnTo>
                    <a:lnTo>
                      <a:pt x="8591" y="6858"/>
                    </a:lnTo>
                    <a:lnTo>
                      <a:pt x="8515" y="6810"/>
                    </a:lnTo>
                    <a:lnTo>
                      <a:pt x="8515" y="6800"/>
                    </a:lnTo>
                    <a:lnTo>
                      <a:pt x="8515" y="6791"/>
                    </a:lnTo>
                    <a:lnTo>
                      <a:pt x="8534" y="6782"/>
                    </a:lnTo>
                    <a:lnTo>
                      <a:pt x="8534" y="6772"/>
                    </a:lnTo>
                    <a:lnTo>
                      <a:pt x="8534" y="6762"/>
                    </a:lnTo>
                    <a:lnTo>
                      <a:pt x="8524" y="6753"/>
                    </a:lnTo>
                    <a:lnTo>
                      <a:pt x="8515" y="6743"/>
                    </a:lnTo>
                    <a:lnTo>
                      <a:pt x="8496" y="6743"/>
                    </a:lnTo>
                    <a:lnTo>
                      <a:pt x="8486" y="6753"/>
                    </a:lnTo>
                    <a:lnTo>
                      <a:pt x="8467" y="6772"/>
                    </a:lnTo>
                    <a:lnTo>
                      <a:pt x="8457" y="6791"/>
                    </a:lnTo>
                    <a:lnTo>
                      <a:pt x="8457" y="6800"/>
                    </a:lnTo>
                    <a:lnTo>
                      <a:pt x="8457" y="6810"/>
                    </a:lnTo>
                    <a:lnTo>
                      <a:pt x="8448" y="6820"/>
                    </a:lnTo>
                    <a:lnTo>
                      <a:pt x="8439" y="6848"/>
                    </a:lnTo>
                    <a:lnTo>
                      <a:pt x="8419" y="6867"/>
                    </a:lnTo>
                    <a:lnTo>
                      <a:pt x="8353" y="6905"/>
                    </a:lnTo>
                    <a:lnTo>
                      <a:pt x="8343" y="6924"/>
                    </a:lnTo>
                    <a:lnTo>
                      <a:pt x="8334" y="6934"/>
                    </a:lnTo>
                    <a:lnTo>
                      <a:pt x="8343" y="6991"/>
                    </a:lnTo>
                    <a:lnTo>
                      <a:pt x="8343" y="7000"/>
                    </a:lnTo>
                    <a:lnTo>
                      <a:pt x="8353" y="7029"/>
                    </a:lnTo>
                    <a:lnTo>
                      <a:pt x="8362" y="7038"/>
                    </a:lnTo>
                    <a:lnTo>
                      <a:pt x="8362" y="7048"/>
                    </a:lnTo>
                    <a:lnTo>
                      <a:pt x="8372" y="7058"/>
                    </a:lnTo>
                    <a:lnTo>
                      <a:pt x="8372" y="7077"/>
                    </a:lnTo>
                    <a:lnTo>
                      <a:pt x="8372" y="7086"/>
                    </a:lnTo>
                    <a:lnTo>
                      <a:pt x="8372" y="7105"/>
                    </a:lnTo>
                    <a:lnTo>
                      <a:pt x="8362" y="7115"/>
                    </a:lnTo>
                    <a:lnTo>
                      <a:pt x="8353" y="7124"/>
                    </a:lnTo>
                    <a:lnTo>
                      <a:pt x="8334" y="7134"/>
                    </a:lnTo>
                    <a:lnTo>
                      <a:pt x="8305" y="7134"/>
                    </a:lnTo>
                    <a:lnTo>
                      <a:pt x="8248" y="7134"/>
                    </a:lnTo>
                    <a:lnTo>
                      <a:pt x="8219" y="7124"/>
                    </a:lnTo>
                    <a:lnTo>
                      <a:pt x="8210" y="7115"/>
                    </a:lnTo>
                    <a:lnTo>
                      <a:pt x="8210" y="7086"/>
                    </a:lnTo>
                    <a:lnTo>
                      <a:pt x="8210" y="7077"/>
                    </a:lnTo>
                    <a:lnTo>
                      <a:pt x="8191" y="7067"/>
                    </a:lnTo>
                    <a:lnTo>
                      <a:pt x="8105" y="7058"/>
                    </a:lnTo>
                    <a:lnTo>
                      <a:pt x="8076" y="7058"/>
                    </a:lnTo>
                    <a:lnTo>
                      <a:pt x="8067" y="7048"/>
                    </a:lnTo>
                    <a:lnTo>
                      <a:pt x="8058" y="7038"/>
                    </a:lnTo>
                    <a:lnTo>
                      <a:pt x="8067" y="7010"/>
                    </a:lnTo>
                    <a:lnTo>
                      <a:pt x="8067" y="7000"/>
                    </a:lnTo>
                    <a:lnTo>
                      <a:pt x="8058" y="6991"/>
                    </a:lnTo>
                    <a:lnTo>
                      <a:pt x="8029" y="6972"/>
                    </a:lnTo>
                    <a:lnTo>
                      <a:pt x="8029" y="6962"/>
                    </a:lnTo>
                    <a:lnTo>
                      <a:pt x="8019" y="6953"/>
                    </a:lnTo>
                    <a:lnTo>
                      <a:pt x="8029" y="6924"/>
                    </a:lnTo>
                    <a:lnTo>
                      <a:pt x="8029" y="6915"/>
                    </a:lnTo>
                    <a:lnTo>
                      <a:pt x="8019" y="6905"/>
                    </a:lnTo>
                    <a:lnTo>
                      <a:pt x="8010" y="6896"/>
                    </a:lnTo>
                    <a:lnTo>
                      <a:pt x="7924" y="6867"/>
                    </a:lnTo>
                    <a:lnTo>
                      <a:pt x="7915" y="6867"/>
                    </a:lnTo>
                    <a:lnTo>
                      <a:pt x="7895" y="6877"/>
                    </a:lnTo>
                    <a:lnTo>
                      <a:pt x="7886" y="6896"/>
                    </a:lnTo>
                    <a:lnTo>
                      <a:pt x="7886" y="6905"/>
                    </a:lnTo>
                    <a:lnTo>
                      <a:pt x="7886" y="6915"/>
                    </a:lnTo>
                    <a:lnTo>
                      <a:pt x="7915" y="6943"/>
                    </a:lnTo>
                    <a:lnTo>
                      <a:pt x="7924" y="6943"/>
                    </a:lnTo>
                    <a:lnTo>
                      <a:pt x="7924" y="6953"/>
                    </a:lnTo>
                    <a:lnTo>
                      <a:pt x="7915" y="6962"/>
                    </a:lnTo>
                    <a:lnTo>
                      <a:pt x="7905" y="6972"/>
                    </a:lnTo>
                    <a:lnTo>
                      <a:pt x="7857" y="6991"/>
                    </a:lnTo>
                    <a:lnTo>
                      <a:pt x="7667" y="7020"/>
                    </a:lnTo>
                    <a:lnTo>
                      <a:pt x="7629" y="7020"/>
                    </a:lnTo>
                    <a:lnTo>
                      <a:pt x="7572" y="7029"/>
                    </a:lnTo>
                    <a:lnTo>
                      <a:pt x="7534" y="7029"/>
                    </a:lnTo>
                    <a:lnTo>
                      <a:pt x="7410" y="6972"/>
                    </a:lnTo>
                    <a:lnTo>
                      <a:pt x="7381" y="6962"/>
                    </a:lnTo>
                    <a:lnTo>
                      <a:pt x="7353" y="6962"/>
                    </a:lnTo>
                    <a:lnTo>
                      <a:pt x="7334" y="6972"/>
                    </a:lnTo>
                    <a:lnTo>
                      <a:pt x="7324" y="6991"/>
                    </a:lnTo>
                    <a:lnTo>
                      <a:pt x="7305" y="7020"/>
                    </a:lnTo>
                    <a:lnTo>
                      <a:pt x="7286" y="7067"/>
                    </a:lnTo>
                    <a:lnTo>
                      <a:pt x="7276" y="7077"/>
                    </a:lnTo>
                    <a:lnTo>
                      <a:pt x="7219" y="7096"/>
                    </a:lnTo>
                    <a:lnTo>
                      <a:pt x="7181" y="7105"/>
                    </a:lnTo>
                    <a:lnTo>
                      <a:pt x="7162" y="7105"/>
                    </a:lnTo>
                    <a:lnTo>
                      <a:pt x="7153" y="7124"/>
                    </a:lnTo>
                    <a:lnTo>
                      <a:pt x="7133" y="7181"/>
                    </a:lnTo>
                    <a:lnTo>
                      <a:pt x="7133" y="7191"/>
                    </a:lnTo>
                    <a:lnTo>
                      <a:pt x="7105" y="7219"/>
                    </a:lnTo>
                    <a:lnTo>
                      <a:pt x="7019" y="7286"/>
                    </a:lnTo>
                    <a:lnTo>
                      <a:pt x="6953" y="7305"/>
                    </a:lnTo>
                    <a:lnTo>
                      <a:pt x="6934" y="7305"/>
                    </a:lnTo>
                    <a:lnTo>
                      <a:pt x="6915" y="7296"/>
                    </a:lnTo>
                    <a:lnTo>
                      <a:pt x="6905" y="7286"/>
                    </a:lnTo>
                    <a:lnTo>
                      <a:pt x="6895" y="7267"/>
                    </a:lnTo>
                    <a:lnTo>
                      <a:pt x="6886" y="7248"/>
                    </a:lnTo>
                    <a:lnTo>
                      <a:pt x="6886" y="7239"/>
                    </a:lnTo>
                    <a:lnTo>
                      <a:pt x="6895" y="7153"/>
                    </a:lnTo>
                    <a:lnTo>
                      <a:pt x="6895" y="7143"/>
                    </a:lnTo>
                    <a:lnTo>
                      <a:pt x="6905" y="7124"/>
                    </a:lnTo>
                    <a:lnTo>
                      <a:pt x="6905" y="7115"/>
                    </a:lnTo>
                    <a:lnTo>
                      <a:pt x="6915" y="7105"/>
                    </a:lnTo>
                    <a:lnTo>
                      <a:pt x="6981" y="7058"/>
                    </a:lnTo>
                    <a:lnTo>
                      <a:pt x="6991" y="7038"/>
                    </a:lnTo>
                    <a:lnTo>
                      <a:pt x="7000" y="7029"/>
                    </a:lnTo>
                    <a:lnTo>
                      <a:pt x="7010" y="7000"/>
                    </a:lnTo>
                    <a:lnTo>
                      <a:pt x="7010" y="6991"/>
                    </a:lnTo>
                    <a:lnTo>
                      <a:pt x="7000" y="6972"/>
                    </a:lnTo>
                    <a:lnTo>
                      <a:pt x="6962" y="6905"/>
                    </a:lnTo>
                    <a:lnTo>
                      <a:pt x="6943" y="6896"/>
                    </a:lnTo>
                    <a:lnTo>
                      <a:pt x="6934" y="6886"/>
                    </a:lnTo>
                    <a:lnTo>
                      <a:pt x="6915" y="6867"/>
                    </a:lnTo>
                    <a:lnTo>
                      <a:pt x="6915" y="6858"/>
                    </a:lnTo>
                    <a:lnTo>
                      <a:pt x="6915" y="6848"/>
                    </a:lnTo>
                    <a:lnTo>
                      <a:pt x="6934" y="6839"/>
                    </a:lnTo>
                    <a:lnTo>
                      <a:pt x="6943" y="6820"/>
                    </a:lnTo>
                    <a:lnTo>
                      <a:pt x="6943" y="6810"/>
                    </a:lnTo>
                    <a:lnTo>
                      <a:pt x="6953" y="6782"/>
                    </a:lnTo>
                    <a:lnTo>
                      <a:pt x="6962" y="6762"/>
                    </a:lnTo>
                    <a:lnTo>
                      <a:pt x="6972" y="6753"/>
                    </a:lnTo>
                    <a:lnTo>
                      <a:pt x="6981" y="6753"/>
                    </a:lnTo>
                    <a:lnTo>
                      <a:pt x="7000" y="6715"/>
                    </a:lnTo>
                    <a:lnTo>
                      <a:pt x="7010" y="6648"/>
                    </a:lnTo>
                    <a:lnTo>
                      <a:pt x="7038" y="6334"/>
                    </a:lnTo>
                    <a:lnTo>
                      <a:pt x="7048" y="6324"/>
                    </a:lnTo>
                    <a:lnTo>
                      <a:pt x="7057" y="6296"/>
                    </a:lnTo>
                    <a:lnTo>
                      <a:pt x="7067" y="6286"/>
                    </a:lnTo>
                    <a:lnTo>
                      <a:pt x="7076" y="6267"/>
                    </a:lnTo>
                    <a:lnTo>
                      <a:pt x="7086" y="6258"/>
                    </a:lnTo>
                    <a:lnTo>
                      <a:pt x="7095" y="6238"/>
                    </a:lnTo>
                    <a:lnTo>
                      <a:pt x="7105" y="6220"/>
                    </a:lnTo>
                    <a:lnTo>
                      <a:pt x="7105" y="6200"/>
                    </a:lnTo>
                    <a:lnTo>
                      <a:pt x="7105" y="6191"/>
                    </a:lnTo>
                    <a:lnTo>
                      <a:pt x="7076" y="6153"/>
                    </a:lnTo>
                    <a:lnTo>
                      <a:pt x="7067" y="6134"/>
                    </a:lnTo>
                    <a:lnTo>
                      <a:pt x="7067" y="6124"/>
                    </a:lnTo>
                    <a:lnTo>
                      <a:pt x="7067" y="6115"/>
                    </a:lnTo>
                    <a:lnTo>
                      <a:pt x="7105" y="6077"/>
                    </a:lnTo>
                    <a:lnTo>
                      <a:pt x="7172" y="6010"/>
                    </a:lnTo>
                    <a:lnTo>
                      <a:pt x="7181" y="5991"/>
                    </a:lnTo>
                    <a:lnTo>
                      <a:pt x="7181" y="5972"/>
                    </a:lnTo>
                    <a:lnTo>
                      <a:pt x="7172" y="5896"/>
                    </a:lnTo>
                    <a:lnTo>
                      <a:pt x="7153" y="5867"/>
                    </a:lnTo>
                    <a:lnTo>
                      <a:pt x="7143" y="5857"/>
                    </a:lnTo>
                    <a:lnTo>
                      <a:pt x="7115" y="5848"/>
                    </a:lnTo>
                    <a:lnTo>
                      <a:pt x="7105" y="5848"/>
                    </a:lnTo>
                    <a:lnTo>
                      <a:pt x="7095" y="5857"/>
                    </a:lnTo>
                    <a:lnTo>
                      <a:pt x="7095" y="5867"/>
                    </a:lnTo>
                    <a:lnTo>
                      <a:pt x="7095" y="5915"/>
                    </a:lnTo>
                    <a:lnTo>
                      <a:pt x="7095" y="5924"/>
                    </a:lnTo>
                    <a:lnTo>
                      <a:pt x="7086" y="5943"/>
                    </a:lnTo>
                    <a:lnTo>
                      <a:pt x="7086" y="5953"/>
                    </a:lnTo>
                    <a:lnTo>
                      <a:pt x="7076" y="5962"/>
                    </a:lnTo>
                    <a:lnTo>
                      <a:pt x="7067" y="5972"/>
                    </a:lnTo>
                    <a:lnTo>
                      <a:pt x="7057" y="5982"/>
                    </a:lnTo>
                    <a:lnTo>
                      <a:pt x="7038" y="5982"/>
                    </a:lnTo>
                    <a:lnTo>
                      <a:pt x="6981" y="5962"/>
                    </a:lnTo>
                    <a:lnTo>
                      <a:pt x="6934" y="5943"/>
                    </a:lnTo>
                    <a:lnTo>
                      <a:pt x="6905" y="5943"/>
                    </a:lnTo>
                    <a:lnTo>
                      <a:pt x="6886" y="5943"/>
                    </a:lnTo>
                    <a:lnTo>
                      <a:pt x="6867" y="5953"/>
                    </a:lnTo>
                    <a:lnTo>
                      <a:pt x="6848" y="5962"/>
                    </a:lnTo>
                    <a:lnTo>
                      <a:pt x="6791" y="6010"/>
                    </a:lnTo>
                    <a:lnTo>
                      <a:pt x="6781" y="6010"/>
                    </a:lnTo>
                    <a:lnTo>
                      <a:pt x="6762" y="6010"/>
                    </a:lnTo>
                    <a:lnTo>
                      <a:pt x="6724" y="5991"/>
                    </a:lnTo>
                    <a:lnTo>
                      <a:pt x="6696" y="5982"/>
                    </a:lnTo>
                    <a:lnTo>
                      <a:pt x="6619" y="5982"/>
                    </a:lnTo>
                    <a:lnTo>
                      <a:pt x="6610" y="5982"/>
                    </a:lnTo>
                    <a:lnTo>
                      <a:pt x="6610" y="5962"/>
                    </a:lnTo>
                    <a:lnTo>
                      <a:pt x="6610" y="5953"/>
                    </a:lnTo>
                    <a:lnTo>
                      <a:pt x="6610" y="5924"/>
                    </a:lnTo>
                    <a:lnTo>
                      <a:pt x="6610" y="5896"/>
                    </a:lnTo>
                    <a:lnTo>
                      <a:pt x="6610" y="5857"/>
                    </a:lnTo>
                    <a:lnTo>
                      <a:pt x="6591" y="5800"/>
                    </a:lnTo>
                    <a:lnTo>
                      <a:pt x="6581" y="5772"/>
                    </a:lnTo>
                    <a:lnTo>
                      <a:pt x="6562" y="5762"/>
                    </a:lnTo>
                    <a:lnTo>
                      <a:pt x="6553" y="5762"/>
                    </a:lnTo>
                    <a:lnTo>
                      <a:pt x="6534" y="5772"/>
                    </a:lnTo>
                    <a:lnTo>
                      <a:pt x="6496" y="5791"/>
                    </a:lnTo>
                    <a:lnTo>
                      <a:pt x="6448" y="5800"/>
                    </a:lnTo>
                    <a:lnTo>
                      <a:pt x="6429" y="5800"/>
                    </a:lnTo>
                    <a:lnTo>
                      <a:pt x="6419" y="5800"/>
                    </a:lnTo>
                    <a:lnTo>
                      <a:pt x="6400" y="5791"/>
                    </a:lnTo>
                    <a:lnTo>
                      <a:pt x="6400" y="5781"/>
                    </a:lnTo>
                    <a:lnTo>
                      <a:pt x="6400" y="5772"/>
                    </a:lnTo>
                    <a:lnTo>
                      <a:pt x="6410" y="5753"/>
                    </a:lnTo>
                    <a:lnTo>
                      <a:pt x="6429" y="5743"/>
                    </a:lnTo>
                    <a:lnTo>
                      <a:pt x="6429" y="5734"/>
                    </a:lnTo>
                    <a:lnTo>
                      <a:pt x="6429" y="5724"/>
                    </a:lnTo>
                    <a:lnTo>
                      <a:pt x="6410" y="5724"/>
                    </a:lnTo>
                    <a:lnTo>
                      <a:pt x="6362" y="5743"/>
                    </a:lnTo>
                    <a:lnTo>
                      <a:pt x="6324" y="5772"/>
                    </a:lnTo>
                    <a:lnTo>
                      <a:pt x="6315" y="5781"/>
                    </a:lnTo>
                    <a:lnTo>
                      <a:pt x="6305" y="5791"/>
                    </a:lnTo>
                    <a:lnTo>
                      <a:pt x="6276" y="5848"/>
                    </a:lnTo>
                    <a:lnTo>
                      <a:pt x="6267" y="5857"/>
                    </a:lnTo>
                    <a:lnTo>
                      <a:pt x="6257" y="5867"/>
                    </a:lnTo>
                    <a:lnTo>
                      <a:pt x="6248" y="5867"/>
                    </a:lnTo>
                    <a:lnTo>
                      <a:pt x="6210" y="5877"/>
                    </a:lnTo>
                    <a:lnTo>
                      <a:pt x="6153" y="5877"/>
                    </a:lnTo>
                    <a:lnTo>
                      <a:pt x="5867" y="5829"/>
                    </a:lnTo>
                    <a:lnTo>
                      <a:pt x="5857" y="5829"/>
                    </a:lnTo>
                    <a:lnTo>
                      <a:pt x="5848" y="5839"/>
                    </a:lnTo>
                    <a:lnTo>
                      <a:pt x="5838" y="5848"/>
                    </a:lnTo>
                    <a:lnTo>
                      <a:pt x="5838" y="5886"/>
                    </a:lnTo>
                    <a:lnTo>
                      <a:pt x="5829" y="5915"/>
                    </a:lnTo>
                    <a:lnTo>
                      <a:pt x="5829" y="5924"/>
                    </a:lnTo>
                    <a:lnTo>
                      <a:pt x="5829" y="5934"/>
                    </a:lnTo>
                    <a:lnTo>
                      <a:pt x="5867" y="5982"/>
                    </a:lnTo>
                    <a:lnTo>
                      <a:pt x="5876" y="5991"/>
                    </a:lnTo>
                    <a:lnTo>
                      <a:pt x="5867" y="6010"/>
                    </a:lnTo>
                    <a:lnTo>
                      <a:pt x="5867" y="6020"/>
                    </a:lnTo>
                    <a:lnTo>
                      <a:pt x="5848" y="6058"/>
                    </a:lnTo>
                    <a:lnTo>
                      <a:pt x="5838" y="6067"/>
                    </a:lnTo>
                    <a:lnTo>
                      <a:pt x="5829" y="6067"/>
                    </a:lnTo>
                    <a:lnTo>
                      <a:pt x="5810" y="6077"/>
                    </a:lnTo>
                    <a:lnTo>
                      <a:pt x="5772" y="6086"/>
                    </a:lnTo>
                    <a:lnTo>
                      <a:pt x="5753" y="6077"/>
                    </a:lnTo>
                    <a:lnTo>
                      <a:pt x="5753" y="6067"/>
                    </a:lnTo>
                    <a:lnTo>
                      <a:pt x="5743" y="6058"/>
                    </a:lnTo>
                    <a:lnTo>
                      <a:pt x="5743" y="6039"/>
                    </a:lnTo>
                    <a:lnTo>
                      <a:pt x="5743" y="6020"/>
                    </a:lnTo>
                    <a:lnTo>
                      <a:pt x="5743" y="6000"/>
                    </a:lnTo>
                    <a:lnTo>
                      <a:pt x="5724" y="5991"/>
                    </a:lnTo>
                    <a:lnTo>
                      <a:pt x="5714" y="5991"/>
                    </a:lnTo>
                    <a:lnTo>
                      <a:pt x="5619" y="5982"/>
                    </a:lnTo>
                    <a:lnTo>
                      <a:pt x="5600" y="5982"/>
                    </a:lnTo>
                    <a:lnTo>
                      <a:pt x="5591" y="5982"/>
                    </a:lnTo>
                    <a:lnTo>
                      <a:pt x="5572" y="6010"/>
                    </a:lnTo>
                    <a:lnTo>
                      <a:pt x="5562" y="6020"/>
                    </a:lnTo>
                    <a:lnTo>
                      <a:pt x="5553" y="6029"/>
                    </a:lnTo>
                    <a:lnTo>
                      <a:pt x="5533" y="6029"/>
                    </a:lnTo>
                    <a:lnTo>
                      <a:pt x="5524" y="6029"/>
                    </a:lnTo>
                    <a:lnTo>
                      <a:pt x="5391" y="5982"/>
                    </a:lnTo>
                    <a:lnTo>
                      <a:pt x="5381" y="5962"/>
                    </a:lnTo>
                    <a:lnTo>
                      <a:pt x="5372" y="5953"/>
                    </a:lnTo>
                    <a:lnTo>
                      <a:pt x="5362" y="5915"/>
                    </a:lnTo>
                    <a:lnTo>
                      <a:pt x="5353" y="5905"/>
                    </a:lnTo>
                    <a:lnTo>
                      <a:pt x="5353" y="5886"/>
                    </a:lnTo>
                    <a:lnTo>
                      <a:pt x="5362" y="5877"/>
                    </a:lnTo>
                    <a:lnTo>
                      <a:pt x="5362" y="5857"/>
                    </a:lnTo>
                    <a:lnTo>
                      <a:pt x="5391" y="5800"/>
                    </a:lnTo>
                    <a:lnTo>
                      <a:pt x="5391" y="5781"/>
                    </a:lnTo>
                    <a:lnTo>
                      <a:pt x="5391" y="5762"/>
                    </a:lnTo>
                    <a:lnTo>
                      <a:pt x="5362" y="5715"/>
                    </a:lnTo>
                    <a:lnTo>
                      <a:pt x="5343" y="5705"/>
                    </a:lnTo>
                    <a:lnTo>
                      <a:pt x="5333" y="5696"/>
                    </a:lnTo>
                    <a:lnTo>
                      <a:pt x="5324" y="5705"/>
                    </a:lnTo>
                    <a:lnTo>
                      <a:pt x="5277" y="5762"/>
                    </a:lnTo>
                    <a:lnTo>
                      <a:pt x="5267" y="5772"/>
                    </a:lnTo>
                    <a:lnTo>
                      <a:pt x="5257" y="5781"/>
                    </a:lnTo>
                    <a:lnTo>
                      <a:pt x="5238" y="5781"/>
                    </a:lnTo>
                    <a:lnTo>
                      <a:pt x="5238" y="5772"/>
                    </a:lnTo>
                    <a:lnTo>
                      <a:pt x="5229" y="5762"/>
                    </a:lnTo>
                    <a:lnTo>
                      <a:pt x="5229" y="5734"/>
                    </a:lnTo>
                    <a:lnTo>
                      <a:pt x="5219" y="5724"/>
                    </a:lnTo>
                    <a:lnTo>
                      <a:pt x="5210" y="5705"/>
                    </a:lnTo>
                    <a:lnTo>
                      <a:pt x="5200" y="5696"/>
                    </a:lnTo>
                    <a:lnTo>
                      <a:pt x="5191" y="5686"/>
                    </a:lnTo>
                    <a:lnTo>
                      <a:pt x="5181" y="5686"/>
                    </a:lnTo>
                    <a:lnTo>
                      <a:pt x="5010" y="5743"/>
                    </a:lnTo>
                    <a:lnTo>
                      <a:pt x="5000" y="5743"/>
                    </a:lnTo>
                    <a:lnTo>
                      <a:pt x="4991" y="5762"/>
                    </a:lnTo>
                    <a:lnTo>
                      <a:pt x="4981" y="5772"/>
                    </a:lnTo>
                    <a:lnTo>
                      <a:pt x="4962" y="5839"/>
                    </a:lnTo>
                    <a:lnTo>
                      <a:pt x="4953" y="5857"/>
                    </a:lnTo>
                    <a:lnTo>
                      <a:pt x="4943" y="5877"/>
                    </a:lnTo>
                    <a:lnTo>
                      <a:pt x="4943" y="5896"/>
                    </a:lnTo>
                    <a:lnTo>
                      <a:pt x="4876" y="6086"/>
                    </a:lnTo>
                    <a:lnTo>
                      <a:pt x="4867" y="6096"/>
                    </a:lnTo>
                    <a:lnTo>
                      <a:pt x="4848" y="6105"/>
                    </a:lnTo>
                    <a:lnTo>
                      <a:pt x="4810" y="6105"/>
                    </a:lnTo>
                    <a:lnTo>
                      <a:pt x="4724" y="6058"/>
                    </a:lnTo>
                    <a:lnTo>
                      <a:pt x="4705" y="6039"/>
                    </a:lnTo>
                    <a:lnTo>
                      <a:pt x="4695" y="6020"/>
                    </a:lnTo>
                    <a:lnTo>
                      <a:pt x="4695" y="6010"/>
                    </a:lnTo>
                    <a:lnTo>
                      <a:pt x="4695" y="5991"/>
                    </a:lnTo>
                    <a:lnTo>
                      <a:pt x="4676" y="5972"/>
                    </a:lnTo>
                    <a:lnTo>
                      <a:pt x="4657" y="5943"/>
                    </a:lnTo>
                    <a:lnTo>
                      <a:pt x="4581" y="5905"/>
                    </a:lnTo>
                    <a:lnTo>
                      <a:pt x="4562" y="5886"/>
                    </a:lnTo>
                    <a:lnTo>
                      <a:pt x="4553" y="5867"/>
                    </a:lnTo>
                    <a:lnTo>
                      <a:pt x="4533" y="5829"/>
                    </a:lnTo>
                    <a:lnTo>
                      <a:pt x="4533" y="5819"/>
                    </a:lnTo>
                    <a:lnTo>
                      <a:pt x="4524" y="5800"/>
                    </a:lnTo>
                    <a:lnTo>
                      <a:pt x="4505" y="5781"/>
                    </a:lnTo>
                    <a:lnTo>
                      <a:pt x="4476" y="5753"/>
                    </a:lnTo>
                    <a:lnTo>
                      <a:pt x="4467" y="5734"/>
                    </a:lnTo>
                    <a:lnTo>
                      <a:pt x="4448" y="5734"/>
                    </a:lnTo>
                    <a:lnTo>
                      <a:pt x="4391" y="5724"/>
                    </a:lnTo>
                    <a:lnTo>
                      <a:pt x="4286" y="5743"/>
                    </a:lnTo>
                    <a:lnTo>
                      <a:pt x="4238" y="5762"/>
                    </a:lnTo>
                    <a:lnTo>
                      <a:pt x="4181" y="5800"/>
                    </a:lnTo>
                    <a:lnTo>
                      <a:pt x="4181" y="5810"/>
                    </a:lnTo>
                    <a:lnTo>
                      <a:pt x="4162" y="5810"/>
                    </a:lnTo>
                    <a:lnTo>
                      <a:pt x="4143" y="5819"/>
                    </a:lnTo>
                    <a:lnTo>
                      <a:pt x="4048" y="5791"/>
                    </a:lnTo>
                    <a:lnTo>
                      <a:pt x="4029" y="5791"/>
                    </a:lnTo>
                    <a:lnTo>
                      <a:pt x="3791" y="5857"/>
                    </a:lnTo>
                    <a:lnTo>
                      <a:pt x="3762" y="5867"/>
                    </a:lnTo>
                    <a:lnTo>
                      <a:pt x="3753" y="5857"/>
                    </a:lnTo>
                    <a:lnTo>
                      <a:pt x="3743" y="5848"/>
                    </a:lnTo>
                    <a:lnTo>
                      <a:pt x="3743" y="5829"/>
                    </a:lnTo>
                    <a:lnTo>
                      <a:pt x="3743" y="5800"/>
                    </a:lnTo>
                    <a:lnTo>
                      <a:pt x="3743" y="5781"/>
                    </a:lnTo>
                    <a:lnTo>
                      <a:pt x="3733" y="5762"/>
                    </a:lnTo>
                    <a:lnTo>
                      <a:pt x="3724" y="5753"/>
                    </a:lnTo>
                    <a:lnTo>
                      <a:pt x="3695" y="5743"/>
                    </a:lnTo>
                    <a:lnTo>
                      <a:pt x="3686" y="5743"/>
                    </a:lnTo>
                    <a:lnTo>
                      <a:pt x="3667" y="5743"/>
                    </a:lnTo>
                    <a:lnTo>
                      <a:pt x="3657" y="5743"/>
                    </a:lnTo>
                    <a:lnTo>
                      <a:pt x="3619" y="5800"/>
                    </a:lnTo>
                    <a:lnTo>
                      <a:pt x="3619" y="5810"/>
                    </a:lnTo>
                    <a:lnTo>
                      <a:pt x="3590" y="5810"/>
                    </a:lnTo>
                    <a:lnTo>
                      <a:pt x="3552" y="5810"/>
                    </a:lnTo>
                    <a:lnTo>
                      <a:pt x="3429" y="5772"/>
                    </a:lnTo>
                    <a:lnTo>
                      <a:pt x="3419" y="5753"/>
                    </a:lnTo>
                    <a:lnTo>
                      <a:pt x="3410" y="5734"/>
                    </a:lnTo>
                    <a:lnTo>
                      <a:pt x="3391" y="5715"/>
                    </a:lnTo>
                    <a:lnTo>
                      <a:pt x="3343" y="5667"/>
                    </a:lnTo>
                    <a:lnTo>
                      <a:pt x="3324" y="5648"/>
                    </a:lnTo>
                    <a:lnTo>
                      <a:pt x="3314" y="5629"/>
                    </a:lnTo>
                    <a:lnTo>
                      <a:pt x="3314" y="5610"/>
                    </a:lnTo>
                    <a:lnTo>
                      <a:pt x="3305" y="5591"/>
                    </a:lnTo>
                    <a:lnTo>
                      <a:pt x="3276" y="5553"/>
                    </a:lnTo>
                    <a:lnTo>
                      <a:pt x="3257" y="5534"/>
                    </a:lnTo>
                    <a:lnTo>
                      <a:pt x="3257" y="5515"/>
                    </a:lnTo>
                    <a:lnTo>
                      <a:pt x="3267" y="5496"/>
                    </a:lnTo>
                    <a:lnTo>
                      <a:pt x="3276" y="5467"/>
                    </a:lnTo>
                    <a:lnTo>
                      <a:pt x="3286" y="5438"/>
                    </a:lnTo>
                    <a:lnTo>
                      <a:pt x="3286" y="5420"/>
                    </a:lnTo>
                    <a:lnTo>
                      <a:pt x="3286" y="5410"/>
                    </a:lnTo>
                    <a:lnTo>
                      <a:pt x="3276" y="5391"/>
                    </a:lnTo>
                    <a:lnTo>
                      <a:pt x="3257" y="5372"/>
                    </a:lnTo>
                    <a:lnTo>
                      <a:pt x="3143" y="5296"/>
                    </a:lnTo>
                    <a:lnTo>
                      <a:pt x="2933" y="5258"/>
                    </a:lnTo>
                    <a:lnTo>
                      <a:pt x="2915" y="5248"/>
                    </a:lnTo>
                    <a:lnTo>
                      <a:pt x="2915" y="5238"/>
                    </a:lnTo>
                    <a:lnTo>
                      <a:pt x="2915" y="5220"/>
                    </a:lnTo>
                    <a:lnTo>
                      <a:pt x="2924" y="5172"/>
                    </a:lnTo>
                    <a:lnTo>
                      <a:pt x="2924" y="5162"/>
                    </a:lnTo>
                    <a:lnTo>
                      <a:pt x="2924" y="5143"/>
                    </a:lnTo>
                    <a:lnTo>
                      <a:pt x="2924" y="5134"/>
                    </a:lnTo>
                    <a:lnTo>
                      <a:pt x="2915" y="5124"/>
                    </a:lnTo>
                    <a:lnTo>
                      <a:pt x="2752" y="4981"/>
                    </a:lnTo>
                    <a:lnTo>
                      <a:pt x="2743" y="4972"/>
                    </a:lnTo>
                    <a:lnTo>
                      <a:pt x="2733" y="4953"/>
                    </a:lnTo>
                    <a:lnTo>
                      <a:pt x="2714" y="4924"/>
                    </a:lnTo>
                    <a:lnTo>
                      <a:pt x="2686" y="4905"/>
                    </a:lnTo>
                    <a:lnTo>
                      <a:pt x="2676" y="4896"/>
                    </a:lnTo>
                    <a:lnTo>
                      <a:pt x="2657" y="4886"/>
                    </a:lnTo>
                    <a:lnTo>
                      <a:pt x="2543" y="4905"/>
                    </a:lnTo>
                    <a:lnTo>
                      <a:pt x="2495" y="4896"/>
                    </a:lnTo>
                    <a:lnTo>
                      <a:pt x="2486" y="4886"/>
                    </a:lnTo>
                    <a:lnTo>
                      <a:pt x="2476" y="4877"/>
                    </a:lnTo>
                    <a:lnTo>
                      <a:pt x="2476" y="4867"/>
                    </a:lnTo>
                    <a:lnTo>
                      <a:pt x="2476" y="4839"/>
                    </a:lnTo>
                    <a:lnTo>
                      <a:pt x="2476" y="4819"/>
                    </a:lnTo>
                    <a:lnTo>
                      <a:pt x="2467" y="4810"/>
                    </a:lnTo>
                    <a:lnTo>
                      <a:pt x="2467" y="4791"/>
                    </a:lnTo>
                    <a:lnTo>
                      <a:pt x="2457" y="4772"/>
                    </a:lnTo>
                    <a:lnTo>
                      <a:pt x="2419" y="4705"/>
                    </a:lnTo>
                    <a:lnTo>
                      <a:pt x="2400" y="4686"/>
                    </a:lnTo>
                    <a:lnTo>
                      <a:pt x="2343" y="4648"/>
                    </a:lnTo>
                    <a:lnTo>
                      <a:pt x="2333" y="4629"/>
                    </a:lnTo>
                    <a:lnTo>
                      <a:pt x="2333" y="4620"/>
                    </a:lnTo>
                    <a:lnTo>
                      <a:pt x="2333" y="4610"/>
                    </a:lnTo>
                    <a:lnTo>
                      <a:pt x="2391" y="4524"/>
                    </a:lnTo>
                    <a:lnTo>
                      <a:pt x="2400" y="4515"/>
                    </a:lnTo>
                    <a:lnTo>
                      <a:pt x="2400" y="4505"/>
                    </a:lnTo>
                    <a:lnTo>
                      <a:pt x="2391" y="4486"/>
                    </a:lnTo>
                    <a:lnTo>
                      <a:pt x="2381" y="4467"/>
                    </a:lnTo>
                    <a:lnTo>
                      <a:pt x="2353" y="4438"/>
                    </a:lnTo>
                    <a:lnTo>
                      <a:pt x="2333" y="4429"/>
                    </a:lnTo>
                    <a:lnTo>
                      <a:pt x="2314" y="4429"/>
                    </a:lnTo>
                    <a:lnTo>
                      <a:pt x="2200" y="4458"/>
                    </a:lnTo>
                    <a:lnTo>
                      <a:pt x="2048" y="4410"/>
                    </a:lnTo>
                    <a:lnTo>
                      <a:pt x="2019" y="4410"/>
                    </a:lnTo>
                    <a:lnTo>
                      <a:pt x="1952" y="4467"/>
                    </a:lnTo>
                    <a:lnTo>
                      <a:pt x="1952" y="4477"/>
                    </a:lnTo>
                    <a:lnTo>
                      <a:pt x="1952" y="4486"/>
                    </a:lnTo>
                    <a:lnTo>
                      <a:pt x="1952" y="4496"/>
                    </a:lnTo>
                    <a:lnTo>
                      <a:pt x="1962" y="4534"/>
                    </a:lnTo>
                    <a:lnTo>
                      <a:pt x="1962" y="4553"/>
                    </a:lnTo>
                    <a:lnTo>
                      <a:pt x="1962" y="4562"/>
                    </a:lnTo>
                    <a:lnTo>
                      <a:pt x="1962" y="4581"/>
                    </a:lnTo>
                    <a:lnTo>
                      <a:pt x="1952" y="4591"/>
                    </a:lnTo>
                    <a:lnTo>
                      <a:pt x="1943" y="4591"/>
                    </a:lnTo>
                    <a:lnTo>
                      <a:pt x="1924" y="4600"/>
                    </a:lnTo>
                    <a:lnTo>
                      <a:pt x="1762" y="4610"/>
                    </a:lnTo>
                    <a:lnTo>
                      <a:pt x="1676" y="4600"/>
                    </a:lnTo>
                    <a:lnTo>
                      <a:pt x="1657" y="4600"/>
                    </a:lnTo>
                    <a:lnTo>
                      <a:pt x="1648" y="4591"/>
                    </a:lnTo>
                    <a:lnTo>
                      <a:pt x="1629" y="4562"/>
                    </a:lnTo>
                    <a:lnTo>
                      <a:pt x="1600" y="4524"/>
                    </a:lnTo>
                    <a:lnTo>
                      <a:pt x="1591" y="4515"/>
                    </a:lnTo>
                    <a:lnTo>
                      <a:pt x="1571" y="4505"/>
                    </a:lnTo>
                    <a:lnTo>
                      <a:pt x="1353" y="4543"/>
                    </a:lnTo>
                    <a:lnTo>
                      <a:pt x="1324" y="4553"/>
                    </a:lnTo>
                    <a:lnTo>
                      <a:pt x="1257" y="4610"/>
                    </a:lnTo>
                    <a:lnTo>
                      <a:pt x="1229" y="4620"/>
                    </a:lnTo>
                    <a:lnTo>
                      <a:pt x="1210" y="4629"/>
                    </a:lnTo>
                    <a:lnTo>
                      <a:pt x="1190" y="4629"/>
                    </a:lnTo>
                    <a:lnTo>
                      <a:pt x="1181" y="4620"/>
                    </a:lnTo>
                    <a:lnTo>
                      <a:pt x="1172" y="4591"/>
                    </a:lnTo>
                    <a:lnTo>
                      <a:pt x="1162" y="4572"/>
                    </a:lnTo>
                    <a:lnTo>
                      <a:pt x="1133" y="4543"/>
                    </a:lnTo>
                    <a:lnTo>
                      <a:pt x="1114" y="4534"/>
                    </a:lnTo>
                    <a:lnTo>
                      <a:pt x="1105" y="4524"/>
                    </a:lnTo>
                    <a:lnTo>
                      <a:pt x="1038" y="4524"/>
                    </a:lnTo>
                    <a:lnTo>
                      <a:pt x="981" y="4524"/>
                    </a:lnTo>
                    <a:lnTo>
                      <a:pt x="962" y="4534"/>
                    </a:lnTo>
                    <a:lnTo>
                      <a:pt x="952" y="4553"/>
                    </a:lnTo>
                    <a:lnTo>
                      <a:pt x="943" y="4572"/>
                    </a:lnTo>
                    <a:lnTo>
                      <a:pt x="924" y="4581"/>
                    </a:lnTo>
                    <a:lnTo>
                      <a:pt x="895" y="4591"/>
                    </a:lnTo>
                    <a:lnTo>
                      <a:pt x="867" y="4600"/>
                    </a:lnTo>
                    <a:lnTo>
                      <a:pt x="848" y="4591"/>
                    </a:lnTo>
                    <a:lnTo>
                      <a:pt x="829" y="4581"/>
                    </a:lnTo>
                    <a:lnTo>
                      <a:pt x="809" y="4562"/>
                    </a:lnTo>
                    <a:lnTo>
                      <a:pt x="791" y="4553"/>
                    </a:lnTo>
                    <a:lnTo>
                      <a:pt x="667" y="4562"/>
                    </a:lnTo>
                    <a:lnTo>
                      <a:pt x="610" y="4553"/>
                    </a:lnTo>
                    <a:lnTo>
                      <a:pt x="562" y="4534"/>
                    </a:lnTo>
                    <a:lnTo>
                      <a:pt x="476" y="4486"/>
                    </a:lnTo>
                    <a:lnTo>
                      <a:pt x="457" y="4486"/>
                    </a:lnTo>
                    <a:lnTo>
                      <a:pt x="448" y="4486"/>
                    </a:lnTo>
                    <a:lnTo>
                      <a:pt x="428" y="4496"/>
                    </a:lnTo>
                    <a:lnTo>
                      <a:pt x="419" y="4505"/>
                    </a:lnTo>
                    <a:lnTo>
                      <a:pt x="410" y="4524"/>
                    </a:lnTo>
                    <a:lnTo>
                      <a:pt x="410" y="4543"/>
                    </a:lnTo>
                    <a:lnTo>
                      <a:pt x="419" y="4562"/>
                    </a:lnTo>
                    <a:lnTo>
                      <a:pt x="419" y="4572"/>
                    </a:lnTo>
                    <a:lnTo>
                      <a:pt x="419" y="4581"/>
                    </a:lnTo>
                    <a:lnTo>
                      <a:pt x="419" y="4591"/>
                    </a:lnTo>
                    <a:lnTo>
                      <a:pt x="410" y="4600"/>
                    </a:lnTo>
                    <a:lnTo>
                      <a:pt x="410" y="4610"/>
                    </a:lnTo>
                    <a:lnTo>
                      <a:pt x="381" y="4629"/>
                    </a:lnTo>
                    <a:lnTo>
                      <a:pt x="352" y="4610"/>
                    </a:lnTo>
                    <a:lnTo>
                      <a:pt x="324" y="4610"/>
                    </a:lnTo>
                    <a:lnTo>
                      <a:pt x="305" y="4620"/>
                    </a:lnTo>
                    <a:lnTo>
                      <a:pt x="257" y="4667"/>
                    </a:lnTo>
                    <a:lnTo>
                      <a:pt x="248" y="4677"/>
                    </a:lnTo>
                    <a:lnTo>
                      <a:pt x="229" y="4686"/>
                    </a:lnTo>
                    <a:lnTo>
                      <a:pt x="210" y="4677"/>
                    </a:lnTo>
                    <a:lnTo>
                      <a:pt x="200" y="4667"/>
                    </a:lnTo>
                    <a:lnTo>
                      <a:pt x="181" y="4620"/>
                    </a:lnTo>
                    <a:lnTo>
                      <a:pt x="172" y="4553"/>
                    </a:lnTo>
                    <a:lnTo>
                      <a:pt x="162" y="4534"/>
                    </a:lnTo>
                    <a:lnTo>
                      <a:pt x="152" y="4515"/>
                    </a:lnTo>
                    <a:lnTo>
                      <a:pt x="133" y="4505"/>
                    </a:lnTo>
                    <a:lnTo>
                      <a:pt x="9" y="4448"/>
                    </a:lnTo>
                    <a:lnTo>
                      <a:pt x="0" y="4438"/>
                    </a:lnTo>
                    <a:lnTo>
                      <a:pt x="38" y="4381"/>
                    </a:lnTo>
                    <a:lnTo>
                      <a:pt x="114" y="4210"/>
                    </a:lnTo>
                    <a:lnTo>
                      <a:pt x="124" y="4181"/>
                    </a:lnTo>
                    <a:lnTo>
                      <a:pt x="133" y="4134"/>
                    </a:lnTo>
                    <a:lnTo>
                      <a:pt x="124" y="4039"/>
                    </a:lnTo>
                    <a:lnTo>
                      <a:pt x="133" y="4001"/>
                    </a:lnTo>
                    <a:lnTo>
                      <a:pt x="200" y="3886"/>
                    </a:lnTo>
                    <a:lnTo>
                      <a:pt x="295" y="3867"/>
                    </a:lnTo>
                    <a:lnTo>
                      <a:pt x="543" y="3934"/>
                    </a:lnTo>
                    <a:lnTo>
                      <a:pt x="562" y="3934"/>
                    </a:lnTo>
                    <a:lnTo>
                      <a:pt x="581" y="3924"/>
                    </a:lnTo>
                    <a:lnTo>
                      <a:pt x="591" y="3915"/>
                    </a:lnTo>
                    <a:lnTo>
                      <a:pt x="610" y="3886"/>
                    </a:lnTo>
                    <a:lnTo>
                      <a:pt x="619" y="3867"/>
                    </a:lnTo>
                    <a:lnTo>
                      <a:pt x="657" y="3867"/>
                    </a:lnTo>
                    <a:lnTo>
                      <a:pt x="886" y="3972"/>
                    </a:lnTo>
                    <a:lnTo>
                      <a:pt x="933" y="3962"/>
                    </a:lnTo>
                    <a:lnTo>
                      <a:pt x="962" y="3905"/>
                    </a:lnTo>
                    <a:lnTo>
                      <a:pt x="990" y="3800"/>
                    </a:lnTo>
                    <a:lnTo>
                      <a:pt x="1000" y="3696"/>
                    </a:lnTo>
                    <a:lnTo>
                      <a:pt x="1019" y="3648"/>
                    </a:lnTo>
                    <a:lnTo>
                      <a:pt x="1048" y="3600"/>
                    </a:lnTo>
                    <a:lnTo>
                      <a:pt x="1114" y="3543"/>
                    </a:lnTo>
                    <a:lnTo>
                      <a:pt x="1143" y="3524"/>
                    </a:lnTo>
                    <a:lnTo>
                      <a:pt x="1229" y="3505"/>
                    </a:lnTo>
                    <a:lnTo>
                      <a:pt x="1286" y="3486"/>
                    </a:lnTo>
                    <a:lnTo>
                      <a:pt x="1343" y="3448"/>
                    </a:lnTo>
                    <a:lnTo>
                      <a:pt x="1362" y="3381"/>
                    </a:lnTo>
                    <a:lnTo>
                      <a:pt x="1343" y="3324"/>
                    </a:lnTo>
                    <a:lnTo>
                      <a:pt x="1295" y="3286"/>
                    </a:lnTo>
                    <a:lnTo>
                      <a:pt x="933" y="3219"/>
                    </a:lnTo>
                    <a:lnTo>
                      <a:pt x="800" y="3257"/>
                    </a:lnTo>
                    <a:lnTo>
                      <a:pt x="762" y="3257"/>
                    </a:lnTo>
                    <a:lnTo>
                      <a:pt x="638" y="3201"/>
                    </a:lnTo>
                    <a:lnTo>
                      <a:pt x="600" y="3181"/>
                    </a:lnTo>
                    <a:lnTo>
                      <a:pt x="591" y="3143"/>
                    </a:lnTo>
                    <a:lnTo>
                      <a:pt x="619" y="3067"/>
                    </a:lnTo>
                    <a:lnTo>
                      <a:pt x="667" y="2972"/>
                    </a:lnTo>
                    <a:lnTo>
                      <a:pt x="686" y="2943"/>
                    </a:lnTo>
                    <a:lnTo>
                      <a:pt x="714" y="2800"/>
                    </a:lnTo>
                    <a:lnTo>
                      <a:pt x="724" y="2753"/>
                    </a:lnTo>
                    <a:lnTo>
                      <a:pt x="809" y="2677"/>
                    </a:lnTo>
                    <a:lnTo>
                      <a:pt x="809" y="2629"/>
                    </a:lnTo>
                    <a:lnTo>
                      <a:pt x="771" y="2553"/>
                    </a:lnTo>
                    <a:lnTo>
                      <a:pt x="781" y="2457"/>
                    </a:lnTo>
                    <a:lnTo>
                      <a:pt x="819" y="2391"/>
                    </a:lnTo>
                    <a:lnTo>
                      <a:pt x="876" y="2334"/>
                    </a:lnTo>
                    <a:lnTo>
                      <a:pt x="914" y="2267"/>
                    </a:lnTo>
                    <a:lnTo>
                      <a:pt x="943" y="2181"/>
                    </a:lnTo>
                    <a:lnTo>
                      <a:pt x="943" y="2077"/>
                    </a:lnTo>
                    <a:lnTo>
                      <a:pt x="933" y="1981"/>
                    </a:lnTo>
                    <a:lnTo>
                      <a:pt x="914" y="1886"/>
                    </a:lnTo>
                  </a:path>
                </a:pathLst>
              </a:custGeom>
              <a:solidFill>
                <a:srgbClr val="DBDB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73" name="Freeform 4">
                <a:extLst>
                  <a:ext uri="{FF2B5EF4-FFF2-40B4-BE49-F238E27FC236}">
                    <a16:creationId xmlns:a16="http://schemas.microsoft.com/office/drawing/2014/main" id="{87269D8B-257A-0E46-B376-034CFB16E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250" y="2411413"/>
                <a:ext cx="2489200" cy="2973387"/>
              </a:xfrm>
              <a:custGeom>
                <a:avLst/>
                <a:gdLst>
                  <a:gd name="T0" fmla="*/ 2200905 w 6916"/>
                  <a:gd name="T1" fmla="*/ 65523 h 8259"/>
                  <a:gd name="T2" fmla="*/ 2221420 w 6916"/>
                  <a:gd name="T3" fmla="*/ 178569 h 8259"/>
                  <a:gd name="T4" fmla="*/ 2358549 w 6916"/>
                  <a:gd name="T5" fmla="*/ 322576 h 8259"/>
                  <a:gd name="T6" fmla="*/ 2406419 w 6916"/>
                  <a:gd name="T7" fmla="*/ 449302 h 8259"/>
                  <a:gd name="T8" fmla="*/ 2485241 w 6916"/>
                  <a:gd name="T9" fmla="*/ 500785 h 8259"/>
                  <a:gd name="T10" fmla="*/ 2461486 w 6916"/>
                  <a:gd name="T11" fmla="*/ 613830 h 8259"/>
                  <a:gd name="T12" fmla="*/ 2420096 w 6916"/>
                  <a:gd name="T13" fmla="*/ 644792 h 8259"/>
                  <a:gd name="T14" fmla="*/ 2348112 w 6916"/>
                  <a:gd name="T15" fmla="*/ 912285 h 8259"/>
                  <a:gd name="T16" fmla="*/ 2077453 w 6916"/>
                  <a:gd name="T17" fmla="*/ 1066733 h 8259"/>
                  <a:gd name="T18" fmla="*/ 2050099 w 6916"/>
                  <a:gd name="T19" fmla="*/ 1172938 h 8259"/>
                  <a:gd name="T20" fmla="*/ 2091130 w 6916"/>
                  <a:gd name="T21" fmla="*/ 1186619 h 8259"/>
                  <a:gd name="T22" fmla="*/ 2173551 w 6916"/>
                  <a:gd name="T23" fmla="*/ 1255022 h 8259"/>
                  <a:gd name="T24" fmla="*/ 2290165 w 6916"/>
                  <a:gd name="T25" fmla="*/ 1385348 h 8259"/>
                  <a:gd name="T26" fmla="*/ 2200905 w 6916"/>
                  <a:gd name="T27" fmla="*/ 1474633 h 8259"/>
                  <a:gd name="T28" fmla="*/ 2200905 w 6916"/>
                  <a:gd name="T29" fmla="*/ 1598119 h 8259"/>
                  <a:gd name="T30" fmla="*/ 2156275 w 6916"/>
                  <a:gd name="T31" fmla="*/ 1680203 h 8259"/>
                  <a:gd name="T32" fmla="*/ 2224660 w 6916"/>
                  <a:gd name="T33" fmla="*/ 1765887 h 8259"/>
                  <a:gd name="T34" fmla="*/ 2338034 w 6916"/>
                  <a:gd name="T35" fmla="*/ 1875693 h 8259"/>
                  <a:gd name="T36" fmla="*/ 2375826 w 6916"/>
                  <a:gd name="T37" fmla="*/ 1982258 h 8259"/>
                  <a:gd name="T38" fmla="*/ 2385903 w 6916"/>
                  <a:gd name="T39" fmla="*/ 2091703 h 8259"/>
                  <a:gd name="T40" fmla="*/ 2005469 w 6916"/>
                  <a:gd name="T41" fmla="*/ 2153626 h 8259"/>
                  <a:gd name="T42" fmla="*/ 1820111 w 6916"/>
                  <a:gd name="T43" fmla="*/ 2133105 h 8259"/>
                  <a:gd name="T44" fmla="*/ 1713934 w 6916"/>
                  <a:gd name="T45" fmla="*/ 2150026 h 8259"/>
                  <a:gd name="T46" fmla="*/ 1638711 w 6916"/>
                  <a:gd name="T47" fmla="*/ 2283953 h 8259"/>
                  <a:gd name="T48" fmla="*/ 1648789 w 6916"/>
                  <a:gd name="T49" fmla="*/ 2362437 h 8259"/>
                  <a:gd name="T50" fmla="*/ 1638711 w 6916"/>
                  <a:gd name="T51" fmla="*/ 2438041 h 8259"/>
                  <a:gd name="T52" fmla="*/ 1546212 w 6916"/>
                  <a:gd name="T53" fmla="*/ 2629930 h 8259"/>
                  <a:gd name="T54" fmla="*/ 1474228 w 6916"/>
                  <a:gd name="T55" fmla="*/ 2719214 h 8259"/>
                  <a:gd name="T56" fmla="*/ 1429598 w 6916"/>
                  <a:gd name="T57" fmla="*/ 2767097 h 8259"/>
                  <a:gd name="T58" fmla="*/ 1440036 w 6916"/>
                  <a:gd name="T59" fmla="*/ 2818579 h 8259"/>
                  <a:gd name="T60" fmla="*/ 1384968 w 6916"/>
                  <a:gd name="T61" fmla="*/ 2825420 h 8259"/>
                  <a:gd name="T62" fmla="*/ 1285631 w 6916"/>
                  <a:gd name="T63" fmla="*/ 2829020 h 8259"/>
                  <a:gd name="T64" fmla="*/ 1223725 w 6916"/>
                  <a:gd name="T65" fmla="*/ 2818579 h 8259"/>
                  <a:gd name="T66" fmla="*/ 1203209 w 6916"/>
                  <a:gd name="T67" fmla="*/ 2770697 h 8259"/>
                  <a:gd name="T68" fmla="*/ 1148502 w 6916"/>
                  <a:gd name="T69" fmla="*/ 2729655 h 8259"/>
                  <a:gd name="T70" fmla="*/ 1069679 w 6916"/>
                  <a:gd name="T71" fmla="*/ 2709134 h 8259"/>
                  <a:gd name="T72" fmla="*/ 870644 w 6916"/>
                  <a:gd name="T73" fmla="*/ 2726055 h 8259"/>
                  <a:gd name="T74" fmla="*/ 870644 w 6916"/>
                  <a:gd name="T75" fmla="*/ 2781137 h 8259"/>
                  <a:gd name="T76" fmla="*/ 840051 w 6916"/>
                  <a:gd name="T77" fmla="*/ 2863222 h 8259"/>
                  <a:gd name="T78" fmla="*/ 833213 w 6916"/>
                  <a:gd name="T79" fmla="*/ 2959346 h 8259"/>
                  <a:gd name="T80" fmla="*/ 685646 w 6916"/>
                  <a:gd name="T81" fmla="*/ 2924785 h 8259"/>
                  <a:gd name="T82" fmla="*/ 627339 w 6916"/>
                  <a:gd name="T83" fmla="*/ 2918304 h 8259"/>
                  <a:gd name="T84" fmla="*/ 473294 w 6916"/>
                  <a:gd name="T85" fmla="*/ 2928385 h 8259"/>
                  <a:gd name="T86" fmla="*/ 336164 w 6916"/>
                  <a:gd name="T87" fmla="*/ 2688253 h 8259"/>
                  <a:gd name="T88" fmla="*/ 308451 w 6916"/>
                  <a:gd name="T89" fmla="*/ 2424360 h 8259"/>
                  <a:gd name="T90" fmla="*/ 61906 w 6916"/>
                  <a:gd name="T91" fmla="*/ 1670123 h 8259"/>
                  <a:gd name="T92" fmla="*/ 161244 w 6916"/>
                  <a:gd name="T93" fmla="*/ 1447272 h 8259"/>
                  <a:gd name="T94" fmla="*/ 435502 w 6916"/>
                  <a:gd name="T95" fmla="*/ 1423150 h 8259"/>
                  <a:gd name="T96" fmla="*/ 812697 w 6916"/>
                  <a:gd name="T97" fmla="*/ 1385348 h 8259"/>
                  <a:gd name="T98" fmla="*/ 1038726 w 6916"/>
                  <a:gd name="T99" fmla="*/ 1340706 h 8259"/>
                  <a:gd name="T100" fmla="*/ 1038726 w 6916"/>
                  <a:gd name="T101" fmla="*/ 1169338 h 8259"/>
                  <a:gd name="T102" fmla="*/ 1340338 w 6916"/>
                  <a:gd name="T103" fmla="*/ 991129 h 8259"/>
                  <a:gd name="T104" fmla="*/ 1569967 w 6916"/>
                  <a:gd name="T105" fmla="*/ 1035771 h 8259"/>
                  <a:gd name="T106" fmla="*/ 1707096 w 6916"/>
                  <a:gd name="T107" fmla="*/ 1138376 h 8259"/>
                  <a:gd name="T108" fmla="*/ 1779080 w 6916"/>
                  <a:gd name="T109" fmla="*/ 1001209 h 8259"/>
                  <a:gd name="T110" fmla="*/ 1700257 w 6916"/>
                  <a:gd name="T111" fmla="*/ 901845 h 8259"/>
                  <a:gd name="T112" fmla="*/ 1683341 w 6916"/>
                  <a:gd name="T113" fmla="*/ 637952 h 8259"/>
                  <a:gd name="T114" fmla="*/ 1741648 w 6916"/>
                  <a:gd name="T115" fmla="*/ 308895 h 8259"/>
                  <a:gd name="T116" fmla="*/ 1823710 w 6916"/>
                  <a:gd name="T117" fmla="*/ 137167 h 8259"/>
                  <a:gd name="T118" fmla="*/ 2091130 w 6916"/>
                  <a:gd name="T119" fmla="*/ 0 h 825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916" h="8259">
                    <a:moveTo>
                      <a:pt x="5810" y="0"/>
                    </a:moveTo>
                    <a:lnTo>
                      <a:pt x="5819" y="10"/>
                    </a:lnTo>
                    <a:lnTo>
                      <a:pt x="5943" y="67"/>
                    </a:lnTo>
                    <a:lnTo>
                      <a:pt x="5962" y="77"/>
                    </a:lnTo>
                    <a:lnTo>
                      <a:pt x="5972" y="96"/>
                    </a:lnTo>
                    <a:lnTo>
                      <a:pt x="5982" y="115"/>
                    </a:lnTo>
                    <a:lnTo>
                      <a:pt x="5991" y="182"/>
                    </a:lnTo>
                    <a:lnTo>
                      <a:pt x="6010" y="229"/>
                    </a:lnTo>
                    <a:lnTo>
                      <a:pt x="6020" y="239"/>
                    </a:lnTo>
                    <a:lnTo>
                      <a:pt x="6039" y="248"/>
                    </a:lnTo>
                    <a:lnTo>
                      <a:pt x="6058" y="239"/>
                    </a:lnTo>
                    <a:lnTo>
                      <a:pt x="6067" y="229"/>
                    </a:lnTo>
                    <a:lnTo>
                      <a:pt x="6115" y="182"/>
                    </a:lnTo>
                    <a:lnTo>
                      <a:pt x="6134" y="172"/>
                    </a:lnTo>
                    <a:lnTo>
                      <a:pt x="6162" y="172"/>
                    </a:lnTo>
                    <a:lnTo>
                      <a:pt x="6191" y="191"/>
                    </a:lnTo>
                    <a:lnTo>
                      <a:pt x="6172" y="210"/>
                    </a:lnTo>
                    <a:lnTo>
                      <a:pt x="6134" y="229"/>
                    </a:lnTo>
                    <a:lnTo>
                      <a:pt x="6124" y="239"/>
                    </a:lnTo>
                    <a:lnTo>
                      <a:pt x="6124" y="248"/>
                    </a:lnTo>
                    <a:lnTo>
                      <a:pt x="6124" y="267"/>
                    </a:lnTo>
                    <a:lnTo>
                      <a:pt x="6153" y="315"/>
                    </a:lnTo>
                    <a:lnTo>
                      <a:pt x="6172" y="353"/>
                    </a:lnTo>
                    <a:lnTo>
                      <a:pt x="6172" y="391"/>
                    </a:lnTo>
                    <a:lnTo>
                      <a:pt x="6172" y="467"/>
                    </a:lnTo>
                    <a:lnTo>
                      <a:pt x="6172" y="496"/>
                    </a:lnTo>
                    <a:lnTo>
                      <a:pt x="6181" y="524"/>
                    </a:lnTo>
                    <a:lnTo>
                      <a:pt x="6200" y="543"/>
                    </a:lnTo>
                    <a:lnTo>
                      <a:pt x="6220" y="572"/>
                    </a:lnTo>
                    <a:lnTo>
                      <a:pt x="6238" y="591"/>
                    </a:lnTo>
                    <a:lnTo>
                      <a:pt x="6267" y="610"/>
                    </a:lnTo>
                    <a:lnTo>
                      <a:pt x="6296" y="619"/>
                    </a:lnTo>
                    <a:lnTo>
                      <a:pt x="6315" y="619"/>
                    </a:lnTo>
                    <a:lnTo>
                      <a:pt x="6343" y="629"/>
                    </a:lnTo>
                    <a:lnTo>
                      <a:pt x="6363" y="639"/>
                    </a:lnTo>
                    <a:lnTo>
                      <a:pt x="6410" y="696"/>
                    </a:lnTo>
                    <a:lnTo>
                      <a:pt x="6524" y="867"/>
                    </a:lnTo>
                    <a:lnTo>
                      <a:pt x="6534" y="886"/>
                    </a:lnTo>
                    <a:lnTo>
                      <a:pt x="6553" y="896"/>
                    </a:lnTo>
                    <a:lnTo>
                      <a:pt x="6591" y="915"/>
                    </a:lnTo>
                    <a:lnTo>
                      <a:pt x="6610" y="915"/>
                    </a:lnTo>
                    <a:lnTo>
                      <a:pt x="6610" y="924"/>
                    </a:lnTo>
                    <a:lnTo>
                      <a:pt x="6619" y="953"/>
                    </a:lnTo>
                    <a:lnTo>
                      <a:pt x="6619" y="972"/>
                    </a:lnTo>
                    <a:lnTo>
                      <a:pt x="6610" y="1029"/>
                    </a:lnTo>
                    <a:lnTo>
                      <a:pt x="6610" y="1048"/>
                    </a:lnTo>
                    <a:lnTo>
                      <a:pt x="6610" y="1086"/>
                    </a:lnTo>
                    <a:lnTo>
                      <a:pt x="6619" y="1105"/>
                    </a:lnTo>
                    <a:lnTo>
                      <a:pt x="6648" y="1153"/>
                    </a:lnTo>
                    <a:lnTo>
                      <a:pt x="6667" y="1210"/>
                    </a:lnTo>
                    <a:lnTo>
                      <a:pt x="6677" y="1229"/>
                    </a:lnTo>
                    <a:lnTo>
                      <a:pt x="6686" y="1248"/>
                    </a:lnTo>
                    <a:lnTo>
                      <a:pt x="6696" y="1267"/>
                    </a:lnTo>
                    <a:lnTo>
                      <a:pt x="6705" y="1286"/>
                    </a:lnTo>
                    <a:lnTo>
                      <a:pt x="6705" y="1315"/>
                    </a:lnTo>
                    <a:lnTo>
                      <a:pt x="6715" y="1334"/>
                    </a:lnTo>
                    <a:lnTo>
                      <a:pt x="6724" y="1343"/>
                    </a:lnTo>
                    <a:lnTo>
                      <a:pt x="6772" y="1353"/>
                    </a:lnTo>
                    <a:lnTo>
                      <a:pt x="6810" y="1381"/>
                    </a:lnTo>
                    <a:lnTo>
                      <a:pt x="6820" y="1381"/>
                    </a:lnTo>
                    <a:lnTo>
                      <a:pt x="6839" y="1381"/>
                    </a:lnTo>
                    <a:lnTo>
                      <a:pt x="6886" y="1353"/>
                    </a:lnTo>
                    <a:lnTo>
                      <a:pt x="6905" y="1353"/>
                    </a:lnTo>
                    <a:lnTo>
                      <a:pt x="6905" y="1362"/>
                    </a:lnTo>
                    <a:lnTo>
                      <a:pt x="6905" y="1391"/>
                    </a:lnTo>
                    <a:lnTo>
                      <a:pt x="6896" y="1458"/>
                    </a:lnTo>
                    <a:lnTo>
                      <a:pt x="6905" y="1496"/>
                    </a:lnTo>
                    <a:lnTo>
                      <a:pt x="6905" y="1524"/>
                    </a:lnTo>
                    <a:lnTo>
                      <a:pt x="6915" y="1534"/>
                    </a:lnTo>
                    <a:lnTo>
                      <a:pt x="6915" y="1553"/>
                    </a:lnTo>
                    <a:lnTo>
                      <a:pt x="6905" y="1572"/>
                    </a:lnTo>
                    <a:lnTo>
                      <a:pt x="6886" y="1582"/>
                    </a:lnTo>
                    <a:lnTo>
                      <a:pt x="6877" y="1582"/>
                    </a:lnTo>
                    <a:lnTo>
                      <a:pt x="6867" y="1572"/>
                    </a:lnTo>
                    <a:lnTo>
                      <a:pt x="6848" y="1572"/>
                    </a:lnTo>
                    <a:lnTo>
                      <a:pt x="6848" y="1582"/>
                    </a:lnTo>
                    <a:lnTo>
                      <a:pt x="6839" y="1601"/>
                    </a:lnTo>
                    <a:lnTo>
                      <a:pt x="6839" y="1705"/>
                    </a:lnTo>
                    <a:lnTo>
                      <a:pt x="6829" y="1724"/>
                    </a:lnTo>
                    <a:lnTo>
                      <a:pt x="6820" y="1734"/>
                    </a:lnTo>
                    <a:lnTo>
                      <a:pt x="6810" y="1734"/>
                    </a:lnTo>
                    <a:lnTo>
                      <a:pt x="6791" y="1724"/>
                    </a:lnTo>
                    <a:lnTo>
                      <a:pt x="6724" y="1677"/>
                    </a:lnTo>
                    <a:lnTo>
                      <a:pt x="6715" y="1677"/>
                    </a:lnTo>
                    <a:lnTo>
                      <a:pt x="6705" y="1677"/>
                    </a:lnTo>
                    <a:lnTo>
                      <a:pt x="6705" y="1686"/>
                    </a:lnTo>
                    <a:lnTo>
                      <a:pt x="6705" y="1696"/>
                    </a:lnTo>
                    <a:lnTo>
                      <a:pt x="6715" y="1724"/>
                    </a:lnTo>
                    <a:lnTo>
                      <a:pt x="6715" y="1734"/>
                    </a:lnTo>
                    <a:lnTo>
                      <a:pt x="6715" y="1772"/>
                    </a:lnTo>
                    <a:lnTo>
                      <a:pt x="6724" y="1791"/>
                    </a:lnTo>
                    <a:lnTo>
                      <a:pt x="6734" y="1810"/>
                    </a:lnTo>
                    <a:lnTo>
                      <a:pt x="6753" y="1848"/>
                    </a:lnTo>
                    <a:lnTo>
                      <a:pt x="6762" y="1877"/>
                    </a:lnTo>
                    <a:lnTo>
                      <a:pt x="6772" y="1905"/>
                    </a:lnTo>
                    <a:lnTo>
                      <a:pt x="6762" y="1972"/>
                    </a:lnTo>
                    <a:lnTo>
                      <a:pt x="6762" y="2001"/>
                    </a:lnTo>
                    <a:lnTo>
                      <a:pt x="6743" y="2029"/>
                    </a:lnTo>
                    <a:lnTo>
                      <a:pt x="6734" y="2039"/>
                    </a:lnTo>
                    <a:lnTo>
                      <a:pt x="6696" y="2077"/>
                    </a:lnTo>
                    <a:lnTo>
                      <a:pt x="6686" y="2086"/>
                    </a:lnTo>
                    <a:lnTo>
                      <a:pt x="6686" y="2096"/>
                    </a:lnTo>
                    <a:lnTo>
                      <a:pt x="6658" y="2181"/>
                    </a:lnTo>
                    <a:lnTo>
                      <a:pt x="6524" y="2534"/>
                    </a:lnTo>
                    <a:lnTo>
                      <a:pt x="6477" y="2629"/>
                    </a:lnTo>
                    <a:lnTo>
                      <a:pt x="6458" y="2667"/>
                    </a:lnTo>
                    <a:lnTo>
                      <a:pt x="6372" y="2753"/>
                    </a:lnTo>
                    <a:lnTo>
                      <a:pt x="6343" y="2791"/>
                    </a:lnTo>
                    <a:lnTo>
                      <a:pt x="6343" y="2801"/>
                    </a:lnTo>
                    <a:lnTo>
                      <a:pt x="6334" y="2801"/>
                    </a:lnTo>
                    <a:lnTo>
                      <a:pt x="6315" y="2810"/>
                    </a:lnTo>
                    <a:lnTo>
                      <a:pt x="6077" y="2858"/>
                    </a:lnTo>
                    <a:lnTo>
                      <a:pt x="5972" y="2839"/>
                    </a:lnTo>
                    <a:lnTo>
                      <a:pt x="5943" y="2839"/>
                    </a:lnTo>
                    <a:lnTo>
                      <a:pt x="5905" y="2848"/>
                    </a:lnTo>
                    <a:lnTo>
                      <a:pt x="5781" y="2953"/>
                    </a:lnTo>
                    <a:lnTo>
                      <a:pt x="5772" y="2963"/>
                    </a:lnTo>
                    <a:lnTo>
                      <a:pt x="5762" y="2963"/>
                    </a:lnTo>
                    <a:lnTo>
                      <a:pt x="5743" y="2972"/>
                    </a:lnTo>
                    <a:lnTo>
                      <a:pt x="5686" y="2963"/>
                    </a:lnTo>
                    <a:lnTo>
                      <a:pt x="5677" y="2963"/>
                    </a:lnTo>
                    <a:lnTo>
                      <a:pt x="5667" y="2972"/>
                    </a:lnTo>
                    <a:lnTo>
                      <a:pt x="5658" y="2981"/>
                    </a:lnTo>
                    <a:lnTo>
                      <a:pt x="5619" y="3086"/>
                    </a:lnTo>
                    <a:lnTo>
                      <a:pt x="5601" y="3182"/>
                    </a:lnTo>
                    <a:lnTo>
                      <a:pt x="5601" y="3191"/>
                    </a:lnTo>
                    <a:lnTo>
                      <a:pt x="5610" y="3210"/>
                    </a:lnTo>
                    <a:lnTo>
                      <a:pt x="5619" y="3220"/>
                    </a:lnTo>
                    <a:lnTo>
                      <a:pt x="5629" y="3229"/>
                    </a:lnTo>
                    <a:lnTo>
                      <a:pt x="5696" y="3258"/>
                    </a:lnTo>
                    <a:lnTo>
                      <a:pt x="5705" y="3258"/>
                    </a:lnTo>
                    <a:lnTo>
                      <a:pt x="5715" y="3258"/>
                    </a:lnTo>
                    <a:lnTo>
                      <a:pt x="5715" y="3239"/>
                    </a:lnTo>
                    <a:lnTo>
                      <a:pt x="5724" y="3201"/>
                    </a:lnTo>
                    <a:lnTo>
                      <a:pt x="5734" y="3191"/>
                    </a:lnTo>
                    <a:lnTo>
                      <a:pt x="5743" y="3182"/>
                    </a:lnTo>
                    <a:lnTo>
                      <a:pt x="5753" y="3172"/>
                    </a:lnTo>
                    <a:lnTo>
                      <a:pt x="5762" y="3182"/>
                    </a:lnTo>
                    <a:lnTo>
                      <a:pt x="5810" y="3201"/>
                    </a:lnTo>
                    <a:lnTo>
                      <a:pt x="5819" y="3210"/>
                    </a:lnTo>
                    <a:lnTo>
                      <a:pt x="5829" y="3220"/>
                    </a:lnTo>
                    <a:lnTo>
                      <a:pt x="5829" y="3239"/>
                    </a:lnTo>
                    <a:lnTo>
                      <a:pt x="5810" y="3296"/>
                    </a:lnTo>
                    <a:lnTo>
                      <a:pt x="5810" y="3420"/>
                    </a:lnTo>
                    <a:lnTo>
                      <a:pt x="5810" y="3448"/>
                    </a:lnTo>
                    <a:lnTo>
                      <a:pt x="5810" y="3477"/>
                    </a:lnTo>
                    <a:lnTo>
                      <a:pt x="5819" y="3496"/>
                    </a:lnTo>
                    <a:lnTo>
                      <a:pt x="5848" y="3543"/>
                    </a:lnTo>
                    <a:lnTo>
                      <a:pt x="5867" y="3563"/>
                    </a:lnTo>
                    <a:lnTo>
                      <a:pt x="5877" y="3572"/>
                    </a:lnTo>
                    <a:lnTo>
                      <a:pt x="6020" y="3553"/>
                    </a:lnTo>
                    <a:lnTo>
                      <a:pt x="6029" y="3543"/>
                    </a:lnTo>
                    <a:lnTo>
                      <a:pt x="6039" y="3534"/>
                    </a:lnTo>
                    <a:lnTo>
                      <a:pt x="6039" y="3525"/>
                    </a:lnTo>
                    <a:lnTo>
                      <a:pt x="6039" y="3505"/>
                    </a:lnTo>
                    <a:lnTo>
                      <a:pt x="6039" y="3486"/>
                    </a:lnTo>
                    <a:lnTo>
                      <a:pt x="6048" y="3477"/>
                    </a:lnTo>
                    <a:lnTo>
                      <a:pt x="6067" y="3477"/>
                    </a:lnTo>
                    <a:lnTo>
                      <a:pt x="6162" y="3486"/>
                    </a:lnTo>
                    <a:lnTo>
                      <a:pt x="6172" y="3496"/>
                    </a:lnTo>
                    <a:lnTo>
                      <a:pt x="6181" y="3515"/>
                    </a:lnTo>
                    <a:lnTo>
                      <a:pt x="6210" y="3629"/>
                    </a:lnTo>
                    <a:lnTo>
                      <a:pt x="6220" y="3667"/>
                    </a:lnTo>
                    <a:lnTo>
                      <a:pt x="6238" y="3677"/>
                    </a:lnTo>
                    <a:lnTo>
                      <a:pt x="6363" y="3686"/>
                    </a:lnTo>
                    <a:lnTo>
                      <a:pt x="6372" y="3705"/>
                    </a:lnTo>
                    <a:lnTo>
                      <a:pt x="6381" y="3734"/>
                    </a:lnTo>
                    <a:lnTo>
                      <a:pt x="6372" y="3820"/>
                    </a:lnTo>
                    <a:lnTo>
                      <a:pt x="6363" y="3848"/>
                    </a:lnTo>
                    <a:lnTo>
                      <a:pt x="6343" y="3877"/>
                    </a:lnTo>
                    <a:lnTo>
                      <a:pt x="6267" y="3886"/>
                    </a:lnTo>
                    <a:lnTo>
                      <a:pt x="6258" y="3896"/>
                    </a:lnTo>
                    <a:lnTo>
                      <a:pt x="6248" y="3905"/>
                    </a:lnTo>
                    <a:lnTo>
                      <a:pt x="6238" y="3915"/>
                    </a:lnTo>
                    <a:lnTo>
                      <a:pt x="6229" y="3934"/>
                    </a:lnTo>
                    <a:lnTo>
                      <a:pt x="6210" y="4001"/>
                    </a:lnTo>
                    <a:lnTo>
                      <a:pt x="6200" y="4029"/>
                    </a:lnTo>
                    <a:lnTo>
                      <a:pt x="6181" y="4048"/>
                    </a:lnTo>
                    <a:lnTo>
                      <a:pt x="6181" y="4058"/>
                    </a:lnTo>
                    <a:lnTo>
                      <a:pt x="6162" y="4077"/>
                    </a:lnTo>
                    <a:lnTo>
                      <a:pt x="6143" y="4086"/>
                    </a:lnTo>
                    <a:lnTo>
                      <a:pt x="6115" y="4096"/>
                    </a:lnTo>
                    <a:lnTo>
                      <a:pt x="5972" y="4144"/>
                    </a:lnTo>
                    <a:lnTo>
                      <a:pt x="5924" y="4172"/>
                    </a:lnTo>
                    <a:lnTo>
                      <a:pt x="5915" y="4182"/>
                    </a:lnTo>
                    <a:lnTo>
                      <a:pt x="5915" y="4191"/>
                    </a:lnTo>
                    <a:lnTo>
                      <a:pt x="5905" y="4210"/>
                    </a:lnTo>
                    <a:lnTo>
                      <a:pt x="5905" y="4229"/>
                    </a:lnTo>
                    <a:lnTo>
                      <a:pt x="5905" y="4296"/>
                    </a:lnTo>
                    <a:lnTo>
                      <a:pt x="5905" y="4325"/>
                    </a:lnTo>
                    <a:lnTo>
                      <a:pt x="5924" y="4334"/>
                    </a:lnTo>
                    <a:lnTo>
                      <a:pt x="5943" y="4353"/>
                    </a:lnTo>
                    <a:lnTo>
                      <a:pt x="6096" y="4420"/>
                    </a:lnTo>
                    <a:lnTo>
                      <a:pt x="6105" y="4429"/>
                    </a:lnTo>
                    <a:lnTo>
                      <a:pt x="6115" y="4439"/>
                    </a:lnTo>
                    <a:lnTo>
                      <a:pt x="6105" y="4458"/>
                    </a:lnTo>
                    <a:lnTo>
                      <a:pt x="6096" y="4467"/>
                    </a:lnTo>
                    <a:lnTo>
                      <a:pt x="6096" y="4486"/>
                    </a:lnTo>
                    <a:lnTo>
                      <a:pt x="6086" y="4496"/>
                    </a:lnTo>
                    <a:lnTo>
                      <a:pt x="6077" y="4496"/>
                    </a:lnTo>
                    <a:lnTo>
                      <a:pt x="6067" y="4505"/>
                    </a:lnTo>
                    <a:lnTo>
                      <a:pt x="6020" y="4505"/>
                    </a:lnTo>
                    <a:lnTo>
                      <a:pt x="6010" y="4505"/>
                    </a:lnTo>
                    <a:lnTo>
                      <a:pt x="6000" y="4524"/>
                    </a:lnTo>
                    <a:lnTo>
                      <a:pt x="5991" y="4553"/>
                    </a:lnTo>
                    <a:lnTo>
                      <a:pt x="5991" y="4601"/>
                    </a:lnTo>
                    <a:lnTo>
                      <a:pt x="5991" y="4658"/>
                    </a:lnTo>
                    <a:lnTo>
                      <a:pt x="5991" y="4667"/>
                    </a:lnTo>
                    <a:lnTo>
                      <a:pt x="6000" y="4686"/>
                    </a:lnTo>
                    <a:lnTo>
                      <a:pt x="6010" y="4706"/>
                    </a:lnTo>
                    <a:lnTo>
                      <a:pt x="6020" y="4724"/>
                    </a:lnTo>
                    <a:lnTo>
                      <a:pt x="6048" y="4744"/>
                    </a:lnTo>
                    <a:lnTo>
                      <a:pt x="6077" y="4753"/>
                    </a:lnTo>
                    <a:lnTo>
                      <a:pt x="6153" y="4762"/>
                    </a:lnTo>
                    <a:lnTo>
                      <a:pt x="6162" y="4772"/>
                    </a:lnTo>
                    <a:lnTo>
                      <a:pt x="6172" y="4782"/>
                    </a:lnTo>
                    <a:lnTo>
                      <a:pt x="6172" y="4791"/>
                    </a:lnTo>
                    <a:lnTo>
                      <a:pt x="6181" y="4810"/>
                    </a:lnTo>
                    <a:lnTo>
                      <a:pt x="6172" y="4848"/>
                    </a:lnTo>
                    <a:lnTo>
                      <a:pt x="6172" y="4877"/>
                    </a:lnTo>
                    <a:lnTo>
                      <a:pt x="6181" y="4905"/>
                    </a:lnTo>
                    <a:lnTo>
                      <a:pt x="6191" y="4934"/>
                    </a:lnTo>
                    <a:lnTo>
                      <a:pt x="6200" y="4944"/>
                    </a:lnTo>
                    <a:lnTo>
                      <a:pt x="6210" y="4953"/>
                    </a:lnTo>
                    <a:lnTo>
                      <a:pt x="6353" y="4991"/>
                    </a:lnTo>
                    <a:lnTo>
                      <a:pt x="6439" y="5048"/>
                    </a:lnTo>
                    <a:lnTo>
                      <a:pt x="6448" y="5058"/>
                    </a:lnTo>
                    <a:lnTo>
                      <a:pt x="6458" y="5067"/>
                    </a:lnTo>
                    <a:lnTo>
                      <a:pt x="6467" y="5086"/>
                    </a:lnTo>
                    <a:lnTo>
                      <a:pt x="6467" y="5096"/>
                    </a:lnTo>
                    <a:lnTo>
                      <a:pt x="6477" y="5115"/>
                    </a:lnTo>
                    <a:lnTo>
                      <a:pt x="6477" y="5182"/>
                    </a:lnTo>
                    <a:lnTo>
                      <a:pt x="6486" y="5191"/>
                    </a:lnTo>
                    <a:lnTo>
                      <a:pt x="6496" y="5210"/>
                    </a:lnTo>
                    <a:lnTo>
                      <a:pt x="6524" y="5267"/>
                    </a:lnTo>
                    <a:lnTo>
                      <a:pt x="6534" y="5286"/>
                    </a:lnTo>
                    <a:lnTo>
                      <a:pt x="6553" y="5324"/>
                    </a:lnTo>
                    <a:lnTo>
                      <a:pt x="6553" y="5353"/>
                    </a:lnTo>
                    <a:lnTo>
                      <a:pt x="6543" y="5381"/>
                    </a:lnTo>
                    <a:lnTo>
                      <a:pt x="6515" y="5448"/>
                    </a:lnTo>
                    <a:lnTo>
                      <a:pt x="6505" y="5486"/>
                    </a:lnTo>
                    <a:lnTo>
                      <a:pt x="6505" y="5506"/>
                    </a:lnTo>
                    <a:lnTo>
                      <a:pt x="6515" y="5515"/>
                    </a:lnTo>
                    <a:lnTo>
                      <a:pt x="6524" y="5515"/>
                    </a:lnTo>
                    <a:lnTo>
                      <a:pt x="6534" y="5515"/>
                    </a:lnTo>
                    <a:lnTo>
                      <a:pt x="6581" y="5506"/>
                    </a:lnTo>
                    <a:lnTo>
                      <a:pt x="6601" y="5506"/>
                    </a:lnTo>
                    <a:lnTo>
                      <a:pt x="6610" y="5515"/>
                    </a:lnTo>
                    <a:lnTo>
                      <a:pt x="6619" y="5515"/>
                    </a:lnTo>
                    <a:lnTo>
                      <a:pt x="6619" y="5524"/>
                    </a:lnTo>
                    <a:lnTo>
                      <a:pt x="6619" y="5534"/>
                    </a:lnTo>
                    <a:lnTo>
                      <a:pt x="6629" y="5544"/>
                    </a:lnTo>
                    <a:lnTo>
                      <a:pt x="6629" y="5572"/>
                    </a:lnTo>
                    <a:lnTo>
                      <a:pt x="6629" y="5582"/>
                    </a:lnTo>
                    <a:lnTo>
                      <a:pt x="6610" y="5705"/>
                    </a:lnTo>
                    <a:lnTo>
                      <a:pt x="6610" y="5734"/>
                    </a:lnTo>
                    <a:lnTo>
                      <a:pt x="6619" y="5753"/>
                    </a:lnTo>
                    <a:lnTo>
                      <a:pt x="6619" y="5782"/>
                    </a:lnTo>
                    <a:lnTo>
                      <a:pt x="6629" y="5810"/>
                    </a:lnTo>
                    <a:lnTo>
                      <a:pt x="6639" y="5829"/>
                    </a:lnTo>
                    <a:lnTo>
                      <a:pt x="6658" y="5848"/>
                    </a:lnTo>
                    <a:lnTo>
                      <a:pt x="6667" y="5867"/>
                    </a:lnTo>
                    <a:lnTo>
                      <a:pt x="6648" y="5877"/>
                    </a:lnTo>
                    <a:lnTo>
                      <a:pt x="6258" y="6010"/>
                    </a:lnTo>
                    <a:lnTo>
                      <a:pt x="6086" y="6058"/>
                    </a:lnTo>
                    <a:lnTo>
                      <a:pt x="6029" y="6058"/>
                    </a:lnTo>
                    <a:lnTo>
                      <a:pt x="6020" y="6058"/>
                    </a:lnTo>
                    <a:lnTo>
                      <a:pt x="5972" y="6039"/>
                    </a:lnTo>
                    <a:lnTo>
                      <a:pt x="5915" y="6020"/>
                    </a:lnTo>
                    <a:lnTo>
                      <a:pt x="5734" y="6010"/>
                    </a:lnTo>
                    <a:lnTo>
                      <a:pt x="5619" y="5982"/>
                    </a:lnTo>
                    <a:lnTo>
                      <a:pt x="5572" y="5982"/>
                    </a:lnTo>
                    <a:lnTo>
                      <a:pt x="5524" y="5991"/>
                    </a:lnTo>
                    <a:lnTo>
                      <a:pt x="5220" y="5972"/>
                    </a:lnTo>
                    <a:lnTo>
                      <a:pt x="5210" y="5963"/>
                    </a:lnTo>
                    <a:lnTo>
                      <a:pt x="5200" y="5953"/>
                    </a:lnTo>
                    <a:lnTo>
                      <a:pt x="5191" y="5953"/>
                    </a:lnTo>
                    <a:lnTo>
                      <a:pt x="5182" y="5943"/>
                    </a:lnTo>
                    <a:lnTo>
                      <a:pt x="5172" y="5934"/>
                    </a:lnTo>
                    <a:lnTo>
                      <a:pt x="5162" y="5925"/>
                    </a:lnTo>
                    <a:lnTo>
                      <a:pt x="5143" y="5925"/>
                    </a:lnTo>
                    <a:lnTo>
                      <a:pt x="5124" y="5925"/>
                    </a:lnTo>
                    <a:lnTo>
                      <a:pt x="5096" y="5934"/>
                    </a:lnTo>
                    <a:lnTo>
                      <a:pt x="5067" y="5934"/>
                    </a:lnTo>
                    <a:lnTo>
                      <a:pt x="5057" y="5925"/>
                    </a:lnTo>
                    <a:lnTo>
                      <a:pt x="5029" y="5905"/>
                    </a:lnTo>
                    <a:lnTo>
                      <a:pt x="5019" y="5905"/>
                    </a:lnTo>
                    <a:lnTo>
                      <a:pt x="5000" y="5896"/>
                    </a:lnTo>
                    <a:lnTo>
                      <a:pt x="4981" y="5896"/>
                    </a:lnTo>
                    <a:lnTo>
                      <a:pt x="4915" y="5915"/>
                    </a:lnTo>
                    <a:lnTo>
                      <a:pt x="4896" y="5915"/>
                    </a:lnTo>
                    <a:lnTo>
                      <a:pt x="4877" y="5915"/>
                    </a:lnTo>
                    <a:lnTo>
                      <a:pt x="4858" y="5905"/>
                    </a:lnTo>
                    <a:lnTo>
                      <a:pt x="4839" y="5905"/>
                    </a:lnTo>
                    <a:lnTo>
                      <a:pt x="4819" y="5905"/>
                    </a:lnTo>
                    <a:lnTo>
                      <a:pt x="4801" y="5925"/>
                    </a:lnTo>
                    <a:lnTo>
                      <a:pt x="4772" y="5953"/>
                    </a:lnTo>
                    <a:lnTo>
                      <a:pt x="4762" y="5972"/>
                    </a:lnTo>
                    <a:lnTo>
                      <a:pt x="4753" y="5982"/>
                    </a:lnTo>
                    <a:lnTo>
                      <a:pt x="4753" y="6001"/>
                    </a:lnTo>
                    <a:lnTo>
                      <a:pt x="4743" y="6020"/>
                    </a:lnTo>
                    <a:lnTo>
                      <a:pt x="4677" y="6134"/>
                    </a:lnTo>
                    <a:lnTo>
                      <a:pt x="4667" y="6153"/>
                    </a:lnTo>
                    <a:lnTo>
                      <a:pt x="4667" y="6163"/>
                    </a:lnTo>
                    <a:lnTo>
                      <a:pt x="4667" y="6182"/>
                    </a:lnTo>
                    <a:lnTo>
                      <a:pt x="4648" y="6296"/>
                    </a:lnTo>
                    <a:lnTo>
                      <a:pt x="4648" y="6306"/>
                    </a:lnTo>
                    <a:lnTo>
                      <a:pt x="4648" y="6315"/>
                    </a:lnTo>
                    <a:lnTo>
                      <a:pt x="4629" y="6324"/>
                    </a:lnTo>
                    <a:lnTo>
                      <a:pt x="4620" y="6334"/>
                    </a:lnTo>
                    <a:lnTo>
                      <a:pt x="4553" y="6344"/>
                    </a:lnTo>
                    <a:lnTo>
                      <a:pt x="4543" y="6353"/>
                    </a:lnTo>
                    <a:lnTo>
                      <a:pt x="4524" y="6372"/>
                    </a:lnTo>
                    <a:lnTo>
                      <a:pt x="4524" y="6391"/>
                    </a:lnTo>
                    <a:lnTo>
                      <a:pt x="4505" y="6448"/>
                    </a:lnTo>
                    <a:lnTo>
                      <a:pt x="4505" y="6458"/>
                    </a:lnTo>
                    <a:lnTo>
                      <a:pt x="4515" y="6467"/>
                    </a:lnTo>
                    <a:lnTo>
                      <a:pt x="4524" y="6477"/>
                    </a:lnTo>
                    <a:lnTo>
                      <a:pt x="4562" y="6505"/>
                    </a:lnTo>
                    <a:lnTo>
                      <a:pt x="4572" y="6515"/>
                    </a:lnTo>
                    <a:lnTo>
                      <a:pt x="4581" y="6524"/>
                    </a:lnTo>
                    <a:lnTo>
                      <a:pt x="4581" y="6534"/>
                    </a:lnTo>
                    <a:lnTo>
                      <a:pt x="4581" y="6553"/>
                    </a:lnTo>
                    <a:lnTo>
                      <a:pt x="4581" y="6562"/>
                    </a:lnTo>
                    <a:lnTo>
                      <a:pt x="4562" y="6582"/>
                    </a:lnTo>
                    <a:lnTo>
                      <a:pt x="4553" y="6591"/>
                    </a:lnTo>
                    <a:lnTo>
                      <a:pt x="4515" y="6620"/>
                    </a:lnTo>
                    <a:lnTo>
                      <a:pt x="4467" y="6658"/>
                    </a:lnTo>
                    <a:lnTo>
                      <a:pt x="4458" y="6677"/>
                    </a:lnTo>
                    <a:lnTo>
                      <a:pt x="4448" y="6687"/>
                    </a:lnTo>
                    <a:lnTo>
                      <a:pt x="4448" y="6696"/>
                    </a:lnTo>
                    <a:lnTo>
                      <a:pt x="4458" y="6715"/>
                    </a:lnTo>
                    <a:lnTo>
                      <a:pt x="4467" y="6715"/>
                    </a:lnTo>
                    <a:lnTo>
                      <a:pt x="4505" y="6725"/>
                    </a:lnTo>
                    <a:lnTo>
                      <a:pt x="4524" y="6734"/>
                    </a:lnTo>
                    <a:lnTo>
                      <a:pt x="4534" y="6743"/>
                    </a:lnTo>
                    <a:lnTo>
                      <a:pt x="4553" y="6772"/>
                    </a:lnTo>
                    <a:lnTo>
                      <a:pt x="4562" y="6782"/>
                    </a:lnTo>
                    <a:lnTo>
                      <a:pt x="4572" y="6801"/>
                    </a:lnTo>
                    <a:lnTo>
                      <a:pt x="4572" y="6810"/>
                    </a:lnTo>
                    <a:lnTo>
                      <a:pt x="4572" y="6820"/>
                    </a:lnTo>
                    <a:lnTo>
                      <a:pt x="4572" y="6839"/>
                    </a:lnTo>
                    <a:lnTo>
                      <a:pt x="4572" y="6858"/>
                    </a:lnTo>
                    <a:lnTo>
                      <a:pt x="4572" y="6867"/>
                    </a:lnTo>
                    <a:lnTo>
                      <a:pt x="4553" y="6915"/>
                    </a:lnTo>
                    <a:lnTo>
                      <a:pt x="4486" y="7048"/>
                    </a:lnTo>
                    <a:lnTo>
                      <a:pt x="4429" y="7210"/>
                    </a:lnTo>
                    <a:lnTo>
                      <a:pt x="4429" y="7220"/>
                    </a:lnTo>
                    <a:lnTo>
                      <a:pt x="4410" y="7239"/>
                    </a:lnTo>
                    <a:lnTo>
                      <a:pt x="4296" y="7305"/>
                    </a:lnTo>
                    <a:lnTo>
                      <a:pt x="4277" y="7324"/>
                    </a:lnTo>
                    <a:lnTo>
                      <a:pt x="4257" y="7362"/>
                    </a:lnTo>
                    <a:lnTo>
                      <a:pt x="4229" y="7401"/>
                    </a:lnTo>
                    <a:lnTo>
                      <a:pt x="4219" y="7420"/>
                    </a:lnTo>
                    <a:lnTo>
                      <a:pt x="4191" y="7448"/>
                    </a:lnTo>
                    <a:lnTo>
                      <a:pt x="4191" y="7458"/>
                    </a:lnTo>
                    <a:lnTo>
                      <a:pt x="4181" y="7467"/>
                    </a:lnTo>
                    <a:lnTo>
                      <a:pt x="4181" y="7487"/>
                    </a:lnTo>
                    <a:lnTo>
                      <a:pt x="4181" y="7496"/>
                    </a:lnTo>
                    <a:lnTo>
                      <a:pt x="4172" y="7515"/>
                    </a:lnTo>
                    <a:lnTo>
                      <a:pt x="4153" y="7534"/>
                    </a:lnTo>
                    <a:lnTo>
                      <a:pt x="4096" y="7553"/>
                    </a:lnTo>
                    <a:lnTo>
                      <a:pt x="4067" y="7563"/>
                    </a:lnTo>
                    <a:lnTo>
                      <a:pt x="4019" y="7563"/>
                    </a:lnTo>
                    <a:lnTo>
                      <a:pt x="4001" y="7553"/>
                    </a:lnTo>
                    <a:lnTo>
                      <a:pt x="3981" y="7553"/>
                    </a:lnTo>
                    <a:lnTo>
                      <a:pt x="3962" y="7553"/>
                    </a:lnTo>
                    <a:lnTo>
                      <a:pt x="3934" y="7572"/>
                    </a:lnTo>
                    <a:lnTo>
                      <a:pt x="3924" y="7591"/>
                    </a:lnTo>
                    <a:lnTo>
                      <a:pt x="3915" y="7610"/>
                    </a:lnTo>
                    <a:lnTo>
                      <a:pt x="3924" y="7620"/>
                    </a:lnTo>
                    <a:lnTo>
                      <a:pt x="3924" y="7639"/>
                    </a:lnTo>
                    <a:lnTo>
                      <a:pt x="3924" y="7648"/>
                    </a:lnTo>
                    <a:lnTo>
                      <a:pt x="3934" y="7658"/>
                    </a:lnTo>
                    <a:lnTo>
                      <a:pt x="3972" y="7686"/>
                    </a:lnTo>
                    <a:lnTo>
                      <a:pt x="3972" y="7696"/>
                    </a:lnTo>
                    <a:lnTo>
                      <a:pt x="3972" y="7705"/>
                    </a:lnTo>
                    <a:lnTo>
                      <a:pt x="3972" y="7715"/>
                    </a:lnTo>
                    <a:lnTo>
                      <a:pt x="3953" y="7734"/>
                    </a:lnTo>
                    <a:lnTo>
                      <a:pt x="3943" y="7743"/>
                    </a:lnTo>
                    <a:lnTo>
                      <a:pt x="3934" y="7753"/>
                    </a:lnTo>
                    <a:lnTo>
                      <a:pt x="3934" y="7763"/>
                    </a:lnTo>
                    <a:lnTo>
                      <a:pt x="3943" y="7772"/>
                    </a:lnTo>
                    <a:lnTo>
                      <a:pt x="3943" y="7791"/>
                    </a:lnTo>
                    <a:lnTo>
                      <a:pt x="3953" y="7801"/>
                    </a:lnTo>
                    <a:lnTo>
                      <a:pt x="3953" y="7810"/>
                    </a:lnTo>
                    <a:lnTo>
                      <a:pt x="3991" y="7820"/>
                    </a:lnTo>
                    <a:lnTo>
                      <a:pt x="4001" y="7829"/>
                    </a:lnTo>
                    <a:lnTo>
                      <a:pt x="4001" y="7839"/>
                    </a:lnTo>
                    <a:lnTo>
                      <a:pt x="4001" y="7858"/>
                    </a:lnTo>
                    <a:lnTo>
                      <a:pt x="4001" y="7867"/>
                    </a:lnTo>
                    <a:lnTo>
                      <a:pt x="3991" y="7877"/>
                    </a:lnTo>
                    <a:lnTo>
                      <a:pt x="3981" y="7886"/>
                    </a:lnTo>
                    <a:lnTo>
                      <a:pt x="3972" y="7896"/>
                    </a:lnTo>
                    <a:lnTo>
                      <a:pt x="3962" y="7896"/>
                    </a:lnTo>
                    <a:lnTo>
                      <a:pt x="3943" y="7906"/>
                    </a:lnTo>
                    <a:lnTo>
                      <a:pt x="3915" y="7896"/>
                    </a:lnTo>
                    <a:lnTo>
                      <a:pt x="3876" y="7877"/>
                    </a:lnTo>
                    <a:lnTo>
                      <a:pt x="3858" y="7867"/>
                    </a:lnTo>
                    <a:lnTo>
                      <a:pt x="3848" y="7858"/>
                    </a:lnTo>
                    <a:lnTo>
                      <a:pt x="3848" y="7848"/>
                    </a:lnTo>
                    <a:lnTo>
                      <a:pt x="3838" y="7820"/>
                    </a:lnTo>
                    <a:lnTo>
                      <a:pt x="3838" y="7810"/>
                    </a:lnTo>
                    <a:lnTo>
                      <a:pt x="3819" y="7801"/>
                    </a:lnTo>
                    <a:lnTo>
                      <a:pt x="3791" y="7810"/>
                    </a:lnTo>
                    <a:lnTo>
                      <a:pt x="3743" y="7829"/>
                    </a:lnTo>
                    <a:lnTo>
                      <a:pt x="3705" y="7858"/>
                    </a:lnTo>
                    <a:lnTo>
                      <a:pt x="3705" y="7867"/>
                    </a:lnTo>
                    <a:lnTo>
                      <a:pt x="3696" y="7867"/>
                    </a:lnTo>
                    <a:lnTo>
                      <a:pt x="3677" y="7867"/>
                    </a:lnTo>
                    <a:lnTo>
                      <a:pt x="3658" y="7867"/>
                    </a:lnTo>
                    <a:lnTo>
                      <a:pt x="3629" y="7858"/>
                    </a:lnTo>
                    <a:lnTo>
                      <a:pt x="3600" y="7858"/>
                    </a:lnTo>
                    <a:lnTo>
                      <a:pt x="3572" y="7858"/>
                    </a:lnTo>
                    <a:lnTo>
                      <a:pt x="3486" y="7896"/>
                    </a:lnTo>
                    <a:lnTo>
                      <a:pt x="3477" y="7906"/>
                    </a:lnTo>
                    <a:lnTo>
                      <a:pt x="3467" y="7915"/>
                    </a:lnTo>
                    <a:lnTo>
                      <a:pt x="3457" y="7924"/>
                    </a:lnTo>
                    <a:lnTo>
                      <a:pt x="3439" y="7924"/>
                    </a:lnTo>
                    <a:lnTo>
                      <a:pt x="3410" y="7915"/>
                    </a:lnTo>
                    <a:lnTo>
                      <a:pt x="3400" y="7906"/>
                    </a:lnTo>
                    <a:lnTo>
                      <a:pt x="3391" y="7896"/>
                    </a:lnTo>
                    <a:lnTo>
                      <a:pt x="3391" y="7877"/>
                    </a:lnTo>
                    <a:lnTo>
                      <a:pt x="3391" y="7867"/>
                    </a:lnTo>
                    <a:lnTo>
                      <a:pt x="3400" y="7848"/>
                    </a:lnTo>
                    <a:lnTo>
                      <a:pt x="3400" y="7839"/>
                    </a:lnTo>
                    <a:lnTo>
                      <a:pt x="3400" y="7829"/>
                    </a:lnTo>
                    <a:lnTo>
                      <a:pt x="3381" y="7810"/>
                    </a:lnTo>
                    <a:lnTo>
                      <a:pt x="3381" y="7791"/>
                    </a:lnTo>
                    <a:lnTo>
                      <a:pt x="3381" y="7782"/>
                    </a:lnTo>
                    <a:lnTo>
                      <a:pt x="3391" y="7772"/>
                    </a:lnTo>
                    <a:lnTo>
                      <a:pt x="3419" y="7658"/>
                    </a:lnTo>
                    <a:lnTo>
                      <a:pt x="3419" y="7648"/>
                    </a:lnTo>
                    <a:lnTo>
                      <a:pt x="3419" y="7639"/>
                    </a:lnTo>
                    <a:lnTo>
                      <a:pt x="3410" y="7639"/>
                    </a:lnTo>
                    <a:lnTo>
                      <a:pt x="3391" y="7629"/>
                    </a:lnTo>
                    <a:lnTo>
                      <a:pt x="3381" y="7639"/>
                    </a:lnTo>
                    <a:lnTo>
                      <a:pt x="3362" y="7648"/>
                    </a:lnTo>
                    <a:lnTo>
                      <a:pt x="3362" y="7667"/>
                    </a:lnTo>
                    <a:lnTo>
                      <a:pt x="3343" y="7696"/>
                    </a:lnTo>
                    <a:lnTo>
                      <a:pt x="3334" y="7715"/>
                    </a:lnTo>
                    <a:lnTo>
                      <a:pt x="3324" y="7715"/>
                    </a:lnTo>
                    <a:lnTo>
                      <a:pt x="3315" y="7725"/>
                    </a:lnTo>
                    <a:lnTo>
                      <a:pt x="3286" y="7715"/>
                    </a:lnTo>
                    <a:lnTo>
                      <a:pt x="3191" y="7677"/>
                    </a:lnTo>
                    <a:lnTo>
                      <a:pt x="3181" y="7667"/>
                    </a:lnTo>
                    <a:lnTo>
                      <a:pt x="3181" y="7658"/>
                    </a:lnTo>
                    <a:lnTo>
                      <a:pt x="3191" y="7629"/>
                    </a:lnTo>
                    <a:lnTo>
                      <a:pt x="3191" y="7620"/>
                    </a:lnTo>
                    <a:lnTo>
                      <a:pt x="3191" y="7601"/>
                    </a:lnTo>
                    <a:lnTo>
                      <a:pt x="3191" y="7591"/>
                    </a:lnTo>
                    <a:lnTo>
                      <a:pt x="3191" y="7582"/>
                    </a:lnTo>
                    <a:lnTo>
                      <a:pt x="3181" y="7553"/>
                    </a:lnTo>
                    <a:lnTo>
                      <a:pt x="3172" y="7534"/>
                    </a:lnTo>
                    <a:lnTo>
                      <a:pt x="3162" y="7505"/>
                    </a:lnTo>
                    <a:lnTo>
                      <a:pt x="3153" y="7496"/>
                    </a:lnTo>
                    <a:lnTo>
                      <a:pt x="3143" y="7477"/>
                    </a:lnTo>
                    <a:lnTo>
                      <a:pt x="3124" y="7467"/>
                    </a:lnTo>
                    <a:lnTo>
                      <a:pt x="3096" y="7458"/>
                    </a:lnTo>
                    <a:lnTo>
                      <a:pt x="3048" y="7439"/>
                    </a:lnTo>
                    <a:lnTo>
                      <a:pt x="3029" y="7448"/>
                    </a:lnTo>
                    <a:lnTo>
                      <a:pt x="3010" y="7448"/>
                    </a:lnTo>
                    <a:lnTo>
                      <a:pt x="2991" y="7467"/>
                    </a:lnTo>
                    <a:lnTo>
                      <a:pt x="2981" y="7487"/>
                    </a:lnTo>
                    <a:lnTo>
                      <a:pt x="2972" y="7525"/>
                    </a:lnTo>
                    <a:lnTo>
                      <a:pt x="2962" y="7544"/>
                    </a:lnTo>
                    <a:lnTo>
                      <a:pt x="2953" y="7553"/>
                    </a:lnTo>
                    <a:lnTo>
                      <a:pt x="2943" y="7563"/>
                    </a:lnTo>
                    <a:lnTo>
                      <a:pt x="2915" y="7563"/>
                    </a:lnTo>
                    <a:lnTo>
                      <a:pt x="2848" y="7563"/>
                    </a:lnTo>
                    <a:lnTo>
                      <a:pt x="2734" y="7534"/>
                    </a:lnTo>
                    <a:lnTo>
                      <a:pt x="2600" y="7467"/>
                    </a:lnTo>
                    <a:lnTo>
                      <a:pt x="2572" y="7467"/>
                    </a:lnTo>
                    <a:lnTo>
                      <a:pt x="2543" y="7477"/>
                    </a:lnTo>
                    <a:lnTo>
                      <a:pt x="2439" y="7544"/>
                    </a:lnTo>
                    <a:lnTo>
                      <a:pt x="2429" y="7553"/>
                    </a:lnTo>
                    <a:lnTo>
                      <a:pt x="2429" y="7563"/>
                    </a:lnTo>
                    <a:lnTo>
                      <a:pt x="2419" y="7572"/>
                    </a:lnTo>
                    <a:lnTo>
                      <a:pt x="2429" y="7582"/>
                    </a:lnTo>
                    <a:lnTo>
                      <a:pt x="2439" y="7591"/>
                    </a:lnTo>
                    <a:lnTo>
                      <a:pt x="2448" y="7591"/>
                    </a:lnTo>
                    <a:lnTo>
                      <a:pt x="2505" y="7601"/>
                    </a:lnTo>
                    <a:lnTo>
                      <a:pt x="2515" y="7610"/>
                    </a:lnTo>
                    <a:lnTo>
                      <a:pt x="2524" y="7620"/>
                    </a:lnTo>
                    <a:lnTo>
                      <a:pt x="2524" y="7629"/>
                    </a:lnTo>
                    <a:lnTo>
                      <a:pt x="2524" y="7639"/>
                    </a:lnTo>
                    <a:lnTo>
                      <a:pt x="2524" y="7658"/>
                    </a:lnTo>
                    <a:lnTo>
                      <a:pt x="2505" y="7667"/>
                    </a:lnTo>
                    <a:lnTo>
                      <a:pt x="2486" y="7686"/>
                    </a:lnTo>
                    <a:lnTo>
                      <a:pt x="2439" y="7715"/>
                    </a:lnTo>
                    <a:lnTo>
                      <a:pt x="2419" y="7725"/>
                    </a:lnTo>
                    <a:lnTo>
                      <a:pt x="2400" y="7743"/>
                    </a:lnTo>
                    <a:lnTo>
                      <a:pt x="2391" y="7753"/>
                    </a:lnTo>
                    <a:lnTo>
                      <a:pt x="2353" y="7810"/>
                    </a:lnTo>
                    <a:lnTo>
                      <a:pt x="2343" y="7820"/>
                    </a:lnTo>
                    <a:lnTo>
                      <a:pt x="2343" y="7829"/>
                    </a:lnTo>
                    <a:lnTo>
                      <a:pt x="2353" y="7839"/>
                    </a:lnTo>
                    <a:lnTo>
                      <a:pt x="2372" y="7858"/>
                    </a:lnTo>
                    <a:lnTo>
                      <a:pt x="2381" y="7867"/>
                    </a:lnTo>
                    <a:lnTo>
                      <a:pt x="2381" y="7886"/>
                    </a:lnTo>
                    <a:lnTo>
                      <a:pt x="2381" y="7896"/>
                    </a:lnTo>
                    <a:lnTo>
                      <a:pt x="2381" y="7906"/>
                    </a:lnTo>
                    <a:lnTo>
                      <a:pt x="2381" y="7915"/>
                    </a:lnTo>
                    <a:lnTo>
                      <a:pt x="2334" y="7953"/>
                    </a:lnTo>
                    <a:lnTo>
                      <a:pt x="2324" y="7963"/>
                    </a:lnTo>
                    <a:lnTo>
                      <a:pt x="2315" y="7972"/>
                    </a:lnTo>
                    <a:lnTo>
                      <a:pt x="2305" y="8020"/>
                    </a:lnTo>
                    <a:lnTo>
                      <a:pt x="2286" y="8058"/>
                    </a:lnTo>
                    <a:lnTo>
                      <a:pt x="2286" y="8067"/>
                    </a:lnTo>
                    <a:lnTo>
                      <a:pt x="2286" y="8077"/>
                    </a:lnTo>
                    <a:lnTo>
                      <a:pt x="2305" y="8106"/>
                    </a:lnTo>
                    <a:lnTo>
                      <a:pt x="2315" y="8134"/>
                    </a:lnTo>
                    <a:lnTo>
                      <a:pt x="2315" y="8153"/>
                    </a:lnTo>
                    <a:lnTo>
                      <a:pt x="2324" y="8182"/>
                    </a:lnTo>
                    <a:lnTo>
                      <a:pt x="2324" y="8201"/>
                    </a:lnTo>
                    <a:lnTo>
                      <a:pt x="2315" y="8210"/>
                    </a:lnTo>
                    <a:lnTo>
                      <a:pt x="2315" y="8220"/>
                    </a:lnTo>
                    <a:lnTo>
                      <a:pt x="2305" y="8229"/>
                    </a:lnTo>
                    <a:lnTo>
                      <a:pt x="2296" y="8229"/>
                    </a:lnTo>
                    <a:lnTo>
                      <a:pt x="2286" y="8239"/>
                    </a:lnTo>
                    <a:lnTo>
                      <a:pt x="2238" y="8258"/>
                    </a:lnTo>
                    <a:lnTo>
                      <a:pt x="2181" y="8258"/>
                    </a:lnTo>
                    <a:lnTo>
                      <a:pt x="2124" y="8248"/>
                    </a:lnTo>
                    <a:lnTo>
                      <a:pt x="2076" y="8229"/>
                    </a:lnTo>
                    <a:lnTo>
                      <a:pt x="2067" y="8220"/>
                    </a:lnTo>
                    <a:lnTo>
                      <a:pt x="2048" y="8201"/>
                    </a:lnTo>
                    <a:lnTo>
                      <a:pt x="1953" y="8124"/>
                    </a:lnTo>
                    <a:lnTo>
                      <a:pt x="1943" y="8124"/>
                    </a:lnTo>
                    <a:lnTo>
                      <a:pt x="1924" y="8124"/>
                    </a:lnTo>
                    <a:lnTo>
                      <a:pt x="1905" y="8124"/>
                    </a:lnTo>
                    <a:lnTo>
                      <a:pt x="1848" y="8134"/>
                    </a:lnTo>
                    <a:lnTo>
                      <a:pt x="1838" y="8144"/>
                    </a:lnTo>
                    <a:lnTo>
                      <a:pt x="1829" y="8153"/>
                    </a:lnTo>
                    <a:lnTo>
                      <a:pt x="1819" y="8163"/>
                    </a:lnTo>
                    <a:lnTo>
                      <a:pt x="1810" y="8163"/>
                    </a:lnTo>
                    <a:lnTo>
                      <a:pt x="1800" y="8163"/>
                    </a:lnTo>
                    <a:lnTo>
                      <a:pt x="1791" y="8153"/>
                    </a:lnTo>
                    <a:lnTo>
                      <a:pt x="1781" y="8134"/>
                    </a:lnTo>
                    <a:lnTo>
                      <a:pt x="1781" y="8124"/>
                    </a:lnTo>
                    <a:lnTo>
                      <a:pt x="1781" y="8115"/>
                    </a:lnTo>
                    <a:lnTo>
                      <a:pt x="1772" y="8106"/>
                    </a:lnTo>
                    <a:lnTo>
                      <a:pt x="1762" y="8106"/>
                    </a:lnTo>
                    <a:lnTo>
                      <a:pt x="1743" y="8106"/>
                    </a:lnTo>
                    <a:lnTo>
                      <a:pt x="1657" y="8144"/>
                    </a:lnTo>
                    <a:lnTo>
                      <a:pt x="1629" y="8144"/>
                    </a:lnTo>
                    <a:lnTo>
                      <a:pt x="1543" y="8124"/>
                    </a:lnTo>
                    <a:lnTo>
                      <a:pt x="1514" y="8115"/>
                    </a:lnTo>
                    <a:lnTo>
                      <a:pt x="1496" y="8106"/>
                    </a:lnTo>
                    <a:lnTo>
                      <a:pt x="1486" y="8086"/>
                    </a:lnTo>
                    <a:lnTo>
                      <a:pt x="1476" y="8058"/>
                    </a:lnTo>
                    <a:lnTo>
                      <a:pt x="1467" y="8048"/>
                    </a:lnTo>
                    <a:lnTo>
                      <a:pt x="1457" y="8048"/>
                    </a:lnTo>
                    <a:lnTo>
                      <a:pt x="1448" y="8039"/>
                    </a:lnTo>
                    <a:lnTo>
                      <a:pt x="1429" y="8048"/>
                    </a:lnTo>
                    <a:lnTo>
                      <a:pt x="1381" y="8077"/>
                    </a:lnTo>
                    <a:lnTo>
                      <a:pt x="1315" y="8134"/>
                    </a:lnTo>
                    <a:lnTo>
                      <a:pt x="1296" y="8144"/>
                    </a:lnTo>
                    <a:lnTo>
                      <a:pt x="1267" y="8153"/>
                    </a:lnTo>
                    <a:lnTo>
                      <a:pt x="981" y="8124"/>
                    </a:lnTo>
                    <a:lnTo>
                      <a:pt x="943" y="8134"/>
                    </a:lnTo>
                    <a:lnTo>
                      <a:pt x="924" y="7705"/>
                    </a:lnTo>
                    <a:lnTo>
                      <a:pt x="915" y="7677"/>
                    </a:lnTo>
                    <a:lnTo>
                      <a:pt x="905" y="7658"/>
                    </a:lnTo>
                    <a:lnTo>
                      <a:pt x="905" y="7639"/>
                    </a:lnTo>
                    <a:lnTo>
                      <a:pt x="895" y="7601"/>
                    </a:lnTo>
                    <a:lnTo>
                      <a:pt x="905" y="7572"/>
                    </a:lnTo>
                    <a:lnTo>
                      <a:pt x="934" y="7525"/>
                    </a:lnTo>
                    <a:lnTo>
                      <a:pt x="934" y="7496"/>
                    </a:lnTo>
                    <a:lnTo>
                      <a:pt x="934" y="7467"/>
                    </a:lnTo>
                    <a:lnTo>
                      <a:pt x="915" y="7372"/>
                    </a:lnTo>
                    <a:lnTo>
                      <a:pt x="915" y="7353"/>
                    </a:lnTo>
                    <a:lnTo>
                      <a:pt x="924" y="7305"/>
                    </a:lnTo>
                    <a:lnTo>
                      <a:pt x="915" y="7277"/>
                    </a:lnTo>
                    <a:lnTo>
                      <a:pt x="895" y="7229"/>
                    </a:lnTo>
                    <a:lnTo>
                      <a:pt x="829" y="7144"/>
                    </a:lnTo>
                    <a:lnTo>
                      <a:pt x="810" y="7077"/>
                    </a:lnTo>
                    <a:lnTo>
                      <a:pt x="810" y="7010"/>
                    </a:lnTo>
                    <a:lnTo>
                      <a:pt x="829" y="6963"/>
                    </a:lnTo>
                    <a:lnTo>
                      <a:pt x="857" y="6915"/>
                    </a:lnTo>
                    <a:lnTo>
                      <a:pt x="877" y="6867"/>
                    </a:lnTo>
                    <a:lnTo>
                      <a:pt x="886" y="6782"/>
                    </a:lnTo>
                    <a:lnTo>
                      <a:pt x="857" y="6734"/>
                    </a:lnTo>
                    <a:lnTo>
                      <a:pt x="819" y="6705"/>
                    </a:lnTo>
                    <a:lnTo>
                      <a:pt x="781" y="6667"/>
                    </a:lnTo>
                    <a:lnTo>
                      <a:pt x="762" y="6610"/>
                    </a:lnTo>
                    <a:lnTo>
                      <a:pt x="743" y="6553"/>
                    </a:lnTo>
                    <a:lnTo>
                      <a:pt x="724" y="6505"/>
                    </a:lnTo>
                    <a:lnTo>
                      <a:pt x="686" y="6448"/>
                    </a:lnTo>
                    <a:lnTo>
                      <a:pt x="648" y="6353"/>
                    </a:lnTo>
                    <a:lnTo>
                      <a:pt x="562" y="6010"/>
                    </a:lnTo>
                    <a:lnTo>
                      <a:pt x="515" y="5896"/>
                    </a:lnTo>
                    <a:lnTo>
                      <a:pt x="410" y="5677"/>
                    </a:lnTo>
                    <a:lnTo>
                      <a:pt x="229" y="5115"/>
                    </a:lnTo>
                    <a:lnTo>
                      <a:pt x="181" y="4867"/>
                    </a:lnTo>
                    <a:lnTo>
                      <a:pt x="172" y="4639"/>
                    </a:lnTo>
                    <a:lnTo>
                      <a:pt x="124" y="4563"/>
                    </a:lnTo>
                    <a:lnTo>
                      <a:pt x="95" y="4486"/>
                    </a:lnTo>
                    <a:lnTo>
                      <a:pt x="77" y="4296"/>
                    </a:lnTo>
                    <a:lnTo>
                      <a:pt x="57" y="4201"/>
                    </a:lnTo>
                    <a:lnTo>
                      <a:pt x="29" y="4115"/>
                    </a:lnTo>
                    <a:lnTo>
                      <a:pt x="0" y="4029"/>
                    </a:lnTo>
                    <a:lnTo>
                      <a:pt x="0" y="3915"/>
                    </a:lnTo>
                    <a:lnTo>
                      <a:pt x="77" y="3934"/>
                    </a:lnTo>
                    <a:lnTo>
                      <a:pt x="267" y="4058"/>
                    </a:lnTo>
                    <a:lnTo>
                      <a:pt x="305" y="4067"/>
                    </a:lnTo>
                    <a:lnTo>
                      <a:pt x="343" y="4067"/>
                    </a:lnTo>
                    <a:lnTo>
                      <a:pt x="448" y="4020"/>
                    </a:lnTo>
                    <a:lnTo>
                      <a:pt x="581" y="4001"/>
                    </a:lnTo>
                    <a:lnTo>
                      <a:pt x="619" y="3972"/>
                    </a:lnTo>
                    <a:lnTo>
                      <a:pt x="657" y="3962"/>
                    </a:lnTo>
                    <a:lnTo>
                      <a:pt x="667" y="3962"/>
                    </a:lnTo>
                    <a:lnTo>
                      <a:pt x="705" y="3991"/>
                    </a:lnTo>
                    <a:lnTo>
                      <a:pt x="724" y="3991"/>
                    </a:lnTo>
                    <a:lnTo>
                      <a:pt x="743" y="3991"/>
                    </a:lnTo>
                    <a:lnTo>
                      <a:pt x="905" y="3896"/>
                    </a:lnTo>
                    <a:lnTo>
                      <a:pt x="943" y="3886"/>
                    </a:lnTo>
                    <a:lnTo>
                      <a:pt x="972" y="3905"/>
                    </a:lnTo>
                    <a:lnTo>
                      <a:pt x="1038" y="3944"/>
                    </a:lnTo>
                    <a:lnTo>
                      <a:pt x="1077" y="3953"/>
                    </a:lnTo>
                    <a:lnTo>
                      <a:pt x="1210" y="3953"/>
                    </a:lnTo>
                    <a:lnTo>
                      <a:pt x="1276" y="3934"/>
                    </a:lnTo>
                    <a:lnTo>
                      <a:pt x="1410" y="3858"/>
                    </a:lnTo>
                    <a:lnTo>
                      <a:pt x="1476" y="3848"/>
                    </a:lnTo>
                    <a:lnTo>
                      <a:pt x="1553" y="3867"/>
                    </a:lnTo>
                    <a:lnTo>
                      <a:pt x="1610" y="3944"/>
                    </a:lnTo>
                    <a:lnTo>
                      <a:pt x="1648" y="4048"/>
                    </a:lnTo>
                    <a:lnTo>
                      <a:pt x="1667" y="4086"/>
                    </a:lnTo>
                    <a:lnTo>
                      <a:pt x="1715" y="4096"/>
                    </a:lnTo>
                    <a:lnTo>
                      <a:pt x="1781" y="4086"/>
                    </a:lnTo>
                    <a:lnTo>
                      <a:pt x="1857" y="4115"/>
                    </a:lnTo>
                    <a:lnTo>
                      <a:pt x="1934" y="4115"/>
                    </a:lnTo>
                    <a:lnTo>
                      <a:pt x="2010" y="4067"/>
                    </a:lnTo>
                    <a:lnTo>
                      <a:pt x="2258" y="3848"/>
                    </a:lnTo>
                    <a:lnTo>
                      <a:pt x="2362" y="3781"/>
                    </a:lnTo>
                    <a:lnTo>
                      <a:pt x="2505" y="3763"/>
                    </a:lnTo>
                    <a:lnTo>
                      <a:pt x="2553" y="3715"/>
                    </a:lnTo>
                    <a:lnTo>
                      <a:pt x="2562" y="3715"/>
                    </a:lnTo>
                    <a:lnTo>
                      <a:pt x="2572" y="3715"/>
                    </a:lnTo>
                    <a:lnTo>
                      <a:pt x="2581" y="3724"/>
                    </a:lnTo>
                    <a:lnTo>
                      <a:pt x="2610" y="3791"/>
                    </a:lnTo>
                    <a:lnTo>
                      <a:pt x="2638" y="3829"/>
                    </a:lnTo>
                    <a:lnTo>
                      <a:pt x="2677" y="3829"/>
                    </a:lnTo>
                    <a:lnTo>
                      <a:pt x="2820" y="3810"/>
                    </a:lnTo>
                    <a:lnTo>
                      <a:pt x="2858" y="3791"/>
                    </a:lnTo>
                    <a:lnTo>
                      <a:pt x="2886" y="3724"/>
                    </a:lnTo>
                    <a:lnTo>
                      <a:pt x="2886" y="3620"/>
                    </a:lnTo>
                    <a:lnTo>
                      <a:pt x="2867" y="3553"/>
                    </a:lnTo>
                    <a:lnTo>
                      <a:pt x="2838" y="3486"/>
                    </a:lnTo>
                    <a:lnTo>
                      <a:pt x="2820" y="3410"/>
                    </a:lnTo>
                    <a:lnTo>
                      <a:pt x="2810" y="3353"/>
                    </a:lnTo>
                    <a:lnTo>
                      <a:pt x="2810" y="3343"/>
                    </a:lnTo>
                    <a:lnTo>
                      <a:pt x="2820" y="3343"/>
                    </a:lnTo>
                    <a:lnTo>
                      <a:pt x="2838" y="3315"/>
                    </a:lnTo>
                    <a:lnTo>
                      <a:pt x="2886" y="3296"/>
                    </a:lnTo>
                    <a:lnTo>
                      <a:pt x="2886" y="3277"/>
                    </a:lnTo>
                    <a:lnTo>
                      <a:pt x="2886" y="3248"/>
                    </a:lnTo>
                    <a:lnTo>
                      <a:pt x="2886" y="3229"/>
                    </a:lnTo>
                    <a:lnTo>
                      <a:pt x="2886" y="3201"/>
                    </a:lnTo>
                    <a:lnTo>
                      <a:pt x="2953" y="3162"/>
                    </a:lnTo>
                    <a:lnTo>
                      <a:pt x="2962" y="3153"/>
                    </a:lnTo>
                    <a:lnTo>
                      <a:pt x="3067" y="3144"/>
                    </a:lnTo>
                    <a:lnTo>
                      <a:pt x="3162" y="3162"/>
                    </a:lnTo>
                    <a:lnTo>
                      <a:pt x="3334" y="3229"/>
                    </a:lnTo>
                    <a:lnTo>
                      <a:pt x="3429" y="3210"/>
                    </a:lnTo>
                    <a:lnTo>
                      <a:pt x="3524" y="3153"/>
                    </a:lnTo>
                    <a:lnTo>
                      <a:pt x="3620" y="3048"/>
                    </a:lnTo>
                    <a:lnTo>
                      <a:pt x="3648" y="2972"/>
                    </a:lnTo>
                    <a:lnTo>
                      <a:pt x="3696" y="2801"/>
                    </a:lnTo>
                    <a:lnTo>
                      <a:pt x="3724" y="2753"/>
                    </a:lnTo>
                    <a:lnTo>
                      <a:pt x="3762" y="2743"/>
                    </a:lnTo>
                    <a:lnTo>
                      <a:pt x="3896" y="2791"/>
                    </a:lnTo>
                    <a:lnTo>
                      <a:pt x="4077" y="2781"/>
                    </a:lnTo>
                    <a:lnTo>
                      <a:pt x="4134" y="2753"/>
                    </a:lnTo>
                    <a:lnTo>
                      <a:pt x="4219" y="2620"/>
                    </a:lnTo>
                    <a:lnTo>
                      <a:pt x="4267" y="2591"/>
                    </a:lnTo>
                    <a:lnTo>
                      <a:pt x="4296" y="2600"/>
                    </a:lnTo>
                    <a:lnTo>
                      <a:pt x="4315" y="2620"/>
                    </a:lnTo>
                    <a:lnTo>
                      <a:pt x="4324" y="2639"/>
                    </a:lnTo>
                    <a:lnTo>
                      <a:pt x="4477" y="2848"/>
                    </a:lnTo>
                    <a:lnTo>
                      <a:pt x="4458" y="2858"/>
                    </a:lnTo>
                    <a:lnTo>
                      <a:pt x="4410" y="2858"/>
                    </a:lnTo>
                    <a:lnTo>
                      <a:pt x="4362" y="2877"/>
                    </a:lnTo>
                    <a:lnTo>
                      <a:pt x="4353" y="2915"/>
                    </a:lnTo>
                    <a:lnTo>
                      <a:pt x="4410" y="2943"/>
                    </a:lnTo>
                    <a:lnTo>
                      <a:pt x="4420" y="2972"/>
                    </a:lnTo>
                    <a:lnTo>
                      <a:pt x="4410" y="3001"/>
                    </a:lnTo>
                    <a:lnTo>
                      <a:pt x="4343" y="3029"/>
                    </a:lnTo>
                    <a:lnTo>
                      <a:pt x="4324" y="3048"/>
                    </a:lnTo>
                    <a:lnTo>
                      <a:pt x="4343" y="3115"/>
                    </a:lnTo>
                    <a:lnTo>
                      <a:pt x="4391" y="3162"/>
                    </a:lnTo>
                    <a:lnTo>
                      <a:pt x="4448" y="3191"/>
                    </a:lnTo>
                    <a:lnTo>
                      <a:pt x="4638" y="3220"/>
                    </a:lnTo>
                    <a:lnTo>
                      <a:pt x="4686" y="3220"/>
                    </a:lnTo>
                    <a:lnTo>
                      <a:pt x="4715" y="3210"/>
                    </a:lnTo>
                    <a:lnTo>
                      <a:pt x="4743" y="3162"/>
                    </a:lnTo>
                    <a:lnTo>
                      <a:pt x="4772" y="3153"/>
                    </a:lnTo>
                    <a:lnTo>
                      <a:pt x="4848" y="3162"/>
                    </a:lnTo>
                    <a:lnTo>
                      <a:pt x="4877" y="3162"/>
                    </a:lnTo>
                    <a:lnTo>
                      <a:pt x="4924" y="3124"/>
                    </a:lnTo>
                    <a:lnTo>
                      <a:pt x="4943" y="3067"/>
                    </a:lnTo>
                    <a:lnTo>
                      <a:pt x="4943" y="2896"/>
                    </a:lnTo>
                    <a:lnTo>
                      <a:pt x="4953" y="2877"/>
                    </a:lnTo>
                    <a:lnTo>
                      <a:pt x="4981" y="2839"/>
                    </a:lnTo>
                    <a:lnTo>
                      <a:pt x="4981" y="2829"/>
                    </a:lnTo>
                    <a:lnTo>
                      <a:pt x="4981" y="2801"/>
                    </a:lnTo>
                    <a:lnTo>
                      <a:pt x="4972" y="2801"/>
                    </a:lnTo>
                    <a:lnTo>
                      <a:pt x="4953" y="2791"/>
                    </a:lnTo>
                    <a:lnTo>
                      <a:pt x="4943" y="2781"/>
                    </a:lnTo>
                    <a:lnTo>
                      <a:pt x="4934" y="2734"/>
                    </a:lnTo>
                    <a:lnTo>
                      <a:pt x="4915" y="2705"/>
                    </a:lnTo>
                    <a:lnTo>
                      <a:pt x="4896" y="2677"/>
                    </a:lnTo>
                    <a:lnTo>
                      <a:pt x="4877" y="2658"/>
                    </a:lnTo>
                    <a:lnTo>
                      <a:pt x="4867" y="2648"/>
                    </a:lnTo>
                    <a:lnTo>
                      <a:pt x="4839" y="2658"/>
                    </a:lnTo>
                    <a:lnTo>
                      <a:pt x="4829" y="2658"/>
                    </a:lnTo>
                    <a:lnTo>
                      <a:pt x="4829" y="2648"/>
                    </a:lnTo>
                    <a:lnTo>
                      <a:pt x="4801" y="2582"/>
                    </a:lnTo>
                    <a:lnTo>
                      <a:pt x="4791" y="2543"/>
                    </a:lnTo>
                    <a:lnTo>
                      <a:pt x="4781" y="2515"/>
                    </a:lnTo>
                    <a:lnTo>
                      <a:pt x="4753" y="2496"/>
                    </a:lnTo>
                    <a:lnTo>
                      <a:pt x="4724" y="2505"/>
                    </a:lnTo>
                    <a:lnTo>
                      <a:pt x="4591" y="2572"/>
                    </a:lnTo>
                    <a:lnTo>
                      <a:pt x="4496" y="2582"/>
                    </a:lnTo>
                    <a:lnTo>
                      <a:pt x="4448" y="2562"/>
                    </a:lnTo>
                    <a:lnTo>
                      <a:pt x="4420" y="2515"/>
                    </a:lnTo>
                    <a:lnTo>
                      <a:pt x="4420" y="2420"/>
                    </a:lnTo>
                    <a:lnTo>
                      <a:pt x="4467" y="2344"/>
                    </a:lnTo>
                    <a:lnTo>
                      <a:pt x="4562" y="2220"/>
                    </a:lnTo>
                    <a:lnTo>
                      <a:pt x="4600" y="2143"/>
                    </a:lnTo>
                    <a:lnTo>
                      <a:pt x="4610" y="2067"/>
                    </a:lnTo>
                    <a:lnTo>
                      <a:pt x="4610" y="1991"/>
                    </a:lnTo>
                    <a:lnTo>
                      <a:pt x="4620" y="1896"/>
                    </a:lnTo>
                    <a:lnTo>
                      <a:pt x="4638" y="1820"/>
                    </a:lnTo>
                    <a:lnTo>
                      <a:pt x="4677" y="1772"/>
                    </a:lnTo>
                    <a:lnTo>
                      <a:pt x="4810" y="1696"/>
                    </a:lnTo>
                    <a:lnTo>
                      <a:pt x="4848" y="1648"/>
                    </a:lnTo>
                    <a:lnTo>
                      <a:pt x="4877" y="1591"/>
                    </a:lnTo>
                    <a:lnTo>
                      <a:pt x="4886" y="1524"/>
                    </a:lnTo>
                    <a:lnTo>
                      <a:pt x="4877" y="1448"/>
                    </a:lnTo>
                    <a:lnTo>
                      <a:pt x="4819" y="1315"/>
                    </a:lnTo>
                    <a:lnTo>
                      <a:pt x="4810" y="1239"/>
                    </a:lnTo>
                    <a:lnTo>
                      <a:pt x="4810" y="1191"/>
                    </a:lnTo>
                    <a:lnTo>
                      <a:pt x="4819" y="1163"/>
                    </a:lnTo>
                    <a:lnTo>
                      <a:pt x="4829" y="1124"/>
                    </a:lnTo>
                    <a:lnTo>
                      <a:pt x="4839" y="1086"/>
                    </a:lnTo>
                    <a:lnTo>
                      <a:pt x="4848" y="1048"/>
                    </a:lnTo>
                    <a:lnTo>
                      <a:pt x="4839" y="858"/>
                    </a:lnTo>
                    <a:lnTo>
                      <a:pt x="4848" y="800"/>
                    </a:lnTo>
                    <a:lnTo>
                      <a:pt x="4867" y="772"/>
                    </a:lnTo>
                    <a:lnTo>
                      <a:pt x="4915" y="724"/>
                    </a:lnTo>
                    <a:lnTo>
                      <a:pt x="4934" y="715"/>
                    </a:lnTo>
                    <a:lnTo>
                      <a:pt x="4953" y="715"/>
                    </a:lnTo>
                    <a:lnTo>
                      <a:pt x="4962" y="715"/>
                    </a:lnTo>
                    <a:lnTo>
                      <a:pt x="4972" y="677"/>
                    </a:lnTo>
                    <a:lnTo>
                      <a:pt x="4972" y="648"/>
                    </a:lnTo>
                    <a:lnTo>
                      <a:pt x="4953" y="572"/>
                    </a:lnTo>
                    <a:lnTo>
                      <a:pt x="4943" y="543"/>
                    </a:lnTo>
                    <a:lnTo>
                      <a:pt x="4972" y="467"/>
                    </a:lnTo>
                    <a:lnTo>
                      <a:pt x="5010" y="420"/>
                    </a:lnTo>
                    <a:lnTo>
                      <a:pt x="5067" y="381"/>
                    </a:lnTo>
                    <a:lnTo>
                      <a:pt x="5105" y="334"/>
                    </a:lnTo>
                    <a:lnTo>
                      <a:pt x="5124" y="296"/>
                    </a:lnTo>
                    <a:lnTo>
                      <a:pt x="5124" y="258"/>
                    </a:lnTo>
                    <a:lnTo>
                      <a:pt x="5134" y="229"/>
                    </a:lnTo>
                    <a:lnTo>
                      <a:pt x="5162" y="210"/>
                    </a:lnTo>
                    <a:lnTo>
                      <a:pt x="5239" y="172"/>
                    </a:lnTo>
                    <a:lnTo>
                      <a:pt x="5277" y="172"/>
                    </a:lnTo>
                    <a:lnTo>
                      <a:pt x="5362" y="191"/>
                    </a:lnTo>
                    <a:lnTo>
                      <a:pt x="5400" y="191"/>
                    </a:lnTo>
                    <a:lnTo>
                      <a:pt x="5658" y="143"/>
                    </a:lnTo>
                    <a:lnTo>
                      <a:pt x="5743" y="96"/>
                    </a:lnTo>
                    <a:lnTo>
                      <a:pt x="5772" y="58"/>
                    </a:lnTo>
                    <a:lnTo>
                      <a:pt x="5810" y="0"/>
                    </a:lnTo>
                  </a:path>
                </a:pathLst>
              </a:custGeom>
              <a:solidFill>
                <a:srgbClr val="F2F2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74" name="Freeform 5">
                <a:extLst>
                  <a:ext uri="{FF2B5EF4-FFF2-40B4-BE49-F238E27FC236}">
                    <a16:creationId xmlns:a16="http://schemas.microsoft.com/office/drawing/2014/main" id="{402AA199-64BA-0746-863A-C16173CD6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5413" y="3138488"/>
                <a:ext cx="3603625" cy="2320925"/>
              </a:xfrm>
              <a:custGeom>
                <a:avLst/>
                <a:gdLst>
                  <a:gd name="T0" fmla="*/ 2808099 w 10011"/>
                  <a:gd name="T1" fmla="*/ 472968 h 6448"/>
                  <a:gd name="T2" fmla="*/ 2910689 w 10011"/>
                  <a:gd name="T3" fmla="*/ 682096 h 6448"/>
                  <a:gd name="T4" fmla="*/ 3425082 w 10011"/>
                  <a:gd name="T5" fmla="*/ 1017924 h 6448"/>
                  <a:gd name="T6" fmla="*/ 3503914 w 10011"/>
                  <a:gd name="T7" fmla="*/ 1278524 h 6448"/>
                  <a:gd name="T8" fmla="*/ 3552150 w 10011"/>
                  <a:gd name="T9" fmla="*/ 1477574 h 6448"/>
                  <a:gd name="T10" fmla="*/ 3318891 w 10011"/>
                  <a:gd name="T11" fmla="*/ 1676264 h 6448"/>
                  <a:gd name="T12" fmla="*/ 3051436 w 10011"/>
                  <a:gd name="T13" fmla="*/ 1779208 h 6448"/>
                  <a:gd name="T14" fmla="*/ 2684630 w 10011"/>
                  <a:gd name="T15" fmla="*/ 1655747 h 6448"/>
                  <a:gd name="T16" fmla="*/ 2441293 w 10011"/>
                  <a:gd name="T17" fmla="*/ 1755092 h 6448"/>
                  <a:gd name="T18" fmla="*/ 2334743 w 10011"/>
                  <a:gd name="T19" fmla="*/ 1727736 h 6448"/>
                  <a:gd name="T20" fmla="*/ 2331503 w 10011"/>
                  <a:gd name="T21" fmla="*/ 1638469 h 6448"/>
                  <a:gd name="T22" fmla="*/ 2269949 w 10011"/>
                  <a:gd name="T23" fmla="*/ 1545964 h 6448"/>
                  <a:gd name="T24" fmla="*/ 2101845 w 10011"/>
                  <a:gd name="T25" fmla="*/ 1535525 h 6448"/>
                  <a:gd name="T26" fmla="*/ 1964697 w 10011"/>
                  <a:gd name="T27" fmla="*/ 1528686 h 6448"/>
                  <a:gd name="T28" fmla="*/ 1776075 w 10011"/>
                  <a:gd name="T29" fmla="*/ 1549203 h 6448"/>
                  <a:gd name="T30" fmla="*/ 1556855 w 10011"/>
                  <a:gd name="T31" fmla="*/ 1528686 h 6448"/>
                  <a:gd name="T32" fmla="*/ 1436626 w 10011"/>
                  <a:gd name="T33" fmla="*/ 1491252 h 6448"/>
                  <a:gd name="T34" fmla="*/ 1326837 w 10011"/>
                  <a:gd name="T35" fmla="*/ 1453458 h 6448"/>
                  <a:gd name="T36" fmla="*/ 1326837 w 10011"/>
                  <a:gd name="T37" fmla="*/ 1631630 h 6448"/>
                  <a:gd name="T38" fmla="*/ 1278961 w 10011"/>
                  <a:gd name="T39" fmla="*/ 1720897 h 6448"/>
                  <a:gd name="T40" fmla="*/ 1200128 w 10011"/>
                  <a:gd name="T41" fmla="*/ 1786047 h 6448"/>
                  <a:gd name="T42" fmla="*/ 1227486 w 10011"/>
                  <a:gd name="T43" fmla="*/ 1895470 h 6448"/>
                  <a:gd name="T44" fmla="*/ 1231086 w 10011"/>
                  <a:gd name="T45" fmla="*/ 1974298 h 6448"/>
                  <a:gd name="T46" fmla="*/ 1018345 w 10011"/>
                  <a:gd name="T47" fmla="*/ 1974298 h 6448"/>
                  <a:gd name="T48" fmla="*/ 898476 w 10011"/>
                  <a:gd name="T49" fmla="*/ 1974298 h 6448"/>
                  <a:gd name="T50" fmla="*/ 685736 w 10011"/>
                  <a:gd name="T51" fmla="*/ 2077242 h 6448"/>
                  <a:gd name="T52" fmla="*/ 579546 w 10011"/>
                  <a:gd name="T53" fmla="*/ 2241737 h 6448"/>
                  <a:gd name="T54" fmla="*/ 456078 w 10011"/>
                  <a:gd name="T55" fmla="*/ 2310487 h 6448"/>
                  <a:gd name="T56" fmla="*/ 264215 w 10011"/>
                  <a:gd name="T57" fmla="*/ 2090920 h 6448"/>
                  <a:gd name="T58" fmla="*/ 291573 w 10011"/>
                  <a:gd name="T59" fmla="*/ 1943703 h 6448"/>
                  <a:gd name="T60" fmla="*/ 346288 w 10011"/>
                  <a:gd name="T61" fmla="*/ 1799725 h 6448"/>
                  <a:gd name="T62" fmla="*/ 236858 w 10011"/>
                  <a:gd name="T63" fmla="*/ 1676264 h 6448"/>
                  <a:gd name="T64" fmla="*/ 82432 w 10011"/>
                  <a:gd name="T65" fmla="*/ 1624791 h 6448"/>
                  <a:gd name="T66" fmla="*/ 96111 w 10011"/>
                  <a:gd name="T67" fmla="*/ 1563241 h 6448"/>
                  <a:gd name="T68" fmla="*/ 284734 w 10011"/>
                  <a:gd name="T69" fmla="*/ 1518608 h 6448"/>
                  <a:gd name="T70" fmla="*/ 243697 w 10011"/>
                  <a:gd name="T71" fmla="*/ 1391547 h 6448"/>
                  <a:gd name="T72" fmla="*/ 370406 w 10011"/>
                  <a:gd name="T73" fmla="*/ 1223813 h 6448"/>
                  <a:gd name="T74" fmla="*/ 397763 w 10011"/>
                  <a:gd name="T75" fmla="*/ 1144985 h 6448"/>
                  <a:gd name="T76" fmla="*/ 565867 w 10011"/>
                  <a:gd name="T77" fmla="*/ 1134546 h 6448"/>
                  <a:gd name="T78" fmla="*/ 610503 w 10011"/>
                  <a:gd name="T79" fmla="*/ 1196097 h 6448"/>
                  <a:gd name="T80" fmla="*/ 668818 w 10011"/>
                  <a:gd name="T81" fmla="*/ 1158663 h 6448"/>
                  <a:gd name="T82" fmla="*/ 802365 w 10011"/>
                  <a:gd name="T83" fmla="*/ 1035202 h 6448"/>
                  <a:gd name="T84" fmla="*/ 973709 w 10011"/>
                  <a:gd name="T85" fmla="*/ 976891 h 6448"/>
                  <a:gd name="T86" fmla="*/ 1045703 w 10011"/>
                  <a:gd name="T87" fmla="*/ 949535 h 6448"/>
                  <a:gd name="T88" fmla="*/ 1056142 w 10011"/>
                  <a:gd name="T89" fmla="*/ 857029 h 6448"/>
                  <a:gd name="T90" fmla="*/ 1021945 w 10011"/>
                  <a:gd name="T91" fmla="*/ 808796 h 6448"/>
                  <a:gd name="T92" fmla="*/ 987388 w 10011"/>
                  <a:gd name="T93" fmla="*/ 740407 h 6448"/>
                  <a:gd name="T94" fmla="*/ 980909 w 10011"/>
                  <a:gd name="T95" fmla="*/ 582751 h 6448"/>
                  <a:gd name="T96" fmla="*/ 1021945 w 10011"/>
                  <a:gd name="T97" fmla="*/ 476207 h 6448"/>
                  <a:gd name="T98" fmla="*/ 1059382 w 10011"/>
                  <a:gd name="T99" fmla="*/ 325390 h 6448"/>
                  <a:gd name="T100" fmla="*/ 1145414 w 10011"/>
                  <a:gd name="T101" fmla="*/ 185012 h 6448"/>
                  <a:gd name="T102" fmla="*/ 1354554 w 10011"/>
                  <a:gd name="T103" fmla="*/ 147217 h 6448"/>
                  <a:gd name="T104" fmla="*/ 1460744 w 10011"/>
                  <a:gd name="T105" fmla="*/ 226045 h 6448"/>
                  <a:gd name="T106" fmla="*/ 1508620 w 10011"/>
                  <a:gd name="T107" fmla="*/ 167734 h 6448"/>
                  <a:gd name="T108" fmla="*/ 1570534 w 10011"/>
                  <a:gd name="T109" fmla="*/ 126701 h 6448"/>
                  <a:gd name="T110" fmla="*/ 1728199 w 10011"/>
                  <a:gd name="T111" fmla="*/ 106184 h 6448"/>
                  <a:gd name="T112" fmla="*/ 1796593 w 10011"/>
                  <a:gd name="T113" fmla="*/ 167734 h 6448"/>
                  <a:gd name="T114" fmla="*/ 1923301 w 10011"/>
                  <a:gd name="T115" fmla="*/ 205529 h 6448"/>
                  <a:gd name="T116" fmla="*/ 1944179 w 10011"/>
                  <a:gd name="T117" fmla="*/ 99345 h 6448"/>
                  <a:gd name="T118" fmla="*/ 2187517 w 10011"/>
                  <a:gd name="T119" fmla="*/ 61551 h 6448"/>
                  <a:gd name="T120" fmla="*/ 2307386 w 10011"/>
                  <a:gd name="T121" fmla="*/ 61551 h 644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011" h="6448">
                    <a:moveTo>
                      <a:pt x="6677" y="0"/>
                    </a:moveTo>
                    <a:lnTo>
                      <a:pt x="6677" y="0"/>
                    </a:lnTo>
                    <a:lnTo>
                      <a:pt x="6744" y="19"/>
                    </a:lnTo>
                    <a:lnTo>
                      <a:pt x="6782" y="95"/>
                    </a:lnTo>
                    <a:lnTo>
                      <a:pt x="6829" y="285"/>
                    </a:lnTo>
                    <a:lnTo>
                      <a:pt x="6858" y="333"/>
                    </a:lnTo>
                    <a:lnTo>
                      <a:pt x="6887" y="362"/>
                    </a:lnTo>
                    <a:lnTo>
                      <a:pt x="6905" y="400"/>
                    </a:lnTo>
                    <a:lnTo>
                      <a:pt x="6925" y="457"/>
                    </a:lnTo>
                    <a:lnTo>
                      <a:pt x="6944" y="676"/>
                    </a:lnTo>
                    <a:lnTo>
                      <a:pt x="6963" y="781"/>
                    </a:lnTo>
                    <a:lnTo>
                      <a:pt x="7001" y="828"/>
                    </a:lnTo>
                    <a:lnTo>
                      <a:pt x="7334" y="1104"/>
                    </a:lnTo>
                    <a:lnTo>
                      <a:pt x="7391" y="1142"/>
                    </a:lnTo>
                    <a:lnTo>
                      <a:pt x="7439" y="1171"/>
                    </a:lnTo>
                    <a:lnTo>
                      <a:pt x="7553" y="1200"/>
                    </a:lnTo>
                    <a:lnTo>
                      <a:pt x="7734" y="1304"/>
                    </a:lnTo>
                    <a:lnTo>
                      <a:pt x="7801" y="1314"/>
                    </a:lnTo>
                    <a:lnTo>
                      <a:pt x="7868" y="1314"/>
                    </a:lnTo>
                    <a:lnTo>
                      <a:pt x="7887" y="1333"/>
                    </a:lnTo>
                    <a:lnTo>
                      <a:pt x="7915" y="1362"/>
                    </a:lnTo>
                    <a:lnTo>
                      <a:pt x="7925" y="1400"/>
                    </a:lnTo>
                    <a:lnTo>
                      <a:pt x="7944" y="1457"/>
                    </a:lnTo>
                    <a:lnTo>
                      <a:pt x="7963" y="1495"/>
                    </a:lnTo>
                    <a:lnTo>
                      <a:pt x="7991" y="1505"/>
                    </a:lnTo>
                    <a:lnTo>
                      <a:pt x="8039" y="1466"/>
                    </a:lnTo>
                    <a:lnTo>
                      <a:pt x="8058" y="1466"/>
                    </a:lnTo>
                    <a:lnTo>
                      <a:pt x="8077" y="1476"/>
                    </a:lnTo>
                    <a:lnTo>
                      <a:pt x="8077" y="1495"/>
                    </a:lnTo>
                    <a:lnTo>
                      <a:pt x="8077" y="1505"/>
                    </a:lnTo>
                    <a:lnTo>
                      <a:pt x="8125" y="1704"/>
                    </a:lnTo>
                    <a:lnTo>
                      <a:pt x="8115" y="1733"/>
                    </a:lnTo>
                    <a:lnTo>
                      <a:pt x="8115" y="1761"/>
                    </a:lnTo>
                    <a:lnTo>
                      <a:pt x="8106" y="1790"/>
                    </a:lnTo>
                    <a:lnTo>
                      <a:pt x="8106" y="1819"/>
                    </a:lnTo>
                    <a:lnTo>
                      <a:pt x="8086" y="1895"/>
                    </a:lnTo>
                    <a:lnTo>
                      <a:pt x="8048" y="2104"/>
                    </a:lnTo>
                    <a:lnTo>
                      <a:pt x="8010" y="2200"/>
                    </a:lnTo>
                    <a:lnTo>
                      <a:pt x="7925" y="2333"/>
                    </a:lnTo>
                    <a:lnTo>
                      <a:pt x="7906" y="2428"/>
                    </a:lnTo>
                    <a:lnTo>
                      <a:pt x="8001" y="2428"/>
                    </a:lnTo>
                    <a:lnTo>
                      <a:pt x="8182" y="2495"/>
                    </a:lnTo>
                    <a:lnTo>
                      <a:pt x="8639" y="2371"/>
                    </a:lnTo>
                    <a:lnTo>
                      <a:pt x="8687" y="2381"/>
                    </a:lnTo>
                    <a:lnTo>
                      <a:pt x="8810" y="2476"/>
                    </a:lnTo>
                    <a:lnTo>
                      <a:pt x="9087" y="2552"/>
                    </a:lnTo>
                    <a:lnTo>
                      <a:pt x="9163" y="2609"/>
                    </a:lnTo>
                    <a:lnTo>
                      <a:pt x="9229" y="2704"/>
                    </a:lnTo>
                    <a:lnTo>
                      <a:pt x="9258" y="2724"/>
                    </a:lnTo>
                    <a:lnTo>
                      <a:pt x="9372" y="2714"/>
                    </a:lnTo>
                    <a:lnTo>
                      <a:pt x="9410" y="2724"/>
                    </a:lnTo>
                    <a:lnTo>
                      <a:pt x="9458" y="2752"/>
                    </a:lnTo>
                    <a:lnTo>
                      <a:pt x="9496" y="2800"/>
                    </a:lnTo>
                    <a:lnTo>
                      <a:pt x="9515" y="2828"/>
                    </a:lnTo>
                    <a:lnTo>
                      <a:pt x="9515" y="2857"/>
                    </a:lnTo>
                    <a:lnTo>
                      <a:pt x="9515" y="2885"/>
                    </a:lnTo>
                    <a:lnTo>
                      <a:pt x="9496" y="2914"/>
                    </a:lnTo>
                    <a:lnTo>
                      <a:pt x="9334" y="2990"/>
                    </a:lnTo>
                    <a:lnTo>
                      <a:pt x="9325" y="3009"/>
                    </a:lnTo>
                    <a:lnTo>
                      <a:pt x="9315" y="3038"/>
                    </a:lnTo>
                    <a:lnTo>
                      <a:pt x="9325" y="3105"/>
                    </a:lnTo>
                    <a:lnTo>
                      <a:pt x="9344" y="3200"/>
                    </a:lnTo>
                    <a:lnTo>
                      <a:pt x="9382" y="3276"/>
                    </a:lnTo>
                    <a:lnTo>
                      <a:pt x="9439" y="3333"/>
                    </a:lnTo>
                    <a:lnTo>
                      <a:pt x="9496" y="3371"/>
                    </a:lnTo>
                    <a:lnTo>
                      <a:pt x="9601" y="3419"/>
                    </a:lnTo>
                    <a:lnTo>
                      <a:pt x="9658" y="3466"/>
                    </a:lnTo>
                    <a:lnTo>
                      <a:pt x="9687" y="3524"/>
                    </a:lnTo>
                    <a:lnTo>
                      <a:pt x="9687" y="3533"/>
                    </a:lnTo>
                    <a:lnTo>
                      <a:pt x="9706" y="3552"/>
                    </a:lnTo>
                    <a:lnTo>
                      <a:pt x="9725" y="3562"/>
                    </a:lnTo>
                    <a:lnTo>
                      <a:pt x="9734" y="3552"/>
                    </a:lnTo>
                    <a:lnTo>
                      <a:pt x="9753" y="3533"/>
                    </a:lnTo>
                    <a:lnTo>
                      <a:pt x="9791" y="3524"/>
                    </a:lnTo>
                    <a:lnTo>
                      <a:pt x="9829" y="3524"/>
                    </a:lnTo>
                    <a:lnTo>
                      <a:pt x="9868" y="3543"/>
                    </a:lnTo>
                    <a:lnTo>
                      <a:pt x="9858" y="3571"/>
                    </a:lnTo>
                    <a:lnTo>
                      <a:pt x="9849" y="3609"/>
                    </a:lnTo>
                    <a:lnTo>
                      <a:pt x="9858" y="3657"/>
                    </a:lnTo>
                    <a:lnTo>
                      <a:pt x="9877" y="3666"/>
                    </a:lnTo>
                    <a:lnTo>
                      <a:pt x="9944" y="3638"/>
                    </a:lnTo>
                    <a:lnTo>
                      <a:pt x="9972" y="3638"/>
                    </a:lnTo>
                    <a:lnTo>
                      <a:pt x="10010" y="3724"/>
                    </a:lnTo>
                    <a:lnTo>
                      <a:pt x="10010" y="3752"/>
                    </a:lnTo>
                    <a:lnTo>
                      <a:pt x="9982" y="3981"/>
                    </a:lnTo>
                    <a:lnTo>
                      <a:pt x="10010" y="4095"/>
                    </a:lnTo>
                    <a:lnTo>
                      <a:pt x="9963" y="4133"/>
                    </a:lnTo>
                    <a:lnTo>
                      <a:pt x="9934" y="4123"/>
                    </a:lnTo>
                    <a:lnTo>
                      <a:pt x="9896" y="4114"/>
                    </a:lnTo>
                    <a:lnTo>
                      <a:pt x="9868" y="4105"/>
                    </a:lnTo>
                    <a:lnTo>
                      <a:pt x="9715" y="4133"/>
                    </a:lnTo>
                    <a:lnTo>
                      <a:pt x="9715" y="4152"/>
                    </a:lnTo>
                    <a:lnTo>
                      <a:pt x="9734" y="4181"/>
                    </a:lnTo>
                    <a:lnTo>
                      <a:pt x="9744" y="4190"/>
                    </a:lnTo>
                    <a:lnTo>
                      <a:pt x="9687" y="4228"/>
                    </a:lnTo>
                    <a:lnTo>
                      <a:pt x="9620" y="4238"/>
                    </a:lnTo>
                    <a:lnTo>
                      <a:pt x="9553" y="4238"/>
                    </a:lnTo>
                    <a:lnTo>
                      <a:pt x="9496" y="4209"/>
                    </a:lnTo>
                    <a:lnTo>
                      <a:pt x="9439" y="4219"/>
                    </a:lnTo>
                    <a:lnTo>
                      <a:pt x="9420" y="4266"/>
                    </a:lnTo>
                    <a:lnTo>
                      <a:pt x="9439" y="4304"/>
                    </a:lnTo>
                    <a:lnTo>
                      <a:pt x="9496" y="4314"/>
                    </a:lnTo>
                    <a:lnTo>
                      <a:pt x="9468" y="4390"/>
                    </a:lnTo>
                    <a:lnTo>
                      <a:pt x="9439" y="4457"/>
                    </a:lnTo>
                    <a:lnTo>
                      <a:pt x="9372" y="4571"/>
                    </a:lnTo>
                    <a:lnTo>
                      <a:pt x="9334" y="4609"/>
                    </a:lnTo>
                    <a:lnTo>
                      <a:pt x="9296" y="4628"/>
                    </a:lnTo>
                    <a:lnTo>
                      <a:pt x="9220" y="4657"/>
                    </a:lnTo>
                    <a:lnTo>
                      <a:pt x="9153" y="4723"/>
                    </a:lnTo>
                    <a:lnTo>
                      <a:pt x="9096" y="4800"/>
                    </a:lnTo>
                    <a:lnTo>
                      <a:pt x="9039" y="4857"/>
                    </a:lnTo>
                    <a:lnTo>
                      <a:pt x="8925" y="4857"/>
                    </a:lnTo>
                    <a:lnTo>
                      <a:pt x="8915" y="4866"/>
                    </a:lnTo>
                    <a:lnTo>
                      <a:pt x="8906" y="4885"/>
                    </a:lnTo>
                    <a:lnTo>
                      <a:pt x="8906" y="4905"/>
                    </a:lnTo>
                    <a:lnTo>
                      <a:pt x="8906" y="4914"/>
                    </a:lnTo>
                    <a:lnTo>
                      <a:pt x="8906" y="4923"/>
                    </a:lnTo>
                    <a:lnTo>
                      <a:pt x="8906" y="4943"/>
                    </a:lnTo>
                    <a:lnTo>
                      <a:pt x="8896" y="4952"/>
                    </a:lnTo>
                    <a:lnTo>
                      <a:pt x="8886" y="4952"/>
                    </a:lnTo>
                    <a:lnTo>
                      <a:pt x="8868" y="4952"/>
                    </a:lnTo>
                    <a:lnTo>
                      <a:pt x="8791" y="4962"/>
                    </a:lnTo>
                    <a:lnTo>
                      <a:pt x="8734" y="5000"/>
                    </a:lnTo>
                    <a:lnTo>
                      <a:pt x="8715" y="5009"/>
                    </a:lnTo>
                    <a:lnTo>
                      <a:pt x="8639" y="5009"/>
                    </a:lnTo>
                    <a:lnTo>
                      <a:pt x="8477" y="4943"/>
                    </a:lnTo>
                    <a:lnTo>
                      <a:pt x="8420" y="4952"/>
                    </a:lnTo>
                    <a:lnTo>
                      <a:pt x="8363" y="4981"/>
                    </a:lnTo>
                    <a:lnTo>
                      <a:pt x="8306" y="4990"/>
                    </a:lnTo>
                    <a:lnTo>
                      <a:pt x="8258" y="4971"/>
                    </a:lnTo>
                    <a:lnTo>
                      <a:pt x="8144" y="4905"/>
                    </a:lnTo>
                    <a:lnTo>
                      <a:pt x="8115" y="4905"/>
                    </a:lnTo>
                    <a:lnTo>
                      <a:pt x="8039" y="4905"/>
                    </a:lnTo>
                    <a:lnTo>
                      <a:pt x="8020" y="4905"/>
                    </a:lnTo>
                    <a:lnTo>
                      <a:pt x="7982" y="4847"/>
                    </a:lnTo>
                    <a:lnTo>
                      <a:pt x="7963" y="4695"/>
                    </a:lnTo>
                    <a:lnTo>
                      <a:pt x="7934" y="4638"/>
                    </a:lnTo>
                    <a:lnTo>
                      <a:pt x="7896" y="4609"/>
                    </a:lnTo>
                    <a:lnTo>
                      <a:pt x="7801" y="4609"/>
                    </a:lnTo>
                    <a:lnTo>
                      <a:pt x="7753" y="4600"/>
                    </a:lnTo>
                    <a:lnTo>
                      <a:pt x="7620" y="4552"/>
                    </a:lnTo>
                    <a:lnTo>
                      <a:pt x="7582" y="4542"/>
                    </a:lnTo>
                    <a:lnTo>
                      <a:pt x="7534" y="4562"/>
                    </a:lnTo>
                    <a:lnTo>
                      <a:pt x="7458" y="4600"/>
                    </a:lnTo>
                    <a:lnTo>
                      <a:pt x="7401" y="4609"/>
                    </a:lnTo>
                    <a:lnTo>
                      <a:pt x="7296" y="4590"/>
                    </a:lnTo>
                    <a:lnTo>
                      <a:pt x="7191" y="4590"/>
                    </a:lnTo>
                    <a:lnTo>
                      <a:pt x="7115" y="4647"/>
                    </a:lnTo>
                    <a:lnTo>
                      <a:pt x="7077" y="4828"/>
                    </a:lnTo>
                    <a:lnTo>
                      <a:pt x="7077" y="4866"/>
                    </a:lnTo>
                    <a:lnTo>
                      <a:pt x="7077" y="4876"/>
                    </a:lnTo>
                    <a:lnTo>
                      <a:pt x="6934" y="4914"/>
                    </a:lnTo>
                    <a:lnTo>
                      <a:pt x="6877" y="4914"/>
                    </a:lnTo>
                    <a:lnTo>
                      <a:pt x="6867" y="4905"/>
                    </a:lnTo>
                    <a:lnTo>
                      <a:pt x="6858" y="4885"/>
                    </a:lnTo>
                    <a:lnTo>
                      <a:pt x="6848" y="4876"/>
                    </a:lnTo>
                    <a:lnTo>
                      <a:pt x="6829" y="4857"/>
                    </a:lnTo>
                    <a:lnTo>
                      <a:pt x="6820" y="4857"/>
                    </a:lnTo>
                    <a:lnTo>
                      <a:pt x="6801" y="4857"/>
                    </a:lnTo>
                    <a:lnTo>
                      <a:pt x="6791" y="4866"/>
                    </a:lnTo>
                    <a:lnTo>
                      <a:pt x="6782" y="4876"/>
                    </a:lnTo>
                    <a:lnTo>
                      <a:pt x="6782" y="4885"/>
                    </a:lnTo>
                    <a:lnTo>
                      <a:pt x="6763" y="4914"/>
                    </a:lnTo>
                    <a:lnTo>
                      <a:pt x="6753" y="4923"/>
                    </a:lnTo>
                    <a:lnTo>
                      <a:pt x="6744" y="4923"/>
                    </a:lnTo>
                    <a:lnTo>
                      <a:pt x="6715" y="4895"/>
                    </a:lnTo>
                    <a:lnTo>
                      <a:pt x="6706" y="4876"/>
                    </a:lnTo>
                    <a:lnTo>
                      <a:pt x="6687" y="4847"/>
                    </a:lnTo>
                    <a:lnTo>
                      <a:pt x="6667" y="4828"/>
                    </a:lnTo>
                    <a:lnTo>
                      <a:pt x="6649" y="4819"/>
                    </a:lnTo>
                    <a:lnTo>
                      <a:pt x="6639" y="4819"/>
                    </a:lnTo>
                    <a:lnTo>
                      <a:pt x="6620" y="4819"/>
                    </a:lnTo>
                    <a:lnTo>
                      <a:pt x="6534" y="4838"/>
                    </a:lnTo>
                    <a:lnTo>
                      <a:pt x="6515" y="4838"/>
                    </a:lnTo>
                    <a:lnTo>
                      <a:pt x="6496" y="4828"/>
                    </a:lnTo>
                    <a:lnTo>
                      <a:pt x="6496" y="4819"/>
                    </a:lnTo>
                    <a:lnTo>
                      <a:pt x="6486" y="4809"/>
                    </a:lnTo>
                    <a:lnTo>
                      <a:pt x="6486" y="4800"/>
                    </a:lnTo>
                    <a:lnTo>
                      <a:pt x="6486" y="4790"/>
                    </a:lnTo>
                    <a:lnTo>
                      <a:pt x="6486" y="4781"/>
                    </a:lnTo>
                    <a:lnTo>
                      <a:pt x="6515" y="4762"/>
                    </a:lnTo>
                    <a:lnTo>
                      <a:pt x="6524" y="4743"/>
                    </a:lnTo>
                    <a:lnTo>
                      <a:pt x="6524" y="4733"/>
                    </a:lnTo>
                    <a:lnTo>
                      <a:pt x="6534" y="4723"/>
                    </a:lnTo>
                    <a:lnTo>
                      <a:pt x="6534" y="4714"/>
                    </a:lnTo>
                    <a:lnTo>
                      <a:pt x="6524" y="4705"/>
                    </a:lnTo>
                    <a:lnTo>
                      <a:pt x="6524" y="4685"/>
                    </a:lnTo>
                    <a:lnTo>
                      <a:pt x="6515" y="4676"/>
                    </a:lnTo>
                    <a:lnTo>
                      <a:pt x="6515" y="4667"/>
                    </a:lnTo>
                    <a:lnTo>
                      <a:pt x="6515" y="4647"/>
                    </a:lnTo>
                    <a:lnTo>
                      <a:pt x="6515" y="4638"/>
                    </a:lnTo>
                    <a:lnTo>
                      <a:pt x="6524" y="4619"/>
                    </a:lnTo>
                    <a:lnTo>
                      <a:pt x="6524" y="4609"/>
                    </a:lnTo>
                    <a:lnTo>
                      <a:pt x="6524" y="4600"/>
                    </a:lnTo>
                    <a:lnTo>
                      <a:pt x="6515" y="4581"/>
                    </a:lnTo>
                    <a:lnTo>
                      <a:pt x="6477" y="4552"/>
                    </a:lnTo>
                    <a:lnTo>
                      <a:pt x="6458" y="4533"/>
                    </a:lnTo>
                    <a:lnTo>
                      <a:pt x="6448" y="4514"/>
                    </a:lnTo>
                    <a:lnTo>
                      <a:pt x="6448" y="4504"/>
                    </a:lnTo>
                    <a:lnTo>
                      <a:pt x="6429" y="4485"/>
                    </a:lnTo>
                    <a:lnTo>
                      <a:pt x="6420" y="4476"/>
                    </a:lnTo>
                    <a:lnTo>
                      <a:pt x="6382" y="4466"/>
                    </a:lnTo>
                    <a:lnTo>
                      <a:pt x="6372" y="4466"/>
                    </a:lnTo>
                    <a:lnTo>
                      <a:pt x="6363" y="4457"/>
                    </a:lnTo>
                    <a:lnTo>
                      <a:pt x="6353" y="4447"/>
                    </a:lnTo>
                    <a:lnTo>
                      <a:pt x="6353" y="4428"/>
                    </a:lnTo>
                    <a:lnTo>
                      <a:pt x="6353" y="4419"/>
                    </a:lnTo>
                    <a:lnTo>
                      <a:pt x="6353" y="4409"/>
                    </a:lnTo>
                    <a:lnTo>
                      <a:pt x="6353" y="4390"/>
                    </a:lnTo>
                    <a:lnTo>
                      <a:pt x="6353" y="4381"/>
                    </a:lnTo>
                    <a:lnTo>
                      <a:pt x="6344" y="4362"/>
                    </a:lnTo>
                    <a:lnTo>
                      <a:pt x="6315" y="4314"/>
                    </a:lnTo>
                    <a:lnTo>
                      <a:pt x="6306" y="4304"/>
                    </a:lnTo>
                    <a:lnTo>
                      <a:pt x="6306" y="4295"/>
                    </a:lnTo>
                    <a:lnTo>
                      <a:pt x="6296" y="4247"/>
                    </a:lnTo>
                    <a:lnTo>
                      <a:pt x="6296" y="4238"/>
                    </a:lnTo>
                    <a:lnTo>
                      <a:pt x="6286" y="4219"/>
                    </a:lnTo>
                    <a:lnTo>
                      <a:pt x="6277" y="4209"/>
                    </a:lnTo>
                    <a:lnTo>
                      <a:pt x="6096" y="4190"/>
                    </a:lnTo>
                    <a:lnTo>
                      <a:pt x="6077" y="4190"/>
                    </a:lnTo>
                    <a:lnTo>
                      <a:pt x="6067" y="4200"/>
                    </a:lnTo>
                    <a:lnTo>
                      <a:pt x="6058" y="4200"/>
                    </a:lnTo>
                    <a:lnTo>
                      <a:pt x="6048" y="4209"/>
                    </a:lnTo>
                    <a:lnTo>
                      <a:pt x="6039" y="4219"/>
                    </a:lnTo>
                    <a:lnTo>
                      <a:pt x="6039" y="4228"/>
                    </a:lnTo>
                    <a:lnTo>
                      <a:pt x="6029" y="4247"/>
                    </a:lnTo>
                    <a:lnTo>
                      <a:pt x="6029" y="4257"/>
                    </a:lnTo>
                    <a:lnTo>
                      <a:pt x="6020" y="4286"/>
                    </a:lnTo>
                    <a:lnTo>
                      <a:pt x="6020" y="4295"/>
                    </a:lnTo>
                    <a:lnTo>
                      <a:pt x="6001" y="4295"/>
                    </a:lnTo>
                    <a:lnTo>
                      <a:pt x="5839" y="4266"/>
                    </a:lnTo>
                    <a:lnTo>
                      <a:pt x="5810" y="4276"/>
                    </a:lnTo>
                    <a:lnTo>
                      <a:pt x="5782" y="4276"/>
                    </a:lnTo>
                    <a:lnTo>
                      <a:pt x="5763" y="4266"/>
                    </a:lnTo>
                    <a:lnTo>
                      <a:pt x="5724" y="4247"/>
                    </a:lnTo>
                    <a:lnTo>
                      <a:pt x="5706" y="4238"/>
                    </a:lnTo>
                    <a:lnTo>
                      <a:pt x="5686" y="4238"/>
                    </a:lnTo>
                    <a:lnTo>
                      <a:pt x="5677" y="4238"/>
                    </a:lnTo>
                    <a:lnTo>
                      <a:pt x="5667" y="4247"/>
                    </a:lnTo>
                    <a:lnTo>
                      <a:pt x="5667" y="4266"/>
                    </a:lnTo>
                    <a:lnTo>
                      <a:pt x="5658" y="4286"/>
                    </a:lnTo>
                    <a:lnTo>
                      <a:pt x="5648" y="4304"/>
                    </a:lnTo>
                    <a:lnTo>
                      <a:pt x="5639" y="4304"/>
                    </a:lnTo>
                    <a:lnTo>
                      <a:pt x="5629" y="4314"/>
                    </a:lnTo>
                    <a:lnTo>
                      <a:pt x="5572" y="4314"/>
                    </a:lnTo>
                    <a:lnTo>
                      <a:pt x="5515" y="4295"/>
                    </a:lnTo>
                    <a:lnTo>
                      <a:pt x="5486" y="4286"/>
                    </a:lnTo>
                    <a:lnTo>
                      <a:pt x="5468" y="4276"/>
                    </a:lnTo>
                    <a:lnTo>
                      <a:pt x="5458" y="4247"/>
                    </a:lnTo>
                    <a:lnTo>
                      <a:pt x="5420" y="4219"/>
                    </a:lnTo>
                    <a:lnTo>
                      <a:pt x="5182" y="4162"/>
                    </a:lnTo>
                    <a:lnTo>
                      <a:pt x="5172" y="4162"/>
                    </a:lnTo>
                    <a:lnTo>
                      <a:pt x="5153" y="4171"/>
                    </a:lnTo>
                    <a:lnTo>
                      <a:pt x="5125" y="4181"/>
                    </a:lnTo>
                    <a:lnTo>
                      <a:pt x="5115" y="4190"/>
                    </a:lnTo>
                    <a:lnTo>
                      <a:pt x="5096" y="4190"/>
                    </a:lnTo>
                    <a:lnTo>
                      <a:pt x="5039" y="4181"/>
                    </a:lnTo>
                    <a:lnTo>
                      <a:pt x="5020" y="4181"/>
                    </a:lnTo>
                    <a:lnTo>
                      <a:pt x="5010" y="4190"/>
                    </a:lnTo>
                    <a:lnTo>
                      <a:pt x="5010" y="4200"/>
                    </a:lnTo>
                    <a:lnTo>
                      <a:pt x="5001" y="4219"/>
                    </a:lnTo>
                    <a:lnTo>
                      <a:pt x="5001" y="4228"/>
                    </a:lnTo>
                    <a:lnTo>
                      <a:pt x="4991" y="4238"/>
                    </a:lnTo>
                    <a:lnTo>
                      <a:pt x="4982" y="4247"/>
                    </a:lnTo>
                    <a:lnTo>
                      <a:pt x="4953" y="4247"/>
                    </a:lnTo>
                    <a:lnTo>
                      <a:pt x="4934" y="4257"/>
                    </a:lnTo>
                    <a:lnTo>
                      <a:pt x="4934" y="4304"/>
                    </a:lnTo>
                    <a:lnTo>
                      <a:pt x="4944" y="4333"/>
                    </a:lnTo>
                    <a:lnTo>
                      <a:pt x="4953" y="4362"/>
                    </a:lnTo>
                    <a:lnTo>
                      <a:pt x="4915" y="4362"/>
                    </a:lnTo>
                    <a:lnTo>
                      <a:pt x="4801" y="4409"/>
                    </a:lnTo>
                    <a:lnTo>
                      <a:pt x="4715" y="4409"/>
                    </a:lnTo>
                    <a:lnTo>
                      <a:pt x="4686" y="4428"/>
                    </a:lnTo>
                    <a:lnTo>
                      <a:pt x="4667" y="4457"/>
                    </a:lnTo>
                    <a:lnTo>
                      <a:pt x="4648" y="4457"/>
                    </a:lnTo>
                    <a:lnTo>
                      <a:pt x="4543" y="4457"/>
                    </a:lnTo>
                    <a:lnTo>
                      <a:pt x="4525" y="4457"/>
                    </a:lnTo>
                    <a:lnTo>
                      <a:pt x="4505" y="4447"/>
                    </a:lnTo>
                    <a:lnTo>
                      <a:pt x="4496" y="4419"/>
                    </a:lnTo>
                    <a:lnTo>
                      <a:pt x="4467" y="4314"/>
                    </a:lnTo>
                    <a:lnTo>
                      <a:pt x="4458" y="4286"/>
                    </a:lnTo>
                    <a:lnTo>
                      <a:pt x="4448" y="4276"/>
                    </a:lnTo>
                    <a:lnTo>
                      <a:pt x="4429" y="4257"/>
                    </a:lnTo>
                    <a:lnTo>
                      <a:pt x="4401" y="4257"/>
                    </a:lnTo>
                    <a:lnTo>
                      <a:pt x="4325" y="4247"/>
                    </a:lnTo>
                    <a:lnTo>
                      <a:pt x="4315" y="4247"/>
                    </a:lnTo>
                    <a:lnTo>
                      <a:pt x="4305" y="4238"/>
                    </a:lnTo>
                    <a:lnTo>
                      <a:pt x="4305" y="4219"/>
                    </a:lnTo>
                    <a:lnTo>
                      <a:pt x="4305" y="4190"/>
                    </a:lnTo>
                    <a:lnTo>
                      <a:pt x="4287" y="4181"/>
                    </a:lnTo>
                    <a:lnTo>
                      <a:pt x="4267" y="4162"/>
                    </a:lnTo>
                    <a:lnTo>
                      <a:pt x="4182" y="4133"/>
                    </a:lnTo>
                    <a:lnTo>
                      <a:pt x="4162" y="4123"/>
                    </a:lnTo>
                    <a:lnTo>
                      <a:pt x="4144" y="4095"/>
                    </a:lnTo>
                    <a:lnTo>
                      <a:pt x="4124" y="4076"/>
                    </a:lnTo>
                    <a:lnTo>
                      <a:pt x="4105" y="4076"/>
                    </a:lnTo>
                    <a:lnTo>
                      <a:pt x="4096" y="4066"/>
                    </a:lnTo>
                    <a:lnTo>
                      <a:pt x="4067" y="4076"/>
                    </a:lnTo>
                    <a:lnTo>
                      <a:pt x="4058" y="4085"/>
                    </a:lnTo>
                    <a:lnTo>
                      <a:pt x="4039" y="4114"/>
                    </a:lnTo>
                    <a:lnTo>
                      <a:pt x="4029" y="4123"/>
                    </a:lnTo>
                    <a:lnTo>
                      <a:pt x="4010" y="4133"/>
                    </a:lnTo>
                    <a:lnTo>
                      <a:pt x="3991" y="4143"/>
                    </a:lnTo>
                    <a:lnTo>
                      <a:pt x="3934" y="4143"/>
                    </a:lnTo>
                    <a:lnTo>
                      <a:pt x="3915" y="4133"/>
                    </a:lnTo>
                    <a:lnTo>
                      <a:pt x="3915" y="4123"/>
                    </a:lnTo>
                    <a:lnTo>
                      <a:pt x="3915" y="4114"/>
                    </a:lnTo>
                    <a:lnTo>
                      <a:pt x="3906" y="4095"/>
                    </a:lnTo>
                    <a:lnTo>
                      <a:pt x="3886" y="4076"/>
                    </a:lnTo>
                    <a:lnTo>
                      <a:pt x="3877" y="4076"/>
                    </a:lnTo>
                    <a:lnTo>
                      <a:pt x="3858" y="4076"/>
                    </a:lnTo>
                    <a:lnTo>
                      <a:pt x="3839" y="4095"/>
                    </a:lnTo>
                    <a:lnTo>
                      <a:pt x="3829" y="4095"/>
                    </a:lnTo>
                    <a:lnTo>
                      <a:pt x="3820" y="4095"/>
                    </a:lnTo>
                    <a:lnTo>
                      <a:pt x="3810" y="4095"/>
                    </a:lnTo>
                    <a:lnTo>
                      <a:pt x="3791" y="4066"/>
                    </a:lnTo>
                    <a:lnTo>
                      <a:pt x="3772" y="4057"/>
                    </a:lnTo>
                    <a:lnTo>
                      <a:pt x="3734" y="4038"/>
                    </a:lnTo>
                    <a:lnTo>
                      <a:pt x="3715" y="4028"/>
                    </a:lnTo>
                    <a:lnTo>
                      <a:pt x="3705" y="4028"/>
                    </a:lnTo>
                    <a:lnTo>
                      <a:pt x="3686" y="4038"/>
                    </a:lnTo>
                    <a:lnTo>
                      <a:pt x="3686" y="4047"/>
                    </a:lnTo>
                    <a:lnTo>
                      <a:pt x="3677" y="4057"/>
                    </a:lnTo>
                    <a:lnTo>
                      <a:pt x="3648" y="4095"/>
                    </a:lnTo>
                    <a:lnTo>
                      <a:pt x="3610" y="4133"/>
                    </a:lnTo>
                    <a:lnTo>
                      <a:pt x="3610" y="4143"/>
                    </a:lnTo>
                    <a:lnTo>
                      <a:pt x="3601" y="4152"/>
                    </a:lnTo>
                    <a:lnTo>
                      <a:pt x="3601" y="4162"/>
                    </a:lnTo>
                    <a:lnTo>
                      <a:pt x="3591" y="4209"/>
                    </a:lnTo>
                    <a:lnTo>
                      <a:pt x="3591" y="4228"/>
                    </a:lnTo>
                    <a:lnTo>
                      <a:pt x="3591" y="4257"/>
                    </a:lnTo>
                    <a:lnTo>
                      <a:pt x="3601" y="4286"/>
                    </a:lnTo>
                    <a:lnTo>
                      <a:pt x="3601" y="4295"/>
                    </a:lnTo>
                    <a:lnTo>
                      <a:pt x="3620" y="4343"/>
                    </a:lnTo>
                    <a:lnTo>
                      <a:pt x="3629" y="4390"/>
                    </a:lnTo>
                    <a:lnTo>
                      <a:pt x="3639" y="4409"/>
                    </a:lnTo>
                    <a:lnTo>
                      <a:pt x="3677" y="4504"/>
                    </a:lnTo>
                    <a:lnTo>
                      <a:pt x="3686" y="4524"/>
                    </a:lnTo>
                    <a:lnTo>
                      <a:pt x="3686" y="4533"/>
                    </a:lnTo>
                    <a:lnTo>
                      <a:pt x="3677" y="4552"/>
                    </a:lnTo>
                    <a:lnTo>
                      <a:pt x="3667" y="4562"/>
                    </a:lnTo>
                    <a:lnTo>
                      <a:pt x="3639" y="4562"/>
                    </a:lnTo>
                    <a:lnTo>
                      <a:pt x="3601" y="4552"/>
                    </a:lnTo>
                    <a:lnTo>
                      <a:pt x="3582" y="4552"/>
                    </a:lnTo>
                    <a:lnTo>
                      <a:pt x="3572" y="4562"/>
                    </a:lnTo>
                    <a:lnTo>
                      <a:pt x="3572" y="4571"/>
                    </a:lnTo>
                    <a:lnTo>
                      <a:pt x="3582" y="4581"/>
                    </a:lnTo>
                    <a:lnTo>
                      <a:pt x="3610" y="4609"/>
                    </a:lnTo>
                    <a:lnTo>
                      <a:pt x="3620" y="4619"/>
                    </a:lnTo>
                    <a:lnTo>
                      <a:pt x="3620" y="4628"/>
                    </a:lnTo>
                    <a:lnTo>
                      <a:pt x="3620" y="4685"/>
                    </a:lnTo>
                    <a:lnTo>
                      <a:pt x="3610" y="4705"/>
                    </a:lnTo>
                    <a:lnTo>
                      <a:pt x="3601" y="4723"/>
                    </a:lnTo>
                    <a:lnTo>
                      <a:pt x="3572" y="4743"/>
                    </a:lnTo>
                    <a:lnTo>
                      <a:pt x="3553" y="4752"/>
                    </a:lnTo>
                    <a:lnTo>
                      <a:pt x="3553" y="4771"/>
                    </a:lnTo>
                    <a:lnTo>
                      <a:pt x="3553" y="4781"/>
                    </a:lnTo>
                    <a:lnTo>
                      <a:pt x="3563" y="4781"/>
                    </a:lnTo>
                    <a:lnTo>
                      <a:pt x="3601" y="4800"/>
                    </a:lnTo>
                    <a:lnTo>
                      <a:pt x="3610" y="4809"/>
                    </a:lnTo>
                    <a:lnTo>
                      <a:pt x="3610" y="4819"/>
                    </a:lnTo>
                    <a:lnTo>
                      <a:pt x="3610" y="4828"/>
                    </a:lnTo>
                    <a:lnTo>
                      <a:pt x="3601" y="4847"/>
                    </a:lnTo>
                    <a:lnTo>
                      <a:pt x="3591" y="4857"/>
                    </a:lnTo>
                    <a:lnTo>
                      <a:pt x="3401" y="4838"/>
                    </a:lnTo>
                    <a:lnTo>
                      <a:pt x="3382" y="4838"/>
                    </a:lnTo>
                    <a:lnTo>
                      <a:pt x="3382" y="4847"/>
                    </a:lnTo>
                    <a:lnTo>
                      <a:pt x="3410" y="4866"/>
                    </a:lnTo>
                    <a:lnTo>
                      <a:pt x="3410" y="4876"/>
                    </a:lnTo>
                    <a:lnTo>
                      <a:pt x="3410" y="4895"/>
                    </a:lnTo>
                    <a:lnTo>
                      <a:pt x="3401" y="4905"/>
                    </a:lnTo>
                    <a:lnTo>
                      <a:pt x="3334" y="4933"/>
                    </a:lnTo>
                    <a:lnTo>
                      <a:pt x="3334" y="4943"/>
                    </a:lnTo>
                    <a:lnTo>
                      <a:pt x="3324" y="4952"/>
                    </a:lnTo>
                    <a:lnTo>
                      <a:pt x="3334" y="4962"/>
                    </a:lnTo>
                    <a:lnTo>
                      <a:pt x="3334" y="4971"/>
                    </a:lnTo>
                    <a:lnTo>
                      <a:pt x="3344" y="5019"/>
                    </a:lnTo>
                    <a:lnTo>
                      <a:pt x="3353" y="5038"/>
                    </a:lnTo>
                    <a:lnTo>
                      <a:pt x="3362" y="5038"/>
                    </a:lnTo>
                    <a:lnTo>
                      <a:pt x="3382" y="5047"/>
                    </a:lnTo>
                    <a:lnTo>
                      <a:pt x="3391" y="5057"/>
                    </a:lnTo>
                    <a:lnTo>
                      <a:pt x="3401" y="5066"/>
                    </a:lnTo>
                    <a:lnTo>
                      <a:pt x="3401" y="5076"/>
                    </a:lnTo>
                    <a:lnTo>
                      <a:pt x="3401" y="5086"/>
                    </a:lnTo>
                    <a:lnTo>
                      <a:pt x="3401" y="5104"/>
                    </a:lnTo>
                    <a:lnTo>
                      <a:pt x="3401" y="5114"/>
                    </a:lnTo>
                    <a:lnTo>
                      <a:pt x="3401" y="5133"/>
                    </a:lnTo>
                    <a:lnTo>
                      <a:pt x="3391" y="5143"/>
                    </a:lnTo>
                    <a:lnTo>
                      <a:pt x="3344" y="5200"/>
                    </a:lnTo>
                    <a:lnTo>
                      <a:pt x="3344" y="5209"/>
                    </a:lnTo>
                    <a:lnTo>
                      <a:pt x="3344" y="5219"/>
                    </a:lnTo>
                    <a:lnTo>
                      <a:pt x="3353" y="5228"/>
                    </a:lnTo>
                    <a:lnTo>
                      <a:pt x="3410" y="5266"/>
                    </a:lnTo>
                    <a:lnTo>
                      <a:pt x="3429" y="5285"/>
                    </a:lnTo>
                    <a:lnTo>
                      <a:pt x="3448" y="5304"/>
                    </a:lnTo>
                    <a:lnTo>
                      <a:pt x="3448" y="5314"/>
                    </a:lnTo>
                    <a:lnTo>
                      <a:pt x="3467" y="5324"/>
                    </a:lnTo>
                    <a:lnTo>
                      <a:pt x="3563" y="5371"/>
                    </a:lnTo>
                    <a:lnTo>
                      <a:pt x="3572" y="5381"/>
                    </a:lnTo>
                    <a:lnTo>
                      <a:pt x="3572" y="5390"/>
                    </a:lnTo>
                    <a:lnTo>
                      <a:pt x="3572" y="5400"/>
                    </a:lnTo>
                    <a:lnTo>
                      <a:pt x="3572" y="5409"/>
                    </a:lnTo>
                    <a:lnTo>
                      <a:pt x="3543" y="5467"/>
                    </a:lnTo>
                    <a:lnTo>
                      <a:pt x="3534" y="5476"/>
                    </a:lnTo>
                    <a:lnTo>
                      <a:pt x="3525" y="5495"/>
                    </a:lnTo>
                    <a:lnTo>
                      <a:pt x="3496" y="5505"/>
                    </a:lnTo>
                    <a:lnTo>
                      <a:pt x="3477" y="5514"/>
                    </a:lnTo>
                    <a:lnTo>
                      <a:pt x="3458" y="5514"/>
                    </a:lnTo>
                    <a:lnTo>
                      <a:pt x="3448" y="5505"/>
                    </a:lnTo>
                    <a:lnTo>
                      <a:pt x="3439" y="5495"/>
                    </a:lnTo>
                    <a:lnTo>
                      <a:pt x="3420" y="5485"/>
                    </a:lnTo>
                    <a:lnTo>
                      <a:pt x="3410" y="5476"/>
                    </a:lnTo>
                    <a:lnTo>
                      <a:pt x="3391" y="5467"/>
                    </a:lnTo>
                    <a:lnTo>
                      <a:pt x="3372" y="5467"/>
                    </a:lnTo>
                    <a:lnTo>
                      <a:pt x="3144" y="5467"/>
                    </a:lnTo>
                    <a:lnTo>
                      <a:pt x="3096" y="5476"/>
                    </a:lnTo>
                    <a:lnTo>
                      <a:pt x="3086" y="5476"/>
                    </a:lnTo>
                    <a:lnTo>
                      <a:pt x="3077" y="5485"/>
                    </a:lnTo>
                    <a:lnTo>
                      <a:pt x="3058" y="5514"/>
                    </a:lnTo>
                    <a:lnTo>
                      <a:pt x="3048" y="5533"/>
                    </a:lnTo>
                    <a:lnTo>
                      <a:pt x="2963" y="5581"/>
                    </a:lnTo>
                    <a:lnTo>
                      <a:pt x="2943" y="5581"/>
                    </a:lnTo>
                    <a:lnTo>
                      <a:pt x="2934" y="5571"/>
                    </a:lnTo>
                    <a:lnTo>
                      <a:pt x="2924" y="5562"/>
                    </a:lnTo>
                    <a:lnTo>
                      <a:pt x="2905" y="5514"/>
                    </a:lnTo>
                    <a:lnTo>
                      <a:pt x="2886" y="5505"/>
                    </a:lnTo>
                    <a:lnTo>
                      <a:pt x="2877" y="5495"/>
                    </a:lnTo>
                    <a:lnTo>
                      <a:pt x="2839" y="5485"/>
                    </a:lnTo>
                    <a:lnTo>
                      <a:pt x="2829" y="5485"/>
                    </a:lnTo>
                    <a:lnTo>
                      <a:pt x="2810" y="5495"/>
                    </a:lnTo>
                    <a:lnTo>
                      <a:pt x="2801" y="5505"/>
                    </a:lnTo>
                    <a:lnTo>
                      <a:pt x="2801" y="5514"/>
                    </a:lnTo>
                    <a:lnTo>
                      <a:pt x="2810" y="5524"/>
                    </a:lnTo>
                    <a:lnTo>
                      <a:pt x="2820" y="5543"/>
                    </a:lnTo>
                    <a:lnTo>
                      <a:pt x="2829" y="5552"/>
                    </a:lnTo>
                    <a:lnTo>
                      <a:pt x="2829" y="5562"/>
                    </a:lnTo>
                    <a:lnTo>
                      <a:pt x="2829" y="5571"/>
                    </a:lnTo>
                    <a:lnTo>
                      <a:pt x="2820" y="5590"/>
                    </a:lnTo>
                    <a:lnTo>
                      <a:pt x="2734" y="5619"/>
                    </a:lnTo>
                    <a:lnTo>
                      <a:pt x="2715" y="5619"/>
                    </a:lnTo>
                    <a:lnTo>
                      <a:pt x="2715" y="5600"/>
                    </a:lnTo>
                    <a:lnTo>
                      <a:pt x="2715" y="5571"/>
                    </a:lnTo>
                    <a:lnTo>
                      <a:pt x="2725" y="5562"/>
                    </a:lnTo>
                    <a:lnTo>
                      <a:pt x="2715" y="5552"/>
                    </a:lnTo>
                    <a:lnTo>
                      <a:pt x="2496" y="5485"/>
                    </a:lnTo>
                    <a:lnTo>
                      <a:pt x="2410" y="5476"/>
                    </a:lnTo>
                    <a:lnTo>
                      <a:pt x="2382" y="5476"/>
                    </a:lnTo>
                    <a:lnTo>
                      <a:pt x="2362" y="5485"/>
                    </a:lnTo>
                    <a:lnTo>
                      <a:pt x="2353" y="5495"/>
                    </a:lnTo>
                    <a:lnTo>
                      <a:pt x="2334" y="5514"/>
                    </a:lnTo>
                    <a:lnTo>
                      <a:pt x="2286" y="5600"/>
                    </a:lnTo>
                    <a:lnTo>
                      <a:pt x="2258" y="5638"/>
                    </a:lnTo>
                    <a:lnTo>
                      <a:pt x="2248" y="5647"/>
                    </a:lnTo>
                    <a:lnTo>
                      <a:pt x="2201" y="5666"/>
                    </a:lnTo>
                    <a:lnTo>
                      <a:pt x="2191" y="5676"/>
                    </a:lnTo>
                    <a:lnTo>
                      <a:pt x="2181" y="5685"/>
                    </a:lnTo>
                    <a:lnTo>
                      <a:pt x="2181" y="5705"/>
                    </a:lnTo>
                    <a:lnTo>
                      <a:pt x="2172" y="5723"/>
                    </a:lnTo>
                    <a:lnTo>
                      <a:pt x="2163" y="5743"/>
                    </a:lnTo>
                    <a:lnTo>
                      <a:pt x="2143" y="5752"/>
                    </a:lnTo>
                    <a:lnTo>
                      <a:pt x="1934" y="5752"/>
                    </a:lnTo>
                    <a:lnTo>
                      <a:pt x="1915" y="5762"/>
                    </a:lnTo>
                    <a:lnTo>
                      <a:pt x="1905" y="5771"/>
                    </a:lnTo>
                    <a:lnTo>
                      <a:pt x="1896" y="5790"/>
                    </a:lnTo>
                    <a:lnTo>
                      <a:pt x="1905" y="5933"/>
                    </a:lnTo>
                    <a:lnTo>
                      <a:pt x="1896" y="5971"/>
                    </a:lnTo>
                    <a:lnTo>
                      <a:pt x="1896" y="5990"/>
                    </a:lnTo>
                    <a:lnTo>
                      <a:pt x="1896" y="6000"/>
                    </a:lnTo>
                    <a:lnTo>
                      <a:pt x="1886" y="6028"/>
                    </a:lnTo>
                    <a:lnTo>
                      <a:pt x="1572" y="6124"/>
                    </a:lnTo>
                    <a:lnTo>
                      <a:pt x="1534" y="6143"/>
                    </a:lnTo>
                    <a:lnTo>
                      <a:pt x="1524" y="6152"/>
                    </a:lnTo>
                    <a:lnTo>
                      <a:pt x="1524" y="6162"/>
                    </a:lnTo>
                    <a:lnTo>
                      <a:pt x="1515" y="6171"/>
                    </a:lnTo>
                    <a:lnTo>
                      <a:pt x="1524" y="6181"/>
                    </a:lnTo>
                    <a:lnTo>
                      <a:pt x="1524" y="6190"/>
                    </a:lnTo>
                    <a:lnTo>
                      <a:pt x="1534" y="6190"/>
                    </a:lnTo>
                    <a:lnTo>
                      <a:pt x="1544" y="6200"/>
                    </a:lnTo>
                    <a:lnTo>
                      <a:pt x="1601" y="6219"/>
                    </a:lnTo>
                    <a:lnTo>
                      <a:pt x="1610" y="6228"/>
                    </a:lnTo>
                    <a:lnTo>
                      <a:pt x="1620" y="6228"/>
                    </a:lnTo>
                    <a:lnTo>
                      <a:pt x="1620" y="6247"/>
                    </a:lnTo>
                    <a:lnTo>
                      <a:pt x="1620" y="6257"/>
                    </a:lnTo>
                    <a:lnTo>
                      <a:pt x="1620" y="6276"/>
                    </a:lnTo>
                    <a:lnTo>
                      <a:pt x="1610" y="6285"/>
                    </a:lnTo>
                    <a:lnTo>
                      <a:pt x="1601" y="6295"/>
                    </a:lnTo>
                    <a:lnTo>
                      <a:pt x="1582" y="6314"/>
                    </a:lnTo>
                    <a:lnTo>
                      <a:pt x="1562" y="6324"/>
                    </a:lnTo>
                    <a:lnTo>
                      <a:pt x="1515" y="6314"/>
                    </a:lnTo>
                    <a:lnTo>
                      <a:pt x="1496" y="6324"/>
                    </a:lnTo>
                    <a:lnTo>
                      <a:pt x="1486" y="6324"/>
                    </a:lnTo>
                    <a:lnTo>
                      <a:pt x="1458" y="6352"/>
                    </a:lnTo>
                    <a:lnTo>
                      <a:pt x="1439" y="6371"/>
                    </a:lnTo>
                    <a:lnTo>
                      <a:pt x="1429" y="6381"/>
                    </a:lnTo>
                    <a:lnTo>
                      <a:pt x="1324" y="6381"/>
                    </a:lnTo>
                    <a:lnTo>
                      <a:pt x="1305" y="6390"/>
                    </a:lnTo>
                    <a:lnTo>
                      <a:pt x="1286" y="6400"/>
                    </a:lnTo>
                    <a:lnTo>
                      <a:pt x="1267" y="6419"/>
                    </a:lnTo>
                    <a:lnTo>
                      <a:pt x="1258" y="6419"/>
                    </a:lnTo>
                    <a:lnTo>
                      <a:pt x="1239" y="6419"/>
                    </a:lnTo>
                    <a:lnTo>
                      <a:pt x="1181" y="6400"/>
                    </a:lnTo>
                    <a:lnTo>
                      <a:pt x="1153" y="6400"/>
                    </a:lnTo>
                    <a:lnTo>
                      <a:pt x="1134" y="6409"/>
                    </a:lnTo>
                    <a:lnTo>
                      <a:pt x="1115" y="6419"/>
                    </a:lnTo>
                    <a:lnTo>
                      <a:pt x="1105" y="6428"/>
                    </a:lnTo>
                    <a:lnTo>
                      <a:pt x="1096" y="6447"/>
                    </a:lnTo>
                    <a:lnTo>
                      <a:pt x="1077" y="6447"/>
                    </a:lnTo>
                    <a:lnTo>
                      <a:pt x="1058" y="6447"/>
                    </a:lnTo>
                    <a:lnTo>
                      <a:pt x="953" y="6438"/>
                    </a:lnTo>
                    <a:lnTo>
                      <a:pt x="820" y="6447"/>
                    </a:lnTo>
                    <a:lnTo>
                      <a:pt x="696" y="6333"/>
                    </a:lnTo>
                    <a:lnTo>
                      <a:pt x="486" y="6190"/>
                    </a:lnTo>
                    <a:lnTo>
                      <a:pt x="448" y="6162"/>
                    </a:lnTo>
                    <a:lnTo>
                      <a:pt x="439" y="6143"/>
                    </a:lnTo>
                    <a:lnTo>
                      <a:pt x="686" y="5886"/>
                    </a:lnTo>
                    <a:lnTo>
                      <a:pt x="734" y="5809"/>
                    </a:lnTo>
                    <a:lnTo>
                      <a:pt x="744" y="5800"/>
                    </a:lnTo>
                    <a:lnTo>
                      <a:pt x="753" y="5771"/>
                    </a:lnTo>
                    <a:lnTo>
                      <a:pt x="753" y="5762"/>
                    </a:lnTo>
                    <a:lnTo>
                      <a:pt x="762" y="5705"/>
                    </a:lnTo>
                    <a:lnTo>
                      <a:pt x="772" y="5685"/>
                    </a:lnTo>
                    <a:lnTo>
                      <a:pt x="782" y="5666"/>
                    </a:lnTo>
                    <a:lnTo>
                      <a:pt x="848" y="5590"/>
                    </a:lnTo>
                    <a:lnTo>
                      <a:pt x="858" y="5581"/>
                    </a:lnTo>
                    <a:lnTo>
                      <a:pt x="858" y="5562"/>
                    </a:lnTo>
                    <a:lnTo>
                      <a:pt x="867" y="5543"/>
                    </a:lnTo>
                    <a:lnTo>
                      <a:pt x="867" y="5524"/>
                    </a:lnTo>
                    <a:lnTo>
                      <a:pt x="867" y="5514"/>
                    </a:lnTo>
                    <a:lnTo>
                      <a:pt x="858" y="5505"/>
                    </a:lnTo>
                    <a:lnTo>
                      <a:pt x="801" y="5457"/>
                    </a:lnTo>
                    <a:lnTo>
                      <a:pt x="791" y="5447"/>
                    </a:lnTo>
                    <a:lnTo>
                      <a:pt x="782" y="5438"/>
                    </a:lnTo>
                    <a:lnTo>
                      <a:pt x="791" y="5428"/>
                    </a:lnTo>
                    <a:lnTo>
                      <a:pt x="810" y="5400"/>
                    </a:lnTo>
                    <a:lnTo>
                      <a:pt x="829" y="5362"/>
                    </a:lnTo>
                    <a:lnTo>
                      <a:pt x="867" y="5257"/>
                    </a:lnTo>
                    <a:lnTo>
                      <a:pt x="867" y="5247"/>
                    </a:lnTo>
                    <a:lnTo>
                      <a:pt x="877" y="5247"/>
                    </a:lnTo>
                    <a:lnTo>
                      <a:pt x="886" y="5247"/>
                    </a:lnTo>
                    <a:lnTo>
                      <a:pt x="962" y="5247"/>
                    </a:lnTo>
                    <a:lnTo>
                      <a:pt x="972" y="5247"/>
                    </a:lnTo>
                    <a:lnTo>
                      <a:pt x="972" y="5238"/>
                    </a:lnTo>
                    <a:lnTo>
                      <a:pt x="962" y="5228"/>
                    </a:lnTo>
                    <a:lnTo>
                      <a:pt x="953" y="5209"/>
                    </a:lnTo>
                    <a:lnTo>
                      <a:pt x="943" y="5200"/>
                    </a:lnTo>
                    <a:lnTo>
                      <a:pt x="943" y="5190"/>
                    </a:lnTo>
                    <a:lnTo>
                      <a:pt x="934" y="5171"/>
                    </a:lnTo>
                    <a:lnTo>
                      <a:pt x="934" y="5143"/>
                    </a:lnTo>
                    <a:lnTo>
                      <a:pt x="934" y="5133"/>
                    </a:lnTo>
                    <a:lnTo>
                      <a:pt x="934" y="5114"/>
                    </a:lnTo>
                    <a:lnTo>
                      <a:pt x="962" y="5028"/>
                    </a:lnTo>
                    <a:lnTo>
                      <a:pt x="962" y="5000"/>
                    </a:lnTo>
                    <a:lnTo>
                      <a:pt x="962" y="4990"/>
                    </a:lnTo>
                    <a:lnTo>
                      <a:pt x="915" y="4866"/>
                    </a:lnTo>
                    <a:lnTo>
                      <a:pt x="915" y="4857"/>
                    </a:lnTo>
                    <a:lnTo>
                      <a:pt x="905" y="4828"/>
                    </a:lnTo>
                    <a:lnTo>
                      <a:pt x="915" y="4809"/>
                    </a:lnTo>
                    <a:lnTo>
                      <a:pt x="934" y="4781"/>
                    </a:lnTo>
                    <a:lnTo>
                      <a:pt x="934" y="4771"/>
                    </a:lnTo>
                    <a:lnTo>
                      <a:pt x="934" y="4762"/>
                    </a:lnTo>
                    <a:lnTo>
                      <a:pt x="915" y="4752"/>
                    </a:lnTo>
                    <a:lnTo>
                      <a:pt x="905" y="4752"/>
                    </a:lnTo>
                    <a:lnTo>
                      <a:pt x="867" y="4752"/>
                    </a:lnTo>
                    <a:lnTo>
                      <a:pt x="848" y="4762"/>
                    </a:lnTo>
                    <a:lnTo>
                      <a:pt x="820" y="4790"/>
                    </a:lnTo>
                    <a:lnTo>
                      <a:pt x="801" y="4800"/>
                    </a:lnTo>
                    <a:lnTo>
                      <a:pt x="715" y="4809"/>
                    </a:lnTo>
                    <a:lnTo>
                      <a:pt x="696" y="4790"/>
                    </a:lnTo>
                    <a:lnTo>
                      <a:pt x="686" y="4752"/>
                    </a:lnTo>
                    <a:lnTo>
                      <a:pt x="658" y="4657"/>
                    </a:lnTo>
                    <a:lnTo>
                      <a:pt x="648" y="4619"/>
                    </a:lnTo>
                    <a:lnTo>
                      <a:pt x="629" y="4600"/>
                    </a:lnTo>
                    <a:lnTo>
                      <a:pt x="553" y="4590"/>
                    </a:lnTo>
                    <a:lnTo>
                      <a:pt x="543" y="4590"/>
                    </a:lnTo>
                    <a:lnTo>
                      <a:pt x="534" y="4590"/>
                    </a:lnTo>
                    <a:lnTo>
                      <a:pt x="524" y="4609"/>
                    </a:lnTo>
                    <a:lnTo>
                      <a:pt x="515" y="4619"/>
                    </a:lnTo>
                    <a:lnTo>
                      <a:pt x="505" y="4657"/>
                    </a:lnTo>
                    <a:lnTo>
                      <a:pt x="496" y="4667"/>
                    </a:lnTo>
                    <a:lnTo>
                      <a:pt x="496" y="4676"/>
                    </a:lnTo>
                    <a:lnTo>
                      <a:pt x="486" y="4676"/>
                    </a:lnTo>
                    <a:lnTo>
                      <a:pt x="420" y="4638"/>
                    </a:lnTo>
                    <a:lnTo>
                      <a:pt x="391" y="4628"/>
                    </a:lnTo>
                    <a:lnTo>
                      <a:pt x="315" y="4619"/>
                    </a:lnTo>
                    <a:lnTo>
                      <a:pt x="296" y="4609"/>
                    </a:lnTo>
                    <a:lnTo>
                      <a:pt x="286" y="4600"/>
                    </a:lnTo>
                    <a:lnTo>
                      <a:pt x="239" y="4524"/>
                    </a:lnTo>
                    <a:lnTo>
                      <a:pt x="229" y="4514"/>
                    </a:lnTo>
                    <a:lnTo>
                      <a:pt x="210" y="4504"/>
                    </a:lnTo>
                    <a:lnTo>
                      <a:pt x="172" y="4485"/>
                    </a:lnTo>
                    <a:lnTo>
                      <a:pt x="77" y="4457"/>
                    </a:lnTo>
                    <a:lnTo>
                      <a:pt x="58" y="4447"/>
                    </a:lnTo>
                    <a:lnTo>
                      <a:pt x="48" y="4428"/>
                    </a:lnTo>
                    <a:lnTo>
                      <a:pt x="39" y="4371"/>
                    </a:lnTo>
                    <a:lnTo>
                      <a:pt x="29" y="4352"/>
                    </a:lnTo>
                    <a:lnTo>
                      <a:pt x="0" y="4295"/>
                    </a:lnTo>
                    <a:lnTo>
                      <a:pt x="0" y="4276"/>
                    </a:lnTo>
                    <a:lnTo>
                      <a:pt x="0" y="4266"/>
                    </a:lnTo>
                    <a:lnTo>
                      <a:pt x="67" y="4228"/>
                    </a:lnTo>
                    <a:lnTo>
                      <a:pt x="86" y="4228"/>
                    </a:lnTo>
                    <a:lnTo>
                      <a:pt x="134" y="4219"/>
                    </a:lnTo>
                    <a:lnTo>
                      <a:pt x="143" y="4219"/>
                    </a:lnTo>
                    <a:lnTo>
                      <a:pt x="182" y="4238"/>
                    </a:lnTo>
                    <a:lnTo>
                      <a:pt x="200" y="4257"/>
                    </a:lnTo>
                    <a:lnTo>
                      <a:pt x="220" y="4276"/>
                    </a:lnTo>
                    <a:lnTo>
                      <a:pt x="267" y="4343"/>
                    </a:lnTo>
                    <a:lnTo>
                      <a:pt x="277" y="4352"/>
                    </a:lnTo>
                    <a:lnTo>
                      <a:pt x="286" y="4343"/>
                    </a:lnTo>
                    <a:lnTo>
                      <a:pt x="305" y="4333"/>
                    </a:lnTo>
                    <a:lnTo>
                      <a:pt x="315" y="4324"/>
                    </a:lnTo>
                    <a:lnTo>
                      <a:pt x="334" y="4324"/>
                    </a:lnTo>
                    <a:lnTo>
                      <a:pt x="581" y="4343"/>
                    </a:lnTo>
                    <a:lnTo>
                      <a:pt x="591" y="4343"/>
                    </a:lnTo>
                    <a:lnTo>
                      <a:pt x="601" y="4333"/>
                    </a:lnTo>
                    <a:lnTo>
                      <a:pt x="610" y="4324"/>
                    </a:lnTo>
                    <a:lnTo>
                      <a:pt x="619" y="4314"/>
                    </a:lnTo>
                    <a:lnTo>
                      <a:pt x="619" y="4295"/>
                    </a:lnTo>
                    <a:lnTo>
                      <a:pt x="629" y="4286"/>
                    </a:lnTo>
                    <a:lnTo>
                      <a:pt x="639" y="4276"/>
                    </a:lnTo>
                    <a:lnTo>
                      <a:pt x="648" y="4276"/>
                    </a:lnTo>
                    <a:lnTo>
                      <a:pt x="753" y="4257"/>
                    </a:lnTo>
                    <a:lnTo>
                      <a:pt x="762" y="4257"/>
                    </a:lnTo>
                    <a:lnTo>
                      <a:pt x="772" y="4247"/>
                    </a:lnTo>
                    <a:lnTo>
                      <a:pt x="791" y="4219"/>
                    </a:lnTo>
                    <a:lnTo>
                      <a:pt x="791" y="4209"/>
                    </a:lnTo>
                    <a:lnTo>
                      <a:pt x="782" y="4200"/>
                    </a:lnTo>
                    <a:lnTo>
                      <a:pt x="762" y="4162"/>
                    </a:lnTo>
                    <a:lnTo>
                      <a:pt x="753" y="4133"/>
                    </a:lnTo>
                    <a:lnTo>
                      <a:pt x="744" y="4114"/>
                    </a:lnTo>
                    <a:lnTo>
                      <a:pt x="724" y="4105"/>
                    </a:lnTo>
                    <a:lnTo>
                      <a:pt x="610" y="4057"/>
                    </a:lnTo>
                    <a:lnTo>
                      <a:pt x="601" y="4047"/>
                    </a:lnTo>
                    <a:lnTo>
                      <a:pt x="591" y="4038"/>
                    </a:lnTo>
                    <a:lnTo>
                      <a:pt x="591" y="4019"/>
                    </a:lnTo>
                    <a:lnTo>
                      <a:pt x="591" y="4009"/>
                    </a:lnTo>
                    <a:lnTo>
                      <a:pt x="591" y="4000"/>
                    </a:lnTo>
                    <a:lnTo>
                      <a:pt x="601" y="3990"/>
                    </a:lnTo>
                    <a:lnTo>
                      <a:pt x="658" y="3923"/>
                    </a:lnTo>
                    <a:lnTo>
                      <a:pt x="658" y="3914"/>
                    </a:lnTo>
                    <a:lnTo>
                      <a:pt x="667" y="3905"/>
                    </a:lnTo>
                    <a:lnTo>
                      <a:pt x="667" y="3885"/>
                    </a:lnTo>
                    <a:lnTo>
                      <a:pt x="677" y="3866"/>
                    </a:lnTo>
                    <a:lnTo>
                      <a:pt x="677" y="3752"/>
                    </a:lnTo>
                    <a:lnTo>
                      <a:pt x="677" y="3676"/>
                    </a:lnTo>
                    <a:lnTo>
                      <a:pt x="677" y="3619"/>
                    </a:lnTo>
                    <a:lnTo>
                      <a:pt x="696" y="3571"/>
                    </a:lnTo>
                    <a:lnTo>
                      <a:pt x="724" y="3533"/>
                    </a:lnTo>
                    <a:lnTo>
                      <a:pt x="744" y="3504"/>
                    </a:lnTo>
                    <a:lnTo>
                      <a:pt x="782" y="3466"/>
                    </a:lnTo>
                    <a:lnTo>
                      <a:pt x="791" y="3457"/>
                    </a:lnTo>
                    <a:lnTo>
                      <a:pt x="801" y="3457"/>
                    </a:lnTo>
                    <a:lnTo>
                      <a:pt x="829" y="3447"/>
                    </a:lnTo>
                    <a:lnTo>
                      <a:pt x="858" y="3457"/>
                    </a:lnTo>
                    <a:lnTo>
                      <a:pt x="896" y="3466"/>
                    </a:lnTo>
                    <a:lnTo>
                      <a:pt x="905" y="3466"/>
                    </a:lnTo>
                    <a:lnTo>
                      <a:pt x="924" y="3457"/>
                    </a:lnTo>
                    <a:lnTo>
                      <a:pt x="934" y="3438"/>
                    </a:lnTo>
                    <a:lnTo>
                      <a:pt x="943" y="3438"/>
                    </a:lnTo>
                    <a:lnTo>
                      <a:pt x="953" y="3428"/>
                    </a:lnTo>
                    <a:lnTo>
                      <a:pt x="1029" y="3400"/>
                    </a:lnTo>
                    <a:lnTo>
                      <a:pt x="1039" y="3400"/>
                    </a:lnTo>
                    <a:lnTo>
                      <a:pt x="1048" y="3381"/>
                    </a:lnTo>
                    <a:lnTo>
                      <a:pt x="1048" y="3371"/>
                    </a:lnTo>
                    <a:lnTo>
                      <a:pt x="1048" y="3361"/>
                    </a:lnTo>
                    <a:lnTo>
                      <a:pt x="1029" y="3361"/>
                    </a:lnTo>
                    <a:lnTo>
                      <a:pt x="1000" y="3352"/>
                    </a:lnTo>
                    <a:lnTo>
                      <a:pt x="991" y="3343"/>
                    </a:lnTo>
                    <a:lnTo>
                      <a:pt x="991" y="3333"/>
                    </a:lnTo>
                    <a:lnTo>
                      <a:pt x="1000" y="3333"/>
                    </a:lnTo>
                    <a:lnTo>
                      <a:pt x="1086" y="3314"/>
                    </a:lnTo>
                    <a:lnTo>
                      <a:pt x="1096" y="3304"/>
                    </a:lnTo>
                    <a:lnTo>
                      <a:pt x="1105" y="3295"/>
                    </a:lnTo>
                    <a:lnTo>
                      <a:pt x="1115" y="3285"/>
                    </a:lnTo>
                    <a:lnTo>
                      <a:pt x="1125" y="3257"/>
                    </a:lnTo>
                    <a:lnTo>
                      <a:pt x="1125" y="3238"/>
                    </a:lnTo>
                    <a:lnTo>
                      <a:pt x="1125" y="3228"/>
                    </a:lnTo>
                    <a:lnTo>
                      <a:pt x="1115" y="3200"/>
                    </a:lnTo>
                    <a:lnTo>
                      <a:pt x="1105" y="3181"/>
                    </a:lnTo>
                    <a:lnTo>
                      <a:pt x="1105" y="3152"/>
                    </a:lnTo>
                    <a:lnTo>
                      <a:pt x="1105" y="3133"/>
                    </a:lnTo>
                    <a:lnTo>
                      <a:pt x="1115" y="3123"/>
                    </a:lnTo>
                    <a:lnTo>
                      <a:pt x="1115" y="3105"/>
                    </a:lnTo>
                    <a:lnTo>
                      <a:pt x="1125" y="3095"/>
                    </a:lnTo>
                    <a:lnTo>
                      <a:pt x="1143" y="3085"/>
                    </a:lnTo>
                    <a:lnTo>
                      <a:pt x="1153" y="3085"/>
                    </a:lnTo>
                    <a:lnTo>
                      <a:pt x="1172" y="3085"/>
                    </a:lnTo>
                    <a:lnTo>
                      <a:pt x="1191" y="3095"/>
                    </a:lnTo>
                    <a:lnTo>
                      <a:pt x="1229" y="3123"/>
                    </a:lnTo>
                    <a:lnTo>
                      <a:pt x="1286" y="3143"/>
                    </a:lnTo>
                    <a:lnTo>
                      <a:pt x="1477" y="3181"/>
                    </a:lnTo>
                    <a:lnTo>
                      <a:pt x="1486" y="3181"/>
                    </a:lnTo>
                    <a:lnTo>
                      <a:pt x="1505" y="3181"/>
                    </a:lnTo>
                    <a:lnTo>
                      <a:pt x="1534" y="3152"/>
                    </a:lnTo>
                    <a:lnTo>
                      <a:pt x="1544" y="3152"/>
                    </a:lnTo>
                    <a:lnTo>
                      <a:pt x="1553" y="3152"/>
                    </a:lnTo>
                    <a:lnTo>
                      <a:pt x="1572" y="3152"/>
                    </a:lnTo>
                    <a:lnTo>
                      <a:pt x="1582" y="3162"/>
                    </a:lnTo>
                    <a:lnTo>
                      <a:pt x="1591" y="3171"/>
                    </a:lnTo>
                    <a:lnTo>
                      <a:pt x="1610" y="3181"/>
                    </a:lnTo>
                    <a:lnTo>
                      <a:pt x="1620" y="3209"/>
                    </a:lnTo>
                    <a:lnTo>
                      <a:pt x="1629" y="3209"/>
                    </a:lnTo>
                    <a:lnTo>
                      <a:pt x="1658" y="3181"/>
                    </a:lnTo>
                    <a:lnTo>
                      <a:pt x="1667" y="3171"/>
                    </a:lnTo>
                    <a:lnTo>
                      <a:pt x="1686" y="3171"/>
                    </a:lnTo>
                    <a:lnTo>
                      <a:pt x="1696" y="3181"/>
                    </a:lnTo>
                    <a:lnTo>
                      <a:pt x="1696" y="3190"/>
                    </a:lnTo>
                    <a:lnTo>
                      <a:pt x="1696" y="3200"/>
                    </a:lnTo>
                    <a:lnTo>
                      <a:pt x="1696" y="3219"/>
                    </a:lnTo>
                    <a:lnTo>
                      <a:pt x="1686" y="3238"/>
                    </a:lnTo>
                    <a:lnTo>
                      <a:pt x="1677" y="3257"/>
                    </a:lnTo>
                    <a:lnTo>
                      <a:pt x="1667" y="3266"/>
                    </a:lnTo>
                    <a:lnTo>
                      <a:pt x="1677" y="3285"/>
                    </a:lnTo>
                    <a:lnTo>
                      <a:pt x="1696" y="3323"/>
                    </a:lnTo>
                    <a:lnTo>
                      <a:pt x="1734" y="3409"/>
                    </a:lnTo>
                    <a:lnTo>
                      <a:pt x="1743" y="3419"/>
                    </a:lnTo>
                    <a:lnTo>
                      <a:pt x="1753" y="3428"/>
                    </a:lnTo>
                    <a:lnTo>
                      <a:pt x="1762" y="3428"/>
                    </a:lnTo>
                    <a:lnTo>
                      <a:pt x="1848" y="3438"/>
                    </a:lnTo>
                    <a:lnTo>
                      <a:pt x="1858" y="3428"/>
                    </a:lnTo>
                    <a:lnTo>
                      <a:pt x="1867" y="3428"/>
                    </a:lnTo>
                    <a:lnTo>
                      <a:pt x="1867" y="3419"/>
                    </a:lnTo>
                    <a:lnTo>
                      <a:pt x="1867" y="3400"/>
                    </a:lnTo>
                    <a:lnTo>
                      <a:pt x="1858" y="3343"/>
                    </a:lnTo>
                    <a:lnTo>
                      <a:pt x="1858" y="3323"/>
                    </a:lnTo>
                    <a:lnTo>
                      <a:pt x="1858" y="3314"/>
                    </a:lnTo>
                    <a:lnTo>
                      <a:pt x="1858" y="3285"/>
                    </a:lnTo>
                    <a:lnTo>
                      <a:pt x="1858" y="3276"/>
                    </a:lnTo>
                    <a:lnTo>
                      <a:pt x="1858" y="3257"/>
                    </a:lnTo>
                    <a:lnTo>
                      <a:pt x="1858" y="3238"/>
                    </a:lnTo>
                    <a:lnTo>
                      <a:pt x="1848" y="3219"/>
                    </a:lnTo>
                    <a:lnTo>
                      <a:pt x="1858" y="3219"/>
                    </a:lnTo>
                    <a:lnTo>
                      <a:pt x="1867" y="3209"/>
                    </a:lnTo>
                    <a:lnTo>
                      <a:pt x="2067" y="3200"/>
                    </a:lnTo>
                    <a:lnTo>
                      <a:pt x="2077" y="3190"/>
                    </a:lnTo>
                    <a:lnTo>
                      <a:pt x="2096" y="3181"/>
                    </a:lnTo>
                    <a:lnTo>
                      <a:pt x="2115" y="3162"/>
                    </a:lnTo>
                    <a:lnTo>
                      <a:pt x="2124" y="3143"/>
                    </a:lnTo>
                    <a:lnTo>
                      <a:pt x="2124" y="3123"/>
                    </a:lnTo>
                    <a:lnTo>
                      <a:pt x="2124" y="3105"/>
                    </a:lnTo>
                    <a:lnTo>
                      <a:pt x="2124" y="3095"/>
                    </a:lnTo>
                    <a:lnTo>
                      <a:pt x="2096" y="3047"/>
                    </a:lnTo>
                    <a:lnTo>
                      <a:pt x="2096" y="3038"/>
                    </a:lnTo>
                    <a:lnTo>
                      <a:pt x="2096" y="3009"/>
                    </a:lnTo>
                    <a:lnTo>
                      <a:pt x="2096" y="3000"/>
                    </a:lnTo>
                    <a:lnTo>
                      <a:pt x="2105" y="2981"/>
                    </a:lnTo>
                    <a:lnTo>
                      <a:pt x="2191" y="2895"/>
                    </a:lnTo>
                    <a:lnTo>
                      <a:pt x="2210" y="2885"/>
                    </a:lnTo>
                    <a:lnTo>
                      <a:pt x="2220" y="2876"/>
                    </a:lnTo>
                    <a:lnTo>
                      <a:pt x="2229" y="2876"/>
                    </a:lnTo>
                    <a:lnTo>
                      <a:pt x="2248" y="2885"/>
                    </a:lnTo>
                    <a:lnTo>
                      <a:pt x="2267" y="2895"/>
                    </a:lnTo>
                    <a:lnTo>
                      <a:pt x="2315" y="2895"/>
                    </a:lnTo>
                    <a:lnTo>
                      <a:pt x="2324" y="2904"/>
                    </a:lnTo>
                    <a:lnTo>
                      <a:pt x="2334" y="2914"/>
                    </a:lnTo>
                    <a:lnTo>
                      <a:pt x="2334" y="2924"/>
                    </a:lnTo>
                    <a:lnTo>
                      <a:pt x="2344" y="2933"/>
                    </a:lnTo>
                    <a:lnTo>
                      <a:pt x="2353" y="2942"/>
                    </a:lnTo>
                    <a:lnTo>
                      <a:pt x="2382" y="2942"/>
                    </a:lnTo>
                    <a:lnTo>
                      <a:pt x="2401" y="2942"/>
                    </a:lnTo>
                    <a:lnTo>
                      <a:pt x="2420" y="2942"/>
                    </a:lnTo>
                    <a:lnTo>
                      <a:pt x="2591" y="2847"/>
                    </a:lnTo>
                    <a:lnTo>
                      <a:pt x="2629" y="2819"/>
                    </a:lnTo>
                    <a:lnTo>
                      <a:pt x="2648" y="2790"/>
                    </a:lnTo>
                    <a:lnTo>
                      <a:pt x="2677" y="2752"/>
                    </a:lnTo>
                    <a:lnTo>
                      <a:pt x="2686" y="2724"/>
                    </a:lnTo>
                    <a:lnTo>
                      <a:pt x="2696" y="2714"/>
                    </a:lnTo>
                    <a:lnTo>
                      <a:pt x="2705" y="2714"/>
                    </a:lnTo>
                    <a:lnTo>
                      <a:pt x="2725" y="2704"/>
                    </a:lnTo>
                    <a:lnTo>
                      <a:pt x="2734" y="2704"/>
                    </a:lnTo>
                    <a:lnTo>
                      <a:pt x="2743" y="2714"/>
                    </a:lnTo>
                    <a:lnTo>
                      <a:pt x="2753" y="2714"/>
                    </a:lnTo>
                    <a:lnTo>
                      <a:pt x="2763" y="2724"/>
                    </a:lnTo>
                    <a:lnTo>
                      <a:pt x="2772" y="2742"/>
                    </a:lnTo>
                    <a:lnTo>
                      <a:pt x="2782" y="2752"/>
                    </a:lnTo>
                    <a:lnTo>
                      <a:pt x="2791" y="2762"/>
                    </a:lnTo>
                    <a:lnTo>
                      <a:pt x="2810" y="2762"/>
                    </a:lnTo>
                    <a:lnTo>
                      <a:pt x="2820" y="2752"/>
                    </a:lnTo>
                    <a:lnTo>
                      <a:pt x="2829" y="2742"/>
                    </a:lnTo>
                    <a:lnTo>
                      <a:pt x="2839" y="2714"/>
                    </a:lnTo>
                    <a:lnTo>
                      <a:pt x="2848" y="2704"/>
                    </a:lnTo>
                    <a:lnTo>
                      <a:pt x="2858" y="2695"/>
                    </a:lnTo>
                    <a:lnTo>
                      <a:pt x="2886" y="2676"/>
                    </a:lnTo>
                    <a:lnTo>
                      <a:pt x="2896" y="2666"/>
                    </a:lnTo>
                    <a:lnTo>
                      <a:pt x="2905" y="2657"/>
                    </a:lnTo>
                    <a:lnTo>
                      <a:pt x="2905" y="2638"/>
                    </a:lnTo>
                    <a:lnTo>
                      <a:pt x="2896" y="2638"/>
                    </a:lnTo>
                    <a:lnTo>
                      <a:pt x="2867" y="2628"/>
                    </a:lnTo>
                    <a:lnTo>
                      <a:pt x="2848" y="2619"/>
                    </a:lnTo>
                    <a:lnTo>
                      <a:pt x="2839" y="2619"/>
                    </a:lnTo>
                    <a:lnTo>
                      <a:pt x="2839" y="2600"/>
                    </a:lnTo>
                    <a:lnTo>
                      <a:pt x="2829" y="2590"/>
                    </a:lnTo>
                    <a:lnTo>
                      <a:pt x="2839" y="2571"/>
                    </a:lnTo>
                    <a:lnTo>
                      <a:pt x="2848" y="2571"/>
                    </a:lnTo>
                    <a:lnTo>
                      <a:pt x="2915" y="2543"/>
                    </a:lnTo>
                    <a:lnTo>
                      <a:pt x="2943" y="2523"/>
                    </a:lnTo>
                    <a:lnTo>
                      <a:pt x="2972" y="2495"/>
                    </a:lnTo>
                    <a:lnTo>
                      <a:pt x="3001" y="2457"/>
                    </a:lnTo>
                    <a:lnTo>
                      <a:pt x="3010" y="2438"/>
                    </a:lnTo>
                    <a:lnTo>
                      <a:pt x="3010" y="2419"/>
                    </a:lnTo>
                    <a:lnTo>
                      <a:pt x="3001" y="2419"/>
                    </a:lnTo>
                    <a:lnTo>
                      <a:pt x="2963" y="2409"/>
                    </a:lnTo>
                    <a:lnTo>
                      <a:pt x="2953" y="2400"/>
                    </a:lnTo>
                    <a:lnTo>
                      <a:pt x="2934" y="2381"/>
                    </a:lnTo>
                    <a:lnTo>
                      <a:pt x="2924" y="2381"/>
                    </a:lnTo>
                    <a:lnTo>
                      <a:pt x="2915" y="2371"/>
                    </a:lnTo>
                    <a:lnTo>
                      <a:pt x="2905" y="2371"/>
                    </a:lnTo>
                    <a:lnTo>
                      <a:pt x="2867" y="2381"/>
                    </a:lnTo>
                    <a:lnTo>
                      <a:pt x="2858" y="2381"/>
                    </a:lnTo>
                    <a:lnTo>
                      <a:pt x="2848" y="2371"/>
                    </a:lnTo>
                    <a:lnTo>
                      <a:pt x="2829" y="2352"/>
                    </a:lnTo>
                    <a:lnTo>
                      <a:pt x="2820" y="2343"/>
                    </a:lnTo>
                    <a:lnTo>
                      <a:pt x="2810" y="2343"/>
                    </a:lnTo>
                    <a:lnTo>
                      <a:pt x="2763" y="2343"/>
                    </a:lnTo>
                    <a:lnTo>
                      <a:pt x="2753" y="2333"/>
                    </a:lnTo>
                    <a:lnTo>
                      <a:pt x="2743" y="2323"/>
                    </a:lnTo>
                    <a:lnTo>
                      <a:pt x="2753" y="2323"/>
                    </a:lnTo>
                    <a:lnTo>
                      <a:pt x="2763" y="2314"/>
                    </a:lnTo>
                    <a:lnTo>
                      <a:pt x="2810" y="2285"/>
                    </a:lnTo>
                    <a:lnTo>
                      <a:pt x="2829" y="2276"/>
                    </a:lnTo>
                    <a:lnTo>
                      <a:pt x="2829" y="2257"/>
                    </a:lnTo>
                    <a:lnTo>
                      <a:pt x="2839" y="2247"/>
                    </a:lnTo>
                    <a:lnTo>
                      <a:pt x="2839" y="2228"/>
                    </a:lnTo>
                    <a:lnTo>
                      <a:pt x="2829" y="2219"/>
                    </a:lnTo>
                    <a:lnTo>
                      <a:pt x="2820" y="2219"/>
                    </a:lnTo>
                    <a:lnTo>
                      <a:pt x="2810" y="2219"/>
                    </a:lnTo>
                    <a:lnTo>
                      <a:pt x="2772" y="2247"/>
                    </a:lnTo>
                    <a:lnTo>
                      <a:pt x="2763" y="2247"/>
                    </a:lnTo>
                    <a:lnTo>
                      <a:pt x="2753" y="2247"/>
                    </a:lnTo>
                    <a:lnTo>
                      <a:pt x="2743" y="2228"/>
                    </a:lnTo>
                    <a:lnTo>
                      <a:pt x="2743" y="2219"/>
                    </a:lnTo>
                    <a:lnTo>
                      <a:pt x="2753" y="2209"/>
                    </a:lnTo>
                    <a:lnTo>
                      <a:pt x="2772" y="2190"/>
                    </a:lnTo>
                    <a:lnTo>
                      <a:pt x="2801" y="2162"/>
                    </a:lnTo>
                    <a:lnTo>
                      <a:pt x="2801" y="2142"/>
                    </a:lnTo>
                    <a:lnTo>
                      <a:pt x="2791" y="2133"/>
                    </a:lnTo>
                    <a:lnTo>
                      <a:pt x="2743" y="2104"/>
                    </a:lnTo>
                    <a:lnTo>
                      <a:pt x="2734" y="2095"/>
                    </a:lnTo>
                    <a:lnTo>
                      <a:pt x="2734" y="2076"/>
                    </a:lnTo>
                    <a:lnTo>
                      <a:pt x="2743" y="2057"/>
                    </a:lnTo>
                    <a:lnTo>
                      <a:pt x="2753" y="2038"/>
                    </a:lnTo>
                    <a:lnTo>
                      <a:pt x="2753" y="2019"/>
                    </a:lnTo>
                    <a:lnTo>
                      <a:pt x="2753" y="2009"/>
                    </a:lnTo>
                    <a:lnTo>
                      <a:pt x="2753" y="2000"/>
                    </a:lnTo>
                    <a:lnTo>
                      <a:pt x="2743" y="2000"/>
                    </a:lnTo>
                    <a:lnTo>
                      <a:pt x="2743" y="1990"/>
                    </a:lnTo>
                    <a:lnTo>
                      <a:pt x="2753" y="1933"/>
                    </a:lnTo>
                    <a:lnTo>
                      <a:pt x="2753" y="1847"/>
                    </a:lnTo>
                    <a:lnTo>
                      <a:pt x="2743" y="1819"/>
                    </a:lnTo>
                    <a:lnTo>
                      <a:pt x="2743" y="1790"/>
                    </a:lnTo>
                    <a:lnTo>
                      <a:pt x="2725" y="1761"/>
                    </a:lnTo>
                    <a:lnTo>
                      <a:pt x="2705" y="1743"/>
                    </a:lnTo>
                    <a:lnTo>
                      <a:pt x="2705" y="1723"/>
                    </a:lnTo>
                    <a:lnTo>
                      <a:pt x="2696" y="1714"/>
                    </a:lnTo>
                    <a:lnTo>
                      <a:pt x="2696" y="1685"/>
                    </a:lnTo>
                    <a:lnTo>
                      <a:pt x="2705" y="1676"/>
                    </a:lnTo>
                    <a:lnTo>
                      <a:pt x="2705" y="1666"/>
                    </a:lnTo>
                    <a:lnTo>
                      <a:pt x="2725" y="1619"/>
                    </a:lnTo>
                    <a:lnTo>
                      <a:pt x="2734" y="1609"/>
                    </a:lnTo>
                    <a:lnTo>
                      <a:pt x="2743" y="1600"/>
                    </a:lnTo>
                    <a:lnTo>
                      <a:pt x="2772" y="1581"/>
                    </a:lnTo>
                    <a:lnTo>
                      <a:pt x="2791" y="1571"/>
                    </a:lnTo>
                    <a:lnTo>
                      <a:pt x="2810" y="1543"/>
                    </a:lnTo>
                    <a:lnTo>
                      <a:pt x="2858" y="1495"/>
                    </a:lnTo>
                    <a:lnTo>
                      <a:pt x="2877" y="1476"/>
                    </a:lnTo>
                    <a:lnTo>
                      <a:pt x="2877" y="1457"/>
                    </a:lnTo>
                    <a:lnTo>
                      <a:pt x="2877" y="1438"/>
                    </a:lnTo>
                    <a:lnTo>
                      <a:pt x="2877" y="1428"/>
                    </a:lnTo>
                    <a:lnTo>
                      <a:pt x="2877" y="1419"/>
                    </a:lnTo>
                    <a:lnTo>
                      <a:pt x="2877" y="1400"/>
                    </a:lnTo>
                    <a:lnTo>
                      <a:pt x="2867" y="1390"/>
                    </a:lnTo>
                    <a:lnTo>
                      <a:pt x="2867" y="1380"/>
                    </a:lnTo>
                    <a:lnTo>
                      <a:pt x="2848" y="1362"/>
                    </a:lnTo>
                    <a:lnTo>
                      <a:pt x="2839" y="1352"/>
                    </a:lnTo>
                    <a:lnTo>
                      <a:pt x="2839" y="1333"/>
                    </a:lnTo>
                    <a:lnTo>
                      <a:pt x="2839" y="1323"/>
                    </a:lnTo>
                    <a:lnTo>
                      <a:pt x="2848" y="1314"/>
                    </a:lnTo>
                    <a:lnTo>
                      <a:pt x="2858" y="1304"/>
                    </a:lnTo>
                    <a:lnTo>
                      <a:pt x="2877" y="1304"/>
                    </a:lnTo>
                    <a:lnTo>
                      <a:pt x="2886" y="1295"/>
                    </a:lnTo>
                    <a:lnTo>
                      <a:pt x="2896" y="1276"/>
                    </a:lnTo>
                    <a:lnTo>
                      <a:pt x="2896" y="1266"/>
                    </a:lnTo>
                    <a:lnTo>
                      <a:pt x="2896" y="1133"/>
                    </a:lnTo>
                    <a:lnTo>
                      <a:pt x="2896" y="1066"/>
                    </a:lnTo>
                    <a:lnTo>
                      <a:pt x="2896" y="1057"/>
                    </a:lnTo>
                    <a:lnTo>
                      <a:pt x="2905" y="1047"/>
                    </a:lnTo>
                    <a:lnTo>
                      <a:pt x="2953" y="1019"/>
                    </a:lnTo>
                    <a:lnTo>
                      <a:pt x="2963" y="1000"/>
                    </a:lnTo>
                    <a:lnTo>
                      <a:pt x="2972" y="990"/>
                    </a:lnTo>
                    <a:lnTo>
                      <a:pt x="2963" y="981"/>
                    </a:lnTo>
                    <a:lnTo>
                      <a:pt x="2953" y="971"/>
                    </a:lnTo>
                    <a:lnTo>
                      <a:pt x="2953" y="961"/>
                    </a:lnTo>
                    <a:lnTo>
                      <a:pt x="2943" y="952"/>
                    </a:lnTo>
                    <a:lnTo>
                      <a:pt x="2943" y="904"/>
                    </a:lnTo>
                    <a:lnTo>
                      <a:pt x="2943" y="895"/>
                    </a:lnTo>
                    <a:lnTo>
                      <a:pt x="2934" y="885"/>
                    </a:lnTo>
                    <a:lnTo>
                      <a:pt x="2886" y="876"/>
                    </a:lnTo>
                    <a:lnTo>
                      <a:pt x="2877" y="866"/>
                    </a:lnTo>
                    <a:lnTo>
                      <a:pt x="2867" y="857"/>
                    </a:lnTo>
                    <a:lnTo>
                      <a:pt x="2867" y="828"/>
                    </a:lnTo>
                    <a:lnTo>
                      <a:pt x="2953" y="761"/>
                    </a:lnTo>
                    <a:lnTo>
                      <a:pt x="2981" y="733"/>
                    </a:lnTo>
                    <a:lnTo>
                      <a:pt x="2981" y="723"/>
                    </a:lnTo>
                    <a:lnTo>
                      <a:pt x="3001" y="666"/>
                    </a:lnTo>
                    <a:lnTo>
                      <a:pt x="3010" y="647"/>
                    </a:lnTo>
                    <a:lnTo>
                      <a:pt x="3029" y="647"/>
                    </a:lnTo>
                    <a:lnTo>
                      <a:pt x="3067" y="638"/>
                    </a:lnTo>
                    <a:lnTo>
                      <a:pt x="3124" y="619"/>
                    </a:lnTo>
                    <a:lnTo>
                      <a:pt x="3134" y="609"/>
                    </a:lnTo>
                    <a:lnTo>
                      <a:pt x="3153" y="562"/>
                    </a:lnTo>
                    <a:lnTo>
                      <a:pt x="3172" y="533"/>
                    </a:lnTo>
                    <a:lnTo>
                      <a:pt x="3182" y="514"/>
                    </a:lnTo>
                    <a:lnTo>
                      <a:pt x="3201" y="504"/>
                    </a:lnTo>
                    <a:lnTo>
                      <a:pt x="3229" y="504"/>
                    </a:lnTo>
                    <a:lnTo>
                      <a:pt x="3258" y="514"/>
                    </a:lnTo>
                    <a:lnTo>
                      <a:pt x="3382" y="571"/>
                    </a:lnTo>
                    <a:lnTo>
                      <a:pt x="3420" y="571"/>
                    </a:lnTo>
                    <a:lnTo>
                      <a:pt x="3477" y="562"/>
                    </a:lnTo>
                    <a:lnTo>
                      <a:pt x="3515" y="562"/>
                    </a:lnTo>
                    <a:lnTo>
                      <a:pt x="3705" y="533"/>
                    </a:lnTo>
                    <a:lnTo>
                      <a:pt x="3753" y="514"/>
                    </a:lnTo>
                    <a:lnTo>
                      <a:pt x="3763" y="504"/>
                    </a:lnTo>
                    <a:lnTo>
                      <a:pt x="3772" y="495"/>
                    </a:lnTo>
                    <a:lnTo>
                      <a:pt x="3772" y="485"/>
                    </a:lnTo>
                    <a:lnTo>
                      <a:pt x="3763" y="485"/>
                    </a:lnTo>
                    <a:lnTo>
                      <a:pt x="3734" y="457"/>
                    </a:lnTo>
                    <a:lnTo>
                      <a:pt x="3734" y="447"/>
                    </a:lnTo>
                    <a:lnTo>
                      <a:pt x="3734" y="438"/>
                    </a:lnTo>
                    <a:lnTo>
                      <a:pt x="3743" y="419"/>
                    </a:lnTo>
                    <a:lnTo>
                      <a:pt x="3763" y="409"/>
                    </a:lnTo>
                    <a:lnTo>
                      <a:pt x="3772" y="409"/>
                    </a:lnTo>
                    <a:lnTo>
                      <a:pt x="3858" y="438"/>
                    </a:lnTo>
                    <a:lnTo>
                      <a:pt x="3867" y="447"/>
                    </a:lnTo>
                    <a:lnTo>
                      <a:pt x="3877" y="457"/>
                    </a:lnTo>
                    <a:lnTo>
                      <a:pt x="3877" y="466"/>
                    </a:lnTo>
                    <a:lnTo>
                      <a:pt x="3867" y="495"/>
                    </a:lnTo>
                    <a:lnTo>
                      <a:pt x="3877" y="504"/>
                    </a:lnTo>
                    <a:lnTo>
                      <a:pt x="3877" y="514"/>
                    </a:lnTo>
                    <a:lnTo>
                      <a:pt x="3906" y="533"/>
                    </a:lnTo>
                    <a:lnTo>
                      <a:pt x="3915" y="542"/>
                    </a:lnTo>
                    <a:lnTo>
                      <a:pt x="3915" y="552"/>
                    </a:lnTo>
                    <a:lnTo>
                      <a:pt x="3906" y="580"/>
                    </a:lnTo>
                    <a:lnTo>
                      <a:pt x="3915" y="590"/>
                    </a:lnTo>
                    <a:lnTo>
                      <a:pt x="3924" y="600"/>
                    </a:lnTo>
                    <a:lnTo>
                      <a:pt x="3953" y="600"/>
                    </a:lnTo>
                    <a:lnTo>
                      <a:pt x="4039" y="609"/>
                    </a:lnTo>
                    <a:lnTo>
                      <a:pt x="4058" y="619"/>
                    </a:lnTo>
                    <a:lnTo>
                      <a:pt x="4058" y="628"/>
                    </a:lnTo>
                    <a:lnTo>
                      <a:pt x="4058" y="657"/>
                    </a:lnTo>
                    <a:lnTo>
                      <a:pt x="4067" y="666"/>
                    </a:lnTo>
                    <a:lnTo>
                      <a:pt x="4096" y="676"/>
                    </a:lnTo>
                    <a:lnTo>
                      <a:pt x="4153" y="676"/>
                    </a:lnTo>
                    <a:lnTo>
                      <a:pt x="4182" y="676"/>
                    </a:lnTo>
                    <a:lnTo>
                      <a:pt x="4201" y="666"/>
                    </a:lnTo>
                    <a:lnTo>
                      <a:pt x="4210" y="657"/>
                    </a:lnTo>
                    <a:lnTo>
                      <a:pt x="4220" y="647"/>
                    </a:lnTo>
                    <a:lnTo>
                      <a:pt x="4220" y="628"/>
                    </a:lnTo>
                    <a:lnTo>
                      <a:pt x="4220" y="619"/>
                    </a:lnTo>
                    <a:lnTo>
                      <a:pt x="4220" y="600"/>
                    </a:lnTo>
                    <a:lnTo>
                      <a:pt x="4210" y="590"/>
                    </a:lnTo>
                    <a:lnTo>
                      <a:pt x="4210" y="580"/>
                    </a:lnTo>
                    <a:lnTo>
                      <a:pt x="4201" y="571"/>
                    </a:lnTo>
                    <a:lnTo>
                      <a:pt x="4191" y="542"/>
                    </a:lnTo>
                    <a:lnTo>
                      <a:pt x="4191" y="533"/>
                    </a:lnTo>
                    <a:lnTo>
                      <a:pt x="4182" y="476"/>
                    </a:lnTo>
                    <a:lnTo>
                      <a:pt x="4191" y="466"/>
                    </a:lnTo>
                    <a:lnTo>
                      <a:pt x="4201" y="447"/>
                    </a:lnTo>
                    <a:lnTo>
                      <a:pt x="4267" y="409"/>
                    </a:lnTo>
                    <a:lnTo>
                      <a:pt x="4287" y="390"/>
                    </a:lnTo>
                    <a:lnTo>
                      <a:pt x="4296" y="362"/>
                    </a:lnTo>
                    <a:lnTo>
                      <a:pt x="4305" y="352"/>
                    </a:lnTo>
                    <a:lnTo>
                      <a:pt x="4305" y="342"/>
                    </a:lnTo>
                    <a:lnTo>
                      <a:pt x="4305" y="333"/>
                    </a:lnTo>
                    <a:lnTo>
                      <a:pt x="4315" y="314"/>
                    </a:lnTo>
                    <a:lnTo>
                      <a:pt x="4334" y="295"/>
                    </a:lnTo>
                    <a:lnTo>
                      <a:pt x="4344" y="285"/>
                    </a:lnTo>
                    <a:lnTo>
                      <a:pt x="4363" y="285"/>
                    </a:lnTo>
                    <a:lnTo>
                      <a:pt x="4372" y="295"/>
                    </a:lnTo>
                    <a:lnTo>
                      <a:pt x="4382" y="304"/>
                    </a:lnTo>
                    <a:lnTo>
                      <a:pt x="4382" y="314"/>
                    </a:lnTo>
                    <a:lnTo>
                      <a:pt x="4382" y="324"/>
                    </a:lnTo>
                    <a:lnTo>
                      <a:pt x="4363" y="333"/>
                    </a:lnTo>
                    <a:lnTo>
                      <a:pt x="4363" y="342"/>
                    </a:lnTo>
                    <a:lnTo>
                      <a:pt x="4363" y="352"/>
                    </a:lnTo>
                    <a:lnTo>
                      <a:pt x="4439" y="400"/>
                    </a:lnTo>
                    <a:lnTo>
                      <a:pt x="4467" y="428"/>
                    </a:lnTo>
                    <a:lnTo>
                      <a:pt x="4486" y="438"/>
                    </a:lnTo>
                    <a:lnTo>
                      <a:pt x="4496" y="438"/>
                    </a:lnTo>
                    <a:lnTo>
                      <a:pt x="4515" y="428"/>
                    </a:lnTo>
                    <a:lnTo>
                      <a:pt x="4515" y="419"/>
                    </a:lnTo>
                    <a:lnTo>
                      <a:pt x="4525" y="409"/>
                    </a:lnTo>
                    <a:lnTo>
                      <a:pt x="4525" y="371"/>
                    </a:lnTo>
                    <a:lnTo>
                      <a:pt x="4534" y="352"/>
                    </a:lnTo>
                    <a:lnTo>
                      <a:pt x="4543" y="352"/>
                    </a:lnTo>
                    <a:lnTo>
                      <a:pt x="4591" y="362"/>
                    </a:lnTo>
                    <a:lnTo>
                      <a:pt x="4639" y="362"/>
                    </a:lnTo>
                    <a:lnTo>
                      <a:pt x="4658" y="362"/>
                    </a:lnTo>
                    <a:lnTo>
                      <a:pt x="4677" y="352"/>
                    </a:lnTo>
                    <a:lnTo>
                      <a:pt x="4782" y="285"/>
                    </a:lnTo>
                    <a:lnTo>
                      <a:pt x="4791" y="276"/>
                    </a:lnTo>
                    <a:lnTo>
                      <a:pt x="4801" y="285"/>
                    </a:lnTo>
                    <a:lnTo>
                      <a:pt x="4801" y="295"/>
                    </a:lnTo>
                    <a:lnTo>
                      <a:pt x="4772" y="342"/>
                    </a:lnTo>
                    <a:lnTo>
                      <a:pt x="4772" y="362"/>
                    </a:lnTo>
                    <a:lnTo>
                      <a:pt x="4763" y="381"/>
                    </a:lnTo>
                    <a:lnTo>
                      <a:pt x="4744" y="409"/>
                    </a:lnTo>
                    <a:lnTo>
                      <a:pt x="4696" y="476"/>
                    </a:lnTo>
                    <a:lnTo>
                      <a:pt x="4686" y="485"/>
                    </a:lnTo>
                    <a:lnTo>
                      <a:pt x="4677" y="495"/>
                    </a:lnTo>
                    <a:lnTo>
                      <a:pt x="4686" y="504"/>
                    </a:lnTo>
                    <a:lnTo>
                      <a:pt x="4686" y="514"/>
                    </a:lnTo>
                    <a:lnTo>
                      <a:pt x="4696" y="523"/>
                    </a:lnTo>
                    <a:lnTo>
                      <a:pt x="4706" y="533"/>
                    </a:lnTo>
                    <a:lnTo>
                      <a:pt x="4829" y="562"/>
                    </a:lnTo>
                    <a:lnTo>
                      <a:pt x="4867" y="552"/>
                    </a:lnTo>
                    <a:lnTo>
                      <a:pt x="4915" y="533"/>
                    </a:lnTo>
                    <a:lnTo>
                      <a:pt x="4972" y="495"/>
                    </a:lnTo>
                    <a:lnTo>
                      <a:pt x="4982" y="485"/>
                    </a:lnTo>
                    <a:lnTo>
                      <a:pt x="4982" y="476"/>
                    </a:lnTo>
                    <a:lnTo>
                      <a:pt x="4991" y="466"/>
                    </a:lnTo>
                    <a:lnTo>
                      <a:pt x="4991" y="438"/>
                    </a:lnTo>
                    <a:lnTo>
                      <a:pt x="4991" y="419"/>
                    </a:lnTo>
                    <a:lnTo>
                      <a:pt x="5010" y="409"/>
                    </a:lnTo>
                    <a:lnTo>
                      <a:pt x="5020" y="400"/>
                    </a:lnTo>
                    <a:lnTo>
                      <a:pt x="5029" y="409"/>
                    </a:lnTo>
                    <a:lnTo>
                      <a:pt x="5039" y="409"/>
                    </a:lnTo>
                    <a:lnTo>
                      <a:pt x="5048" y="419"/>
                    </a:lnTo>
                    <a:lnTo>
                      <a:pt x="5058" y="438"/>
                    </a:lnTo>
                    <a:lnTo>
                      <a:pt x="5096" y="514"/>
                    </a:lnTo>
                    <a:lnTo>
                      <a:pt x="5096" y="523"/>
                    </a:lnTo>
                    <a:lnTo>
                      <a:pt x="5134" y="552"/>
                    </a:lnTo>
                    <a:lnTo>
                      <a:pt x="5163" y="590"/>
                    </a:lnTo>
                    <a:lnTo>
                      <a:pt x="5201" y="600"/>
                    </a:lnTo>
                    <a:lnTo>
                      <a:pt x="5229" y="609"/>
                    </a:lnTo>
                    <a:lnTo>
                      <a:pt x="5248" y="609"/>
                    </a:lnTo>
                    <a:lnTo>
                      <a:pt x="5267" y="609"/>
                    </a:lnTo>
                    <a:lnTo>
                      <a:pt x="5334" y="580"/>
                    </a:lnTo>
                    <a:lnTo>
                      <a:pt x="5343" y="571"/>
                    </a:lnTo>
                    <a:lnTo>
                      <a:pt x="5363" y="552"/>
                    </a:lnTo>
                    <a:lnTo>
                      <a:pt x="5382" y="533"/>
                    </a:lnTo>
                    <a:lnTo>
                      <a:pt x="5382" y="523"/>
                    </a:lnTo>
                    <a:lnTo>
                      <a:pt x="5391" y="514"/>
                    </a:lnTo>
                    <a:lnTo>
                      <a:pt x="5401" y="466"/>
                    </a:lnTo>
                    <a:lnTo>
                      <a:pt x="5410" y="457"/>
                    </a:lnTo>
                    <a:lnTo>
                      <a:pt x="5410" y="447"/>
                    </a:lnTo>
                    <a:lnTo>
                      <a:pt x="5420" y="438"/>
                    </a:lnTo>
                    <a:lnTo>
                      <a:pt x="5448" y="409"/>
                    </a:lnTo>
                    <a:lnTo>
                      <a:pt x="5458" y="400"/>
                    </a:lnTo>
                    <a:lnTo>
                      <a:pt x="5458" y="390"/>
                    </a:lnTo>
                    <a:lnTo>
                      <a:pt x="5458" y="381"/>
                    </a:lnTo>
                    <a:lnTo>
                      <a:pt x="5458" y="371"/>
                    </a:lnTo>
                    <a:lnTo>
                      <a:pt x="5410" y="324"/>
                    </a:lnTo>
                    <a:lnTo>
                      <a:pt x="5401" y="314"/>
                    </a:lnTo>
                    <a:lnTo>
                      <a:pt x="5401" y="304"/>
                    </a:lnTo>
                    <a:lnTo>
                      <a:pt x="5401" y="295"/>
                    </a:lnTo>
                    <a:lnTo>
                      <a:pt x="5401" y="276"/>
                    </a:lnTo>
                    <a:lnTo>
                      <a:pt x="5420" y="266"/>
                    </a:lnTo>
                    <a:lnTo>
                      <a:pt x="5439" y="257"/>
                    </a:lnTo>
                    <a:lnTo>
                      <a:pt x="5534" y="228"/>
                    </a:lnTo>
                    <a:lnTo>
                      <a:pt x="5544" y="219"/>
                    </a:lnTo>
                    <a:lnTo>
                      <a:pt x="5553" y="209"/>
                    </a:lnTo>
                    <a:lnTo>
                      <a:pt x="5553" y="181"/>
                    </a:lnTo>
                    <a:lnTo>
                      <a:pt x="5563" y="161"/>
                    </a:lnTo>
                    <a:lnTo>
                      <a:pt x="5582" y="152"/>
                    </a:lnTo>
                    <a:lnTo>
                      <a:pt x="5620" y="133"/>
                    </a:lnTo>
                    <a:lnTo>
                      <a:pt x="5639" y="123"/>
                    </a:lnTo>
                    <a:lnTo>
                      <a:pt x="5658" y="123"/>
                    </a:lnTo>
                    <a:lnTo>
                      <a:pt x="5677" y="123"/>
                    </a:lnTo>
                    <a:lnTo>
                      <a:pt x="5763" y="161"/>
                    </a:lnTo>
                    <a:lnTo>
                      <a:pt x="5867" y="190"/>
                    </a:lnTo>
                    <a:lnTo>
                      <a:pt x="6010" y="190"/>
                    </a:lnTo>
                    <a:lnTo>
                      <a:pt x="6058" y="181"/>
                    </a:lnTo>
                    <a:lnTo>
                      <a:pt x="6067" y="181"/>
                    </a:lnTo>
                    <a:lnTo>
                      <a:pt x="6077" y="171"/>
                    </a:lnTo>
                    <a:lnTo>
                      <a:pt x="6087" y="161"/>
                    </a:lnTo>
                    <a:lnTo>
                      <a:pt x="6087" y="152"/>
                    </a:lnTo>
                    <a:lnTo>
                      <a:pt x="6087" y="143"/>
                    </a:lnTo>
                    <a:lnTo>
                      <a:pt x="6077" y="123"/>
                    </a:lnTo>
                    <a:lnTo>
                      <a:pt x="6087" y="114"/>
                    </a:lnTo>
                    <a:lnTo>
                      <a:pt x="6087" y="95"/>
                    </a:lnTo>
                    <a:lnTo>
                      <a:pt x="6115" y="76"/>
                    </a:lnTo>
                    <a:lnTo>
                      <a:pt x="6134" y="76"/>
                    </a:lnTo>
                    <a:lnTo>
                      <a:pt x="6153" y="66"/>
                    </a:lnTo>
                    <a:lnTo>
                      <a:pt x="6163" y="76"/>
                    </a:lnTo>
                    <a:lnTo>
                      <a:pt x="6220" y="114"/>
                    </a:lnTo>
                    <a:lnTo>
                      <a:pt x="6296" y="133"/>
                    </a:lnTo>
                    <a:lnTo>
                      <a:pt x="6344" y="161"/>
                    </a:lnTo>
                    <a:lnTo>
                      <a:pt x="6363" y="181"/>
                    </a:lnTo>
                    <a:lnTo>
                      <a:pt x="6372" y="181"/>
                    </a:lnTo>
                    <a:lnTo>
                      <a:pt x="6401" y="190"/>
                    </a:lnTo>
                    <a:lnTo>
                      <a:pt x="6410" y="181"/>
                    </a:lnTo>
                    <a:lnTo>
                      <a:pt x="6410" y="171"/>
                    </a:lnTo>
                    <a:lnTo>
                      <a:pt x="6410" y="161"/>
                    </a:lnTo>
                    <a:lnTo>
                      <a:pt x="6410" y="152"/>
                    </a:lnTo>
                    <a:lnTo>
                      <a:pt x="6410" y="133"/>
                    </a:lnTo>
                    <a:lnTo>
                      <a:pt x="6401" y="114"/>
                    </a:lnTo>
                    <a:lnTo>
                      <a:pt x="6401" y="104"/>
                    </a:lnTo>
                    <a:lnTo>
                      <a:pt x="6401" y="85"/>
                    </a:lnTo>
                    <a:lnTo>
                      <a:pt x="6410" y="76"/>
                    </a:lnTo>
                    <a:lnTo>
                      <a:pt x="6429" y="66"/>
                    </a:lnTo>
                    <a:lnTo>
                      <a:pt x="6486" y="57"/>
                    </a:lnTo>
                    <a:lnTo>
                      <a:pt x="6506" y="47"/>
                    </a:lnTo>
                    <a:lnTo>
                      <a:pt x="6553" y="9"/>
                    </a:lnTo>
                    <a:lnTo>
                      <a:pt x="6563" y="0"/>
                    </a:lnTo>
                    <a:lnTo>
                      <a:pt x="6582" y="0"/>
                    </a:lnTo>
                    <a:lnTo>
                      <a:pt x="6639" y="9"/>
                    </a:lnTo>
                    <a:lnTo>
                      <a:pt x="6667" y="9"/>
                    </a:lnTo>
                    <a:lnTo>
                      <a:pt x="6677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75" name="Freeform 6">
                <a:extLst>
                  <a:ext uri="{FF2B5EF4-FFF2-40B4-BE49-F238E27FC236}">
                    <a16:creationId xmlns:a16="http://schemas.microsoft.com/office/drawing/2014/main" id="{3FB9279E-8C25-D64B-BE26-5F4095D9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5375" y="2400300"/>
                <a:ext cx="2660650" cy="3467100"/>
              </a:xfrm>
              <a:custGeom>
                <a:avLst/>
                <a:gdLst>
                  <a:gd name="T0" fmla="*/ 2608812 w 7391"/>
                  <a:gd name="T1" fmla="*/ 1203584 h 9630"/>
                  <a:gd name="T2" fmla="*/ 2554094 w 7391"/>
                  <a:gd name="T3" fmla="*/ 1316634 h 9630"/>
                  <a:gd name="T4" fmla="*/ 2554094 w 7391"/>
                  <a:gd name="T5" fmla="*/ 1491609 h 9630"/>
                  <a:gd name="T6" fmla="*/ 2560934 w 7391"/>
                  <a:gd name="T7" fmla="*/ 1573696 h 9630"/>
                  <a:gd name="T8" fmla="*/ 2629331 w 7391"/>
                  <a:gd name="T9" fmla="*/ 1645702 h 9630"/>
                  <a:gd name="T10" fmla="*/ 2571374 w 7391"/>
                  <a:gd name="T11" fmla="*/ 1728150 h 9630"/>
                  <a:gd name="T12" fmla="*/ 2406501 w 7391"/>
                  <a:gd name="T13" fmla="*/ 1782874 h 9630"/>
                  <a:gd name="T14" fmla="*/ 2241987 w 7391"/>
                  <a:gd name="T15" fmla="*/ 1892684 h 9630"/>
                  <a:gd name="T16" fmla="*/ 2169990 w 7391"/>
                  <a:gd name="T17" fmla="*/ 1913206 h 9630"/>
                  <a:gd name="T18" fmla="*/ 2101593 w 7391"/>
                  <a:gd name="T19" fmla="*/ 1882603 h 9630"/>
                  <a:gd name="T20" fmla="*/ 1929880 w 7391"/>
                  <a:gd name="T21" fmla="*/ 1937328 h 9630"/>
                  <a:gd name="T22" fmla="*/ 1837724 w 7391"/>
                  <a:gd name="T23" fmla="*/ 1998893 h 9630"/>
                  <a:gd name="T24" fmla="*/ 1844204 w 7391"/>
                  <a:gd name="T25" fmla="*/ 2235793 h 9630"/>
                  <a:gd name="T26" fmla="*/ 1666011 w 7391"/>
                  <a:gd name="T27" fmla="*/ 2300959 h 9630"/>
                  <a:gd name="T28" fmla="*/ 1676451 w 7391"/>
                  <a:gd name="T29" fmla="*/ 2396727 h 9630"/>
                  <a:gd name="T30" fmla="*/ 1875162 w 7391"/>
                  <a:gd name="T31" fmla="*/ 2451812 h 9630"/>
                  <a:gd name="T32" fmla="*/ 1916201 w 7391"/>
                  <a:gd name="T33" fmla="*/ 2619587 h 9630"/>
                  <a:gd name="T34" fmla="*/ 1851403 w 7391"/>
                  <a:gd name="T35" fmla="*/ 2777280 h 9630"/>
                  <a:gd name="T36" fmla="*/ 1820445 w 7391"/>
                  <a:gd name="T37" fmla="*/ 3113549 h 9630"/>
                  <a:gd name="T38" fmla="*/ 1491058 w 7391"/>
                  <a:gd name="T39" fmla="*/ 3264402 h 9630"/>
                  <a:gd name="T40" fmla="*/ 1264988 w 7391"/>
                  <a:gd name="T41" fmla="*/ 3367371 h 9630"/>
                  <a:gd name="T42" fmla="*/ 1151952 w 7391"/>
                  <a:gd name="T43" fmla="*/ 3274483 h 9630"/>
                  <a:gd name="T44" fmla="*/ 983839 w 7391"/>
                  <a:gd name="T45" fmla="*/ 3319127 h 9630"/>
                  <a:gd name="T46" fmla="*/ 836245 w 7391"/>
                  <a:gd name="T47" fmla="*/ 3329568 h 9630"/>
                  <a:gd name="T48" fmla="*/ 867204 w 7391"/>
                  <a:gd name="T49" fmla="*/ 3140912 h 9630"/>
                  <a:gd name="T50" fmla="*/ 736890 w 7391"/>
                  <a:gd name="T51" fmla="*/ 2976378 h 9630"/>
                  <a:gd name="T52" fmla="*/ 473020 w 7391"/>
                  <a:gd name="T53" fmla="*/ 2866568 h 9630"/>
                  <a:gd name="T54" fmla="*/ 352785 w 7391"/>
                  <a:gd name="T55" fmla="*/ 2842446 h 9630"/>
                  <a:gd name="T56" fmla="*/ 277549 w 7391"/>
                  <a:gd name="T57" fmla="*/ 2767199 h 9630"/>
                  <a:gd name="T58" fmla="*/ 298068 w 7391"/>
                  <a:gd name="T59" fmla="*/ 2582143 h 9630"/>
                  <a:gd name="T60" fmla="*/ 198712 w 7391"/>
                  <a:gd name="T61" fmla="*/ 2437771 h 9630"/>
                  <a:gd name="T62" fmla="*/ 243350 w 7391"/>
                  <a:gd name="T63" fmla="*/ 2321481 h 9630"/>
                  <a:gd name="T64" fmla="*/ 366465 w 7391"/>
                  <a:gd name="T65" fmla="*/ 2081340 h 9630"/>
                  <a:gd name="T66" fmla="*/ 335866 w 7391"/>
                  <a:gd name="T67" fmla="*/ 1913206 h 9630"/>
                  <a:gd name="T68" fmla="*/ 201952 w 7391"/>
                  <a:gd name="T69" fmla="*/ 1728150 h 9630"/>
                  <a:gd name="T70" fmla="*/ 181432 w 7391"/>
                  <a:gd name="T71" fmla="*/ 1604659 h 9630"/>
                  <a:gd name="T72" fmla="*/ 232910 w 7391"/>
                  <a:gd name="T73" fmla="*/ 1416003 h 9630"/>
                  <a:gd name="T74" fmla="*/ 154074 w 7391"/>
                  <a:gd name="T75" fmla="*/ 1285671 h 9630"/>
                  <a:gd name="T76" fmla="*/ 37438 w 7391"/>
                  <a:gd name="T77" fmla="*/ 1183062 h 9630"/>
                  <a:gd name="T78" fmla="*/ 263869 w 7391"/>
                  <a:gd name="T79" fmla="*/ 1018528 h 9630"/>
                  <a:gd name="T80" fmla="*/ 401023 w 7391"/>
                  <a:gd name="T81" fmla="*/ 634375 h 9630"/>
                  <a:gd name="T82" fmla="*/ 469421 w 7391"/>
                  <a:gd name="T83" fmla="*/ 558768 h 9630"/>
                  <a:gd name="T84" fmla="*/ 363225 w 7391"/>
                  <a:gd name="T85" fmla="*/ 401075 h 9630"/>
                  <a:gd name="T86" fmla="*/ 205552 w 7391"/>
                  <a:gd name="T87" fmla="*/ 188656 h 9630"/>
                  <a:gd name="T88" fmla="*/ 236510 w 7391"/>
                  <a:gd name="T89" fmla="*/ 27362 h 9630"/>
                  <a:gd name="T90" fmla="*/ 493540 w 7391"/>
                  <a:gd name="T91" fmla="*/ 58325 h 9630"/>
                  <a:gd name="T92" fmla="*/ 781528 w 7391"/>
                  <a:gd name="T93" fmla="*/ 54725 h 9630"/>
                  <a:gd name="T94" fmla="*/ 918682 w 7391"/>
                  <a:gd name="T95" fmla="*/ 85687 h 9630"/>
                  <a:gd name="T96" fmla="*/ 1127833 w 7391"/>
                  <a:gd name="T97" fmla="*/ 260663 h 9630"/>
                  <a:gd name="T98" fmla="*/ 1268228 w 7391"/>
                  <a:gd name="T99" fmla="*/ 438878 h 9630"/>
                  <a:gd name="T100" fmla="*/ 1426261 w 7391"/>
                  <a:gd name="T101" fmla="*/ 520965 h 9630"/>
                  <a:gd name="T102" fmla="*/ 1724329 w 7391"/>
                  <a:gd name="T103" fmla="*/ 538247 h 9630"/>
                  <a:gd name="T104" fmla="*/ 1943920 w 7391"/>
                  <a:gd name="T105" fmla="*/ 459400 h 9630"/>
                  <a:gd name="T106" fmla="*/ 2002237 w 7391"/>
                  <a:gd name="T107" fmla="*/ 538247 h 9630"/>
                  <a:gd name="T108" fmla="*/ 2153071 w 7391"/>
                  <a:gd name="T109" fmla="*/ 603412 h 9630"/>
                  <a:gd name="T110" fmla="*/ 2331264 w 7391"/>
                  <a:gd name="T111" fmla="*/ 520965 h 9630"/>
                  <a:gd name="T112" fmla="*/ 2444299 w 7391"/>
                  <a:gd name="T113" fmla="*/ 490362 h 9630"/>
                  <a:gd name="T114" fmla="*/ 2615652 w 7391"/>
                  <a:gd name="T115" fmla="*/ 565969 h 9630"/>
                  <a:gd name="T116" fmla="*/ 2622492 w 7391"/>
                  <a:gd name="T117" fmla="*/ 627534 h 9630"/>
                  <a:gd name="T118" fmla="*/ 2564534 w 7391"/>
                  <a:gd name="T119" fmla="*/ 881356 h 9630"/>
                  <a:gd name="T120" fmla="*/ 2571374 w 7391"/>
                  <a:gd name="T121" fmla="*/ 1042290 h 9630"/>
                  <a:gd name="T122" fmla="*/ 1162032 w 7391"/>
                  <a:gd name="T123" fmla="*/ 1323475 h 963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391" h="9630">
                    <a:moveTo>
                      <a:pt x="7228" y="2876"/>
                    </a:moveTo>
                    <a:lnTo>
                      <a:pt x="7228" y="2905"/>
                    </a:lnTo>
                    <a:lnTo>
                      <a:pt x="7238" y="2914"/>
                    </a:lnTo>
                    <a:lnTo>
                      <a:pt x="7247" y="2924"/>
                    </a:lnTo>
                    <a:lnTo>
                      <a:pt x="7295" y="2933"/>
                    </a:lnTo>
                    <a:lnTo>
                      <a:pt x="7304" y="2943"/>
                    </a:lnTo>
                    <a:lnTo>
                      <a:pt x="7304" y="2952"/>
                    </a:lnTo>
                    <a:lnTo>
                      <a:pt x="7304" y="3000"/>
                    </a:lnTo>
                    <a:lnTo>
                      <a:pt x="7314" y="3009"/>
                    </a:lnTo>
                    <a:lnTo>
                      <a:pt x="7314" y="3019"/>
                    </a:lnTo>
                    <a:lnTo>
                      <a:pt x="7324" y="3029"/>
                    </a:lnTo>
                    <a:lnTo>
                      <a:pt x="7333" y="3038"/>
                    </a:lnTo>
                    <a:lnTo>
                      <a:pt x="7324" y="3048"/>
                    </a:lnTo>
                    <a:lnTo>
                      <a:pt x="7314" y="3067"/>
                    </a:lnTo>
                    <a:lnTo>
                      <a:pt x="7266" y="3095"/>
                    </a:lnTo>
                    <a:lnTo>
                      <a:pt x="7257" y="3105"/>
                    </a:lnTo>
                    <a:lnTo>
                      <a:pt x="7257" y="3114"/>
                    </a:lnTo>
                    <a:lnTo>
                      <a:pt x="7257" y="3181"/>
                    </a:lnTo>
                    <a:lnTo>
                      <a:pt x="7257" y="3314"/>
                    </a:lnTo>
                    <a:lnTo>
                      <a:pt x="7257" y="3324"/>
                    </a:lnTo>
                    <a:lnTo>
                      <a:pt x="7247" y="3343"/>
                    </a:lnTo>
                    <a:lnTo>
                      <a:pt x="7238" y="3352"/>
                    </a:lnTo>
                    <a:lnTo>
                      <a:pt x="7219" y="3352"/>
                    </a:lnTo>
                    <a:lnTo>
                      <a:pt x="7209" y="3362"/>
                    </a:lnTo>
                    <a:lnTo>
                      <a:pt x="7200" y="3371"/>
                    </a:lnTo>
                    <a:lnTo>
                      <a:pt x="7200" y="3381"/>
                    </a:lnTo>
                    <a:lnTo>
                      <a:pt x="7200" y="3400"/>
                    </a:lnTo>
                    <a:lnTo>
                      <a:pt x="7209" y="3410"/>
                    </a:lnTo>
                    <a:lnTo>
                      <a:pt x="7228" y="3428"/>
                    </a:lnTo>
                    <a:lnTo>
                      <a:pt x="7228" y="3438"/>
                    </a:lnTo>
                    <a:lnTo>
                      <a:pt x="7238" y="3448"/>
                    </a:lnTo>
                    <a:lnTo>
                      <a:pt x="7238" y="3467"/>
                    </a:lnTo>
                    <a:lnTo>
                      <a:pt x="7238" y="3476"/>
                    </a:lnTo>
                    <a:lnTo>
                      <a:pt x="7238" y="3486"/>
                    </a:lnTo>
                    <a:lnTo>
                      <a:pt x="7238" y="3505"/>
                    </a:lnTo>
                    <a:lnTo>
                      <a:pt x="7238" y="3524"/>
                    </a:lnTo>
                    <a:lnTo>
                      <a:pt x="7219" y="3543"/>
                    </a:lnTo>
                    <a:lnTo>
                      <a:pt x="7171" y="3591"/>
                    </a:lnTo>
                    <a:lnTo>
                      <a:pt x="7152" y="3619"/>
                    </a:lnTo>
                    <a:lnTo>
                      <a:pt x="7133" y="3629"/>
                    </a:lnTo>
                    <a:lnTo>
                      <a:pt x="7104" y="3648"/>
                    </a:lnTo>
                    <a:lnTo>
                      <a:pt x="7095" y="3657"/>
                    </a:lnTo>
                    <a:lnTo>
                      <a:pt x="7086" y="3667"/>
                    </a:lnTo>
                    <a:lnTo>
                      <a:pt x="7066" y="3714"/>
                    </a:lnTo>
                    <a:lnTo>
                      <a:pt x="7066" y="3724"/>
                    </a:lnTo>
                    <a:lnTo>
                      <a:pt x="7057" y="3733"/>
                    </a:lnTo>
                    <a:lnTo>
                      <a:pt x="7057" y="3762"/>
                    </a:lnTo>
                    <a:lnTo>
                      <a:pt x="7066" y="3771"/>
                    </a:lnTo>
                    <a:lnTo>
                      <a:pt x="7066" y="3791"/>
                    </a:lnTo>
                    <a:lnTo>
                      <a:pt x="7086" y="3809"/>
                    </a:lnTo>
                    <a:lnTo>
                      <a:pt x="7104" y="3838"/>
                    </a:lnTo>
                    <a:lnTo>
                      <a:pt x="7104" y="3867"/>
                    </a:lnTo>
                    <a:lnTo>
                      <a:pt x="7114" y="3895"/>
                    </a:lnTo>
                    <a:lnTo>
                      <a:pt x="7114" y="3981"/>
                    </a:lnTo>
                    <a:lnTo>
                      <a:pt x="7104" y="4038"/>
                    </a:lnTo>
                    <a:lnTo>
                      <a:pt x="7104" y="4048"/>
                    </a:lnTo>
                    <a:lnTo>
                      <a:pt x="7114" y="4048"/>
                    </a:lnTo>
                    <a:lnTo>
                      <a:pt x="7114" y="4057"/>
                    </a:lnTo>
                    <a:lnTo>
                      <a:pt x="7114" y="4067"/>
                    </a:lnTo>
                    <a:lnTo>
                      <a:pt x="7114" y="4086"/>
                    </a:lnTo>
                    <a:lnTo>
                      <a:pt x="7104" y="4105"/>
                    </a:lnTo>
                    <a:lnTo>
                      <a:pt x="7095" y="4124"/>
                    </a:lnTo>
                    <a:lnTo>
                      <a:pt x="7095" y="4143"/>
                    </a:lnTo>
                    <a:lnTo>
                      <a:pt x="7104" y="4152"/>
                    </a:lnTo>
                    <a:lnTo>
                      <a:pt x="7152" y="4181"/>
                    </a:lnTo>
                    <a:lnTo>
                      <a:pt x="7162" y="4190"/>
                    </a:lnTo>
                    <a:lnTo>
                      <a:pt x="7162" y="4210"/>
                    </a:lnTo>
                    <a:lnTo>
                      <a:pt x="7133" y="4238"/>
                    </a:lnTo>
                    <a:lnTo>
                      <a:pt x="7114" y="4257"/>
                    </a:lnTo>
                    <a:lnTo>
                      <a:pt x="7104" y="4267"/>
                    </a:lnTo>
                    <a:lnTo>
                      <a:pt x="7104" y="4276"/>
                    </a:lnTo>
                    <a:lnTo>
                      <a:pt x="7114" y="4295"/>
                    </a:lnTo>
                    <a:lnTo>
                      <a:pt x="7124" y="4295"/>
                    </a:lnTo>
                    <a:lnTo>
                      <a:pt x="7133" y="4295"/>
                    </a:lnTo>
                    <a:lnTo>
                      <a:pt x="7171" y="4267"/>
                    </a:lnTo>
                    <a:lnTo>
                      <a:pt x="7181" y="4267"/>
                    </a:lnTo>
                    <a:lnTo>
                      <a:pt x="7190" y="4267"/>
                    </a:lnTo>
                    <a:lnTo>
                      <a:pt x="7200" y="4276"/>
                    </a:lnTo>
                    <a:lnTo>
                      <a:pt x="7200" y="4295"/>
                    </a:lnTo>
                    <a:lnTo>
                      <a:pt x="7190" y="4305"/>
                    </a:lnTo>
                    <a:lnTo>
                      <a:pt x="7190" y="4324"/>
                    </a:lnTo>
                    <a:lnTo>
                      <a:pt x="7171" y="4333"/>
                    </a:lnTo>
                    <a:lnTo>
                      <a:pt x="7124" y="4362"/>
                    </a:lnTo>
                    <a:lnTo>
                      <a:pt x="7114" y="4371"/>
                    </a:lnTo>
                    <a:lnTo>
                      <a:pt x="7104" y="4371"/>
                    </a:lnTo>
                    <a:lnTo>
                      <a:pt x="7114" y="4381"/>
                    </a:lnTo>
                    <a:lnTo>
                      <a:pt x="7124" y="4391"/>
                    </a:lnTo>
                    <a:lnTo>
                      <a:pt x="7171" y="4391"/>
                    </a:lnTo>
                    <a:lnTo>
                      <a:pt x="7181" y="4391"/>
                    </a:lnTo>
                    <a:lnTo>
                      <a:pt x="7190" y="4400"/>
                    </a:lnTo>
                    <a:lnTo>
                      <a:pt x="7209" y="4419"/>
                    </a:lnTo>
                    <a:lnTo>
                      <a:pt x="7219" y="4429"/>
                    </a:lnTo>
                    <a:lnTo>
                      <a:pt x="7228" y="4429"/>
                    </a:lnTo>
                    <a:lnTo>
                      <a:pt x="7266" y="4419"/>
                    </a:lnTo>
                    <a:lnTo>
                      <a:pt x="7276" y="4419"/>
                    </a:lnTo>
                    <a:lnTo>
                      <a:pt x="7285" y="4429"/>
                    </a:lnTo>
                    <a:lnTo>
                      <a:pt x="7295" y="4429"/>
                    </a:lnTo>
                    <a:lnTo>
                      <a:pt x="7314" y="4448"/>
                    </a:lnTo>
                    <a:lnTo>
                      <a:pt x="7324" y="4457"/>
                    </a:lnTo>
                    <a:lnTo>
                      <a:pt x="7362" y="4467"/>
                    </a:lnTo>
                    <a:lnTo>
                      <a:pt x="7371" y="4467"/>
                    </a:lnTo>
                    <a:lnTo>
                      <a:pt x="7371" y="4486"/>
                    </a:lnTo>
                    <a:lnTo>
                      <a:pt x="7362" y="4505"/>
                    </a:lnTo>
                    <a:lnTo>
                      <a:pt x="7333" y="4543"/>
                    </a:lnTo>
                    <a:lnTo>
                      <a:pt x="7304" y="4571"/>
                    </a:lnTo>
                    <a:lnTo>
                      <a:pt x="7276" y="4591"/>
                    </a:lnTo>
                    <a:lnTo>
                      <a:pt x="7209" y="4619"/>
                    </a:lnTo>
                    <a:lnTo>
                      <a:pt x="7200" y="4619"/>
                    </a:lnTo>
                    <a:lnTo>
                      <a:pt x="7190" y="4638"/>
                    </a:lnTo>
                    <a:lnTo>
                      <a:pt x="7200" y="4648"/>
                    </a:lnTo>
                    <a:lnTo>
                      <a:pt x="7200" y="4667"/>
                    </a:lnTo>
                    <a:lnTo>
                      <a:pt x="7209" y="4667"/>
                    </a:lnTo>
                    <a:lnTo>
                      <a:pt x="7228" y="4676"/>
                    </a:lnTo>
                    <a:lnTo>
                      <a:pt x="7257" y="4686"/>
                    </a:lnTo>
                    <a:lnTo>
                      <a:pt x="7266" y="4686"/>
                    </a:lnTo>
                    <a:lnTo>
                      <a:pt x="7266" y="4705"/>
                    </a:lnTo>
                    <a:lnTo>
                      <a:pt x="7257" y="4714"/>
                    </a:lnTo>
                    <a:lnTo>
                      <a:pt x="7247" y="4724"/>
                    </a:lnTo>
                    <a:lnTo>
                      <a:pt x="7219" y="4743"/>
                    </a:lnTo>
                    <a:lnTo>
                      <a:pt x="7209" y="4752"/>
                    </a:lnTo>
                    <a:lnTo>
                      <a:pt x="7200" y="4762"/>
                    </a:lnTo>
                    <a:lnTo>
                      <a:pt x="7190" y="4790"/>
                    </a:lnTo>
                    <a:lnTo>
                      <a:pt x="7181" y="4800"/>
                    </a:lnTo>
                    <a:lnTo>
                      <a:pt x="7171" y="4810"/>
                    </a:lnTo>
                    <a:lnTo>
                      <a:pt x="7152" y="4810"/>
                    </a:lnTo>
                    <a:lnTo>
                      <a:pt x="7143" y="4800"/>
                    </a:lnTo>
                    <a:lnTo>
                      <a:pt x="7133" y="4790"/>
                    </a:lnTo>
                    <a:lnTo>
                      <a:pt x="7124" y="4772"/>
                    </a:lnTo>
                    <a:lnTo>
                      <a:pt x="7114" y="4762"/>
                    </a:lnTo>
                    <a:lnTo>
                      <a:pt x="7104" y="4762"/>
                    </a:lnTo>
                    <a:lnTo>
                      <a:pt x="7095" y="4752"/>
                    </a:lnTo>
                    <a:lnTo>
                      <a:pt x="7086" y="4752"/>
                    </a:lnTo>
                    <a:lnTo>
                      <a:pt x="7066" y="4762"/>
                    </a:lnTo>
                    <a:lnTo>
                      <a:pt x="7057" y="4762"/>
                    </a:lnTo>
                    <a:lnTo>
                      <a:pt x="7047" y="4772"/>
                    </a:lnTo>
                    <a:lnTo>
                      <a:pt x="7038" y="4800"/>
                    </a:lnTo>
                    <a:lnTo>
                      <a:pt x="7009" y="4838"/>
                    </a:lnTo>
                    <a:lnTo>
                      <a:pt x="6990" y="4867"/>
                    </a:lnTo>
                    <a:lnTo>
                      <a:pt x="6952" y="4895"/>
                    </a:lnTo>
                    <a:lnTo>
                      <a:pt x="6781" y="4990"/>
                    </a:lnTo>
                    <a:lnTo>
                      <a:pt x="6762" y="4990"/>
                    </a:lnTo>
                    <a:lnTo>
                      <a:pt x="6743" y="4990"/>
                    </a:lnTo>
                    <a:lnTo>
                      <a:pt x="6714" y="4990"/>
                    </a:lnTo>
                    <a:lnTo>
                      <a:pt x="6705" y="4981"/>
                    </a:lnTo>
                    <a:lnTo>
                      <a:pt x="6695" y="4972"/>
                    </a:lnTo>
                    <a:lnTo>
                      <a:pt x="6695" y="4962"/>
                    </a:lnTo>
                    <a:lnTo>
                      <a:pt x="6685" y="4952"/>
                    </a:lnTo>
                    <a:lnTo>
                      <a:pt x="6676" y="4943"/>
                    </a:lnTo>
                    <a:lnTo>
                      <a:pt x="6628" y="4943"/>
                    </a:lnTo>
                    <a:lnTo>
                      <a:pt x="6609" y="4933"/>
                    </a:lnTo>
                    <a:lnTo>
                      <a:pt x="6590" y="4924"/>
                    </a:lnTo>
                    <a:lnTo>
                      <a:pt x="6581" y="4924"/>
                    </a:lnTo>
                    <a:lnTo>
                      <a:pt x="6571" y="4933"/>
                    </a:lnTo>
                    <a:lnTo>
                      <a:pt x="6552" y="4943"/>
                    </a:lnTo>
                    <a:lnTo>
                      <a:pt x="6466" y="5029"/>
                    </a:lnTo>
                    <a:lnTo>
                      <a:pt x="6457" y="5048"/>
                    </a:lnTo>
                    <a:lnTo>
                      <a:pt x="6457" y="5057"/>
                    </a:lnTo>
                    <a:lnTo>
                      <a:pt x="6457" y="5086"/>
                    </a:lnTo>
                    <a:lnTo>
                      <a:pt x="6457" y="5095"/>
                    </a:lnTo>
                    <a:lnTo>
                      <a:pt x="6485" y="5143"/>
                    </a:lnTo>
                    <a:lnTo>
                      <a:pt x="6485" y="5153"/>
                    </a:lnTo>
                    <a:lnTo>
                      <a:pt x="6485" y="5171"/>
                    </a:lnTo>
                    <a:lnTo>
                      <a:pt x="6485" y="5191"/>
                    </a:lnTo>
                    <a:lnTo>
                      <a:pt x="6476" y="5210"/>
                    </a:lnTo>
                    <a:lnTo>
                      <a:pt x="6457" y="5229"/>
                    </a:lnTo>
                    <a:lnTo>
                      <a:pt x="6438" y="5238"/>
                    </a:lnTo>
                    <a:lnTo>
                      <a:pt x="6428" y="5248"/>
                    </a:lnTo>
                    <a:lnTo>
                      <a:pt x="6228" y="5257"/>
                    </a:lnTo>
                    <a:lnTo>
                      <a:pt x="6219" y="5267"/>
                    </a:lnTo>
                    <a:lnTo>
                      <a:pt x="6209" y="5267"/>
                    </a:lnTo>
                    <a:lnTo>
                      <a:pt x="6219" y="5286"/>
                    </a:lnTo>
                    <a:lnTo>
                      <a:pt x="6219" y="5305"/>
                    </a:lnTo>
                    <a:lnTo>
                      <a:pt x="6219" y="5324"/>
                    </a:lnTo>
                    <a:lnTo>
                      <a:pt x="6219" y="5333"/>
                    </a:lnTo>
                    <a:lnTo>
                      <a:pt x="6219" y="5362"/>
                    </a:lnTo>
                    <a:lnTo>
                      <a:pt x="6219" y="5371"/>
                    </a:lnTo>
                    <a:lnTo>
                      <a:pt x="6219" y="5391"/>
                    </a:lnTo>
                    <a:lnTo>
                      <a:pt x="6228" y="5448"/>
                    </a:lnTo>
                    <a:lnTo>
                      <a:pt x="6228" y="5467"/>
                    </a:lnTo>
                    <a:lnTo>
                      <a:pt x="6228" y="5476"/>
                    </a:lnTo>
                    <a:lnTo>
                      <a:pt x="6219" y="5476"/>
                    </a:lnTo>
                    <a:lnTo>
                      <a:pt x="6209" y="5486"/>
                    </a:lnTo>
                    <a:lnTo>
                      <a:pt x="6123" y="5476"/>
                    </a:lnTo>
                    <a:lnTo>
                      <a:pt x="6114" y="5476"/>
                    </a:lnTo>
                    <a:lnTo>
                      <a:pt x="6104" y="5467"/>
                    </a:lnTo>
                    <a:lnTo>
                      <a:pt x="6095" y="5457"/>
                    </a:lnTo>
                    <a:lnTo>
                      <a:pt x="6057" y="5371"/>
                    </a:lnTo>
                    <a:lnTo>
                      <a:pt x="6038" y="5333"/>
                    </a:lnTo>
                    <a:lnTo>
                      <a:pt x="6028" y="5314"/>
                    </a:lnTo>
                    <a:lnTo>
                      <a:pt x="6038" y="5305"/>
                    </a:lnTo>
                    <a:lnTo>
                      <a:pt x="6047" y="5286"/>
                    </a:lnTo>
                    <a:lnTo>
                      <a:pt x="6057" y="5267"/>
                    </a:lnTo>
                    <a:lnTo>
                      <a:pt x="6057" y="5248"/>
                    </a:lnTo>
                    <a:lnTo>
                      <a:pt x="6057" y="5238"/>
                    </a:lnTo>
                    <a:lnTo>
                      <a:pt x="6057" y="5229"/>
                    </a:lnTo>
                    <a:lnTo>
                      <a:pt x="6047" y="5219"/>
                    </a:lnTo>
                    <a:lnTo>
                      <a:pt x="6028" y="5219"/>
                    </a:lnTo>
                    <a:lnTo>
                      <a:pt x="6019" y="5229"/>
                    </a:lnTo>
                    <a:lnTo>
                      <a:pt x="5990" y="5257"/>
                    </a:lnTo>
                    <a:lnTo>
                      <a:pt x="5981" y="5257"/>
                    </a:lnTo>
                    <a:lnTo>
                      <a:pt x="5971" y="5229"/>
                    </a:lnTo>
                    <a:lnTo>
                      <a:pt x="5952" y="5219"/>
                    </a:lnTo>
                    <a:lnTo>
                      <a:pt x="5943" y="5210"/>
                    </a:lnTo>
                    <a:lnTo>
                      <a:pt x="5933" y="5200"/>
                    </a:lnTo>
                    <a:lnTo>
                      <a:pt x="5914" y="5200"/>
                    </a:lnTo>
                    <a:lnTo>
                      <a:pt x="5905" y="5200"/>
                    </a:lnTo>
                    <a:lnTo>
                      <a:pt x="5895" y="5200"/>
                    </a:lnTo>
                    <a:lnTo>
                      <a:pt x="5866" y="5229"/>
                    </a:lnTo>
                    <a:lnTo>
                      <a:pt x="5847" y="5229"/>
                    </a:lnTo>
                    <a:lnTo>
                      <a:pt x="5838" y="5229"/>
                    </a:lnTo>
                    <a:lnTo>
                      <a:pt x="5647" y="5191"/>
                    </a:lnTo>
                    <a:lnTo>
                      <a:pt x="5590" y="5171"/>
                    </a:lnTo>
                    <a:lnTo>
                      <a:pt x="5552" y="5143"/>
                    </a:lnTo>
                    <a:lnTo>
                      <a:pt x="5533" y="5133"/>
                    </a:lnTo>
                    <a:lnTo>
                      <a:pt x="5514" y="5133"/>
                    </a:lnTo>
                    <a:lnTo>
                      <a:pt x="5504" y="5133"/>
                    </a:lnTo>
                    <a:lnTo>
                      <a:pt x="5486" y="5143"/>
                    </a:lnTo>
                    <a:lnTo>
                      <a:pt x="5476" y="5153"/>
                    </a:lnTo>
                    <a:lnTo>
                      <a:pt x="5476" y="5171"/>
                    </a:lnTo>
                    <a:lnTo>
                      <a:pt x="5466" y="5181"/>
                    </a:lnTo>
                    <a:lnTo>
                      <a:pt x="5466" y="5200"/>
                    </a:lnTo>
                    <a:lnTo>
                      <a:pt x="5466" y="5229"/>
                    </a:lnTo>
                    <a:lnTo>
                      <a:pt x="5476" y="5248"/>
                    </a:lnTo>
                    <a:lnTo>
                      <a:pt x="5486" y="5276"/>
                    </a:lnTo>
                    <a:lnTo>
                      <a:pt x="5486" y="5286"/>
                    </a:lnTo>
                    <a:lnTo>
                      <a:pt x="5486" y="5305"/>
                    </a:lnTo>
                    <a:lnTo>
                      <a:pt x="5476" y="5333"/>
                    </a:lnTo>
                    <a:lnTo>
                      <a:pt x="5466" y="5343"/>
                    </a:lnTo>
                    <a:lnTo>
                      <a:pt x="5457" y="5352"/>
                    </a:lnTo>
                    <a:lnTo>
                      <a:pt x="5447" y="5362"/>
                    </a:lnTo>
                    <a:lnTo>
                      <a:pt x="5361" y="5381"/>
                    </a:lnTo>
                    <a:lnTo>
                      <a:pt x="5352" y="5381"/>
                    </a:lnTo>
                    <a:lnTo>
                      <a:pt x="5352" y="5391"/>
                    </a:lnTo>
                    <a:lnTo>
                      <a:pt x="5361" y="5400"/>
                    </a:lnTo>
                    <a:lnTo>
                      <a:pt x="5390" y="5409"/>
                    </a:lnTo>
                    <a:lnTo>
                      <a:pt x="5409" y="5409"/>
                    </a:lnTo>
                    <a:lnTo>
                      <a:pt x="5409" y="5419"/>
                    </a:lnTo>
                    <a:lnTo>
                      <a:pt x="5409" y="5429"/>
                    </a:lnTo>
                    <a:lnTo>
                      <a:pt x="5400" y="5448"/>
                    </a:lnTo>
                    <a:lnTo>
                      <a:pt x="5390" y="5448"/>
                    </a:lnTo>
                    <a:lnTo>
                      <a:pt x="5314" y="5476"/>
                    </a:lnTo>
                    <a:lnTo>
                      <a:pt x="5304" y="5486"/>
                    </a:lnTo>
                    <a:lnTo>
                      <a:pt x="5295" y="5486"/>
                    </a:lnTo>
                    <a:lnTo>
                      <a:pt x="5285" y="5505"/>
                    </a:lnTo>
                    <a:lnTo>
                      <a:pt x="5266" y="5514"/>
                    </a:lnTo>
                    <a:lnTo>
                      <a:pt x="5257" y="5514"/>
                    </a:lnTo>
                    <a:lnTo>
                      <a:pt x="5219" y="5505"/>
                    </a:lnTo>
                    <a:lnTo>
                      <a:pt x="5190" y="5495"/>
                    </a:lnTo>
                    <a:lnTo>
                      <a:pt x="5162" y="5505"/>
                    </a:lnTo>
                    <a:lnTo>
                      <a:pt x="5152" y="5505"/>
                    </a:lnTo>
                    <a:lnTo>
                      <a:pt x="5143" y="5514"/>
                    </a:lnTo>
                    <a:lnTo>
                      <a:pt x="5105" y="5552"/>
                    </a:lnTo>
                    <a:lnTo>
                      <a:pt x="5085" y="5581"/>
                    </a:lnTo>
                    <a:lnTo>
                      <a:pt x="5057" y="5619"/>
                    </a:lnTo>
                    <a:lnTo>
                      <a:pt x="5038" y="5667"/>
                    </a:lnTo>
                    <a:lnTo>
                      <a:pt x="5038" y="5724"/>
                    </a:lnTo>
                    <a:lnTo>
                      <a:pt x="5038" y="5800"/>
                    </a:lnTo>
                    <a:lnTo>
                      <a:pt x="5038" y="5914"/>
                    </a:lnTo>
                    <a:lnTo>
                      <a:pt x="5028" y="5933"/>
                    </a:lnTo>
                    <a:lnTo>
                      <a:pt x="5028" y="5953"/>
                    </a:lnTo>
                    <a:lnTo>
                      <a:pt x="5019" y="5962"/>
                    </a:lnTo>
                    <a:lnTo>
                      <a:pt x="5019" y="5971"/>
                    </a:lnTo>
                    <a:lnTo>
                      <a:pt x="4962" y="6038"/>
                    </a:lnTo>
                    <a:lnTo>
                      <a:pt x="4952" y="6048"/>
                    </a:lnTo>
                    <a:lnTo>
                      <a:pt x="4952" y="6057"/>
                    </a:lnTo>
                    <a:lnTo>
                      <a:pt x="4952" y="6067"/>
                    </a:lnTo>
                    <a:lnTo>
                      <a:pt x="4952" y="6086"/>
                    </a:lnTo>
                    <a:lnTo>
                      <a:pt x="4962" y="6095"/>
                    </a:lnTo>
                    <a:lnTo>
                      <a:pt x="4971" y="6105"/>
                    </a:lnTo>
                    <a:lnTo>
                      <a:pt x="5085" y="6153"/>
                    </a:lnTo>
                    <a:lnTo>
                      <a:pt x="5105" y="6162"/>
                    </a:lnTo>
                    <a:lnTo>
                      <a:pt x="5114" y="6181"/>
                    </a:lnTo>
                    <a:lnTo>
                      <a:pt x="5123" y="6210"/>
                    </a:lnTo>
                    <a:lnTo>
                      <a:pt x="5143" y="6248"/>
                    </a:lnTo>
                    <a:lnTo>
                      <a:pt x="5152" y="6257"/>
                    </a:lnTo>
                    <a:lnTo>
                      <a:pt x="5152" y="6267"/>
                    </a:lnTo>
                    <a:lnTo>
                      <a:pt x="5133" y="6295"/>
                    </a:lnTo>
                    <a:lnTo>
                      <a:pt x="5123" y="6305"/>
                    </a:lnTo>
                    <a:lnTo>
                      <a:pt x="5114" y="6305"/>
                    </a:lnTo>
                    <a:lnTo>
                      <a:pt x="5009" y="6324"/>
                    </a:lnTo>
                    <a:lnTo>
                      <a:pt x="5000" y="6324"/>
                    </a:lnTo>
                    <a:lnTo>
                      <a:pt x="4990" y="6334"/>
                    </a:lnTo>
                    <a:lnTo>
                      <a:pt x="4980" y="6343"/>
                    </a:lnTo>
                    <a:lnTo>
                      <a:pt x="4980" y="6362"/>
                    </a:lnTo>
                    <a:lnTo>
                      <a:pt x="4971" y="6372"/>
                    </a:lnTo>
                    <a:lnTo>
                      <a:pt x="4962" y="6381"/>
                    </a:lnTo>
                    <a:lnTo>
                      <a:pt x="4952" y="6391"/>
                    </a:lnTo>
                    <a:lnTo>
                      <a:pt x="4942" y="6391"/>
                    </a:lnTo>
                    <a:lnTo>
                      <a:pt x="4695" y="6372"/>
                    </a:lnTo>
                    <a:lnTo>
                      <a:pt x="4676" y="6372"/>
                    </a:lnTo>
                    <a:lnTo>
                      <a:pt x="4666" y="6381"/>
                    </a:lnTo>
                    <a:lnTo>
                      <a:pt x="4647" y="6391"/>
                    </a:lnTo>
                    <a:lnTo>
                      <a:pt x="4638" y="6400"/>
                    </a:lnTo>
                    <a:lnTo>
                      <a:pt x="4628" y="6391"/>
                    </a:lnTo>
                    <a:lnTo>
                      <a:pt x="4581" y="6324"/>
                    </a:lnTo>
                    <a:lnTo>
                      <a:pt x="4561" y="6305"/>
                    </a:lnTo>
                    <a:lnTo>
                      <a:pt x="4543" y="6286"/>
                    </a:lnTo>
                    <a:lnTo>
                      <a:pt x="4504" y="6267"/>
                    </a:lnTo>
                    <a:lnTo>
                      <a:pt x="4495" y="6267"/>
                    </a:lnTo>
                    <a:lnTo>
                      <a:pt x="4447" y="6276"/>
                    </a:lnTo>
                    <a:lnTo>
                      <a:pt x="4428" y="6276"/>
                    </a:lnTo>
                    <a:lnTo>
                      <a:pt x="4361" y="6314"/>
                    </a:lnTo>
                    <a:lnTo>
                      <a:pt x="4361" y="6324"/>
                    </a:lnTo>
                    <a:lnTo>
                      <a:pt x="4361" y="6343"/>
                    </a:lnTo>
                    <a:lnTo>
                      <a:pt x="4390" y="6400"/>
                    </a:lnTo>
                    <a:lnTo>
                      <a:pt x="4400" y="6419"/>
                    </a:lnTo>
                    <a:lnTo>
                      <a:pt x="4409" y="6476"/>
                    </a:lnTo>
                    <a:lnTo>
                      <a:pt x="4419" y="6495"/>
                    </a:lnTo>
                    <a:lnTo>
                      <a:pt x="4438" y="6505"/>
                    </a:lnTo>
                    <a:lnTo>
                      <a:pt x="4533" y="6533"/>
                    </a:lnTo>
                    <a:lnTo>
                      <a:pt x="4571" y="6552"/>
                    </a:lnTo>
                    <a:lnTo>
                      <a:pt x="4590" y="6562"/>
                    </a:lnTo>
                    <a:lnTo>
                      <a:pt x="4600" y="6572"/>
                    </a:lnTo>
                    <a:lnTo>
                      <a:pt x="4647" y="6648"/>
                    </a:lnTo>
                    <a:lnTo>
                      <a:pt x="4657" y="6657"/>
                    </a:lnTo>
                    <a:lnTo>
                      <a:pt x="4676" y="6667"/>
                    </a:lnTo>
                    <a:lnTo>
                      <a:pt x="4752" y="6676"/>
                    </a:lnTo>
                    <a:lnTo>
                      <a:pt x="4781" y="6686"/>
                    </a:lnTo>
                    <a:lnTo>
                      <a:pt x="4847" y="6724"/>
                    </a:lnTo>
                    <a:lnTo>
                      <a:pt x="4857" y="6724"/>
                    </a:lnTo>
                    <a:lnTo>
                      <a:pt x="4857" y="6715"/>
                    </a:lnTo>
                    <a:lnTo>
                      <a:pt x="4866" y="6705"/>
                    </a:lnTo>
                    <a:lnTo>
                      <a:pt x="4876" y="6667"/>
                    </a:lnTo>
                    <a:lnTo>
                      <a:pt x="4885" y="6657"/>
                    </a:lnTo>
                    <a:lnTo>
                      <a:pt x="4895" y="6638"/>
                    </a:lnTo>
                    <a:lnTo>
                      <a:pt x="4904" y="6638"/>
                    </a:lnTo>
                    <a:lnTo>
                      <a:pt x="4914" y="6638"/>
                    </a:lnTo>
                    <a:lnTo>
                      <a:pt x="4990" y="6648"/>
                    </a:lnTo>
                    <a:lnTo>
                      <a:pt x="5009" y="6667"/>
                    </a:lnTo>
                    <a:lnTo>
                      <a:pt x="5019" y="6705"/>
                    </a:lnTo>
                    <a:lnTo>
                      <a:pt x="5047" y="6800"/>
                    </a:lnTo>
                    <a:lnTo>
                      <a:pt x="5057" y="6838"/>
                    </a:lnTo>
                    <a:lnTo>
                      <a:pt x="5076" y="6857"/>
                    </a:lnTo>
                    <a:lnTo>
                      <a:pt x="5162" y="6848"/>
                    </a:lnTo>
                    <a:lnTo>
                      <a:pt x="5181" y="6838"/>
                    </a:lnTo>
                    <a:lnTo>
                      <a:pt x="5209" y="6810"/>
                    </a:lnTo>
                    <a:lnTo>
                      <a:pt x="5228" y="6800"/>
                    </a:lnTo>
                    <a:lnTo>
                      <a:pt x="5266" y="6800"/>
                    </a:lnTo>
                    <a:lnTo>
                      <a:pt x="5276" y="6800"/>
                    </a:lnTo>
                    <a:lnTo>
                      <a:pt x="5295" y="6810"/>
                    </a:lnTo>
                    <a:lnTo>
                      <a:pt x="5295" y="6819"/>
                    </a:lnTo>
                    <a:lnTo>
                      <a:pt x="5295" y="6829"/>
                    </a:lnTo>
                    <a:lnTo>
                      <a:pt x="5276" y="6857"/>
                    </a:lnTo>
                    <a:lnTo>
                      <a:pt x="5266" y="6876"/>
                    </a:lnTo>
                    <a:lnTo>
                      <a:pt x="5276" y="6905"/>
                    </a:lnTo>
                    <a:lnTo>
                      <a:pt x="5276" y="6914"/>
                    </a:lnTo>
                    <a:lnTo>
                      <a:pt x="5323" y="7038"/>
                    </a:lnTo>
                    <a:lnTo>
                      <a:pt x="5323" y="7048"/>
                    </a:lnTo>
                    <a:lnTo>
                      <a:pt x="5323" y="7076"/>
                    </a:lnTo>
                    <a:lnTo>
                      <a:pt x="5295" y="7162"/>
                    </a:lnTo>
                    <a:lnTo>
                      <a:pt x="5295" y="7181"/>
                    </a:lnTo>
                    <a:lnTo>
                      <a:pt x="5295" y="7191"/>
                    </a:lnTo>
                    <a:lnTo>
                      <a:pt x="5295" y="7219"/>
                    </a:lnTo>
                    <a:lnTo>
                      <a:pt x="5304" y="7238"/>
                    </a:lnTo>
                    <a:lnTo>
                      <a:pt x="5304" y="7248"/>
                    </a:lnTo>
                    <a:lnTo>
                      <a:pt x="5314" y="7257"/>
                    </a:lnTo>
                    <a:lnTo>
                      <a:pt x="5323" y="7276"/>
                    </a:lnTo>
                    <a:lnTo>
                      <a:pt x="5333" y="7286"/>
                    </a:lnTo>
                    <a:lnTo>
                      <a:pt x="5333" y="7295"/>
                    </a:lnTo>
                    <a:lnTo>
                      <a:pt x="5323" y="7295"/>
                    </a:lnTo>
                    <a:lnTo>
                      <a:pt x="5247" y="7295"/>
                    </a:lnTo>
                    <a:lnTo>
                      <a:pt x="5238" y="7295"/>
                    </a:lnTo>
                    <a:lnTo>
                      <a:pt x="5228" y="7295"/>
                    </a:lnTo>
                    <a:lnTo>
                      <a:pt x="5228" y="7305"/>
                    </a:lnTo>
                    <a:lnTo>
                      <a:pt x="5190" y="7410"/>
                    </a:lnTo>
                    <a:lnTo>
                      <a:pt x="5171" y="7448"/>
                    </a:lnTo>
                    <a:lnTo>
                      <a:pt x="5152" y="7476"/>
                    </a:lnTo>
                    <a:lnTo>
                      <a:pt x="5143" y="7486"/>
                    </a:lnTo>
                    <a:lnTo>
                      <a:pt x="5152" y="7495"/>
                    </a:lnTo>
                    <a:lnTo>
                      <a:pt x="5162" y="7505"/>
                    </a:lnTo>
                    <a:lnTo>
                      <a:pt x="5219" y="7553"/>
                    </a:lnTo>
                    <a:lnTo>
                      <a:pt x="5228" y="7562"/>
                    </a:lnTo>
                    <a:lnTo>
                      <a:pt x="5228" y="7572"/>
                    </a:lnTo>
                    <a:lnTo>
                      <a:pt x="5228" y="7591"/>
                    </a:lnTo>
                    <a:lnTo>
                      <a:pt x="5219" y="7610"/>
                    </a:lnTo>
                    <a:lnTo>
                      <a:pt x="5219" y="7629"/>
                    </a:lnTo>
                    <a:lnTo>
                      <a:pt x="5209" y="7638"/>
                    </a:lnTo>
                    <a:lnTo>
                      <a:pt x="5143" y="7714"/>
                    </a:lnTo>
                    <a:lnTo>
                      <a:pt x="5133" y="7733"/>
                    </a:lnTo>
                    <a:lnTo>
                      <a:pt x="5123" y="7753"/>
                    </a:lnTo>
                    <a:lnTo>
                      <a:pt x="5114" y="7810"/>
                    </a:lnTo>
                    <a:lnTo>
                      <a:pt x="5114" y="7819"/>
                    </a:lnTo>
                    <a:lnTo>
                      <a:pt x="5105" y="7848"/>
                    </a:lnTo>
                    <a:lnTo>
                      <a:pt x="5095" y="7857"/>
                    </a:lnTo>
                    <a:lnTo>
                      <a:pt x="5047" y="7934"/>
                    </a:lnTo>
                    <a:lnTo>
                      <a:pt x="4800" y="8191"/>
                    </a:lnTo>
                    <a:lnTo>
                      <a:pt x="4809" y="8210"/>
                    </a:lnTo>
                    <a:lnTo>
                      <a:pt x="4847" y="8238"/>
                    </a:lnTo>
                    <a:lnTo>
                      <a:pt x="5057" y="8381"/>
                    </a:lnTo>
                    <a:lnTo>
                      <a:pt x="5181" y="8495"/>
                    </a:lnTo>
                    <a:lnTo>
                      <a:pt x="5171" y="8495"/>
                    </a:lnTo>
                    <a:lnTo>
                      <a:pt x="5143" y="8543"/>
                    </a:lnTo>
                    <a:lnTo>
                      <a:pt x="5143" y="8553"/>
                    </a:lnTo>
                    <a:lnTo>
                      <a:pt x="5143" y="8562"/>
                    </a:lnTo>
                    <a:lnTo>
                      <a:pt x="5152" y="8571"/>
                    </a:lnTo>
                    <a:lnTo>
                      <a:pt x="5143" y="8581"/>
                    </a:lnTo>
                    <a:lnTo>
                      <a:pt x="5123" y="8600"/>
                    </a:lnTo>
                    <a:lnTo>
                      <a:pt x="5076" y="8629"/>
                    </a:lnTo>
                    <a:lnTo>
                      <a:pt x="5057" y="8648"/>
                    </a:lnTo>
                    <a:lnTo>
                      <a:pt x="5047" y="8667"/>
                    </a:lnTo>
                    <a:lnTo>
                      <a:pt x="5038" y="8676"/>
                    </a:lnTo>
                    <a:lnTo>
                      <a:pt x="5038" y="8724"/>
                    </a:lnTo>
                    <a:lnTo>
                      <a:pt x="5038" y="8848"/>
                    </a:lnTo>
                    <a:lnTo>
                      <a:pt x="5038" y="8914"/>
                    </a:lnTo>
                    <a:lnTo>
                      <a:pt x="5047" y="9019"/>
                    </a:lnTo>
                    <a:lnTo>
                      <a:pt x="5047" y="9048"/>
                    </a:lnTo>
                    <a:lnTo>
                      <a:pt x="5047" y="9057"/>
                    </a:lnTo>
                    <a:lnTo>
                      <a:pt x="5047" y="9076"/>
                    </a:lnTo>
                    <a:lnTo>
                      <a:pt x="5038" y="9086"/>
                    </a:lnTo>
                    <a:lnTo>
                      <a:pt x="4904" y="9200"/>
                    </a:lnTo>
                    <a:lnTo>
                      <a:pt x="4457" y="9257"/>
                    </a:lnTo>
                    <a:lnTo>
                      <a:pt x="4428" y="9248"/>
                    </a:lnTo>
                    <a:lnTo>
                      <a:pt x="4409" y="9238"/>
                    </a:lnTo>
                    <a:lnTo>
                      <a:pt x="4400" y="9210"/>
                    </a:lnTo>
                    <a:lnTo>
                      <a:pt x="4371" y="9172"/>
                    </a:lnTo>
                    <a:lnTo>
                      <a:pt x="4361" y="9133"/>
                    </a:lnTo>
                    <a:lnTo>
                      <a:pt x="4352" y="9124"/>
                    </a:lnTo>
                    <a:lnTo>
                      <a:pt x="4343" y="9115"/>
                    </a:lnTo>
                    <a:lnTo>
                      <a:pt x="4323" y="9105"/>
                    </a:lnTo>
                    <a:lnTo>
                      <a:pt x="4142" y="9067"/>
                    </a:lnTo>
                    <a:lnTo>
                      <a:pt x="4123" y="9076"/>
                    </a:lnTo>
                    <a:lnTo>
                      <a:pt x="4104" y="9076"/>
                    </a:lnTo>
                    <a:lnTo>
                      <a:pt x="4076" y="9105"/>
                    </a:lnTo>
                    <a:lnTo>
                      <a:pt x="4066" y="9115"/>
                    </a:lnTo>
                    <a:lnTo>
                      <a:pt x="4066" y="9133"/>
                    </a:lnTo>
                    <a:lnTo>
                      <a:pt x="4085" y="9172"/>
                    </a:lnTo>
                    <a:lnTo>
                      <a:pt x="4095" y="9191"/>
                    </a:lnTo>
                    <a:lnTo>
                      <a:pt x="4095" y="9200"/>
                    </a:lnTo>
                    <a:lnTo>
                      <a:pt x="4104" y="9257"/>
                    </a:lnTo>
                    <a:lnTo>
                      <a:pt x="4104" y="9267"/>
                    </a:lnTo>
                    <a:lnTo>
                      <a:pt x="4095" y="9276"/>
                    </a:lnTo>
                    <a:lnTo>
                      <a:pt x="4095" y="9286"/>
                    </a:lnTo>
                    <a:lnTo>
                      <a:pt x="4085" y="9295"/>
                    </a:lnTo>
                    <a:lnTo>
                      <a:pt x="4057" y="9314"/>
                    </a:lnTo>
                    <a:lnTo>
                      <a:pt x="4047" y="9324"/>
                    </a:lnTo>
                    <a:lnTo>
                      <a:pt x="4038" y="9333"/>
                    </a:lnTo>
                    <a:lnTo>
                      <a:pt x="4009" y="9343"/>
                    </a:lnTo>
                    <a:lnTo>
                      <a:pt x="3771" y="9362"/>
                    </a:lnTo>
                    <a:lnTo>
                      <a:pt x="3704" y="9353"/>
                    </a:lnTo>
                    <a:lnTo>
                      <a:pt x="3533" y="9353"/>
                    </a:lnTo>
                    <a:lnTo>
                      <a:pt x="3514" y="9353"/>
                    </a:lnTo>
                    <a:lnTo>
                      <a:pt x="3504" y="9353"/>
                    </a:lnTo>
                    <a:lnTo>
                      <a:pt x="3390" y="9286"/>
                    </a:lnTo>
                    <a:lnTo>
                      <a:pt x="3323" y="9229"/>
                    </a:lnTo>
                    <a:lnTo>
                      <a:pt x="3314" y="9229"/>
                    </a:lnTo>
                    <a:lnTo>
                      <a:pt x="3304" y="9219"/>
                    </a:lnTo>
                    <a:lnTo>
                      <a:pt x="3304" y="9200"/>
                    </a:lnTo>
                    <a:lnTo>
                      <a:pt x="3304" y="9191"/>
                    </a:lnTo>
                    <a:lnTo>
                      <a:pt x="3295" y="9181"/>
                    </a:lnTo>
                    <a:lnTo>
                      <a:pt x="3295" y="9143"/>
                    </a:lnTo>
                    <a:lnTo>
                      <a:pt x="3304" y="9057"/>
                    </a:lnTo>
                    <a:lnTo>
                      <a:pt x="3304" y="9038"/>
                    </a:lnTo>
                    <a:lnTo>
                      <a:pt x="3304" y="9029"/>
                    </a:lnTo>
                    <a:lnTo>
                      <a:pt x="3295" y="9019"/>
                    </a:lnTo>
                    <a:lnTo>
                      <a:pt x="3285" y="9019"/>
                    </a:lnTo>
                    <a:lnTo>
                      <a:pt x="3266" y="9019"/>
                    </a:lnTo>
                    <a:lnTo>
                      <a:pt x="3257" y="9029"/>
                    </a:lnTo>
                    <a:lnTo>
                      <a:pt x="3238" y="9067"/>
                    </a:lnTo>
                    <a:lnTo>
                      <a:pt x="3219" y="9095"/>
                    </a:lnTo>
                    <a:lnTo>
                      <a:pt x="3219" y="9105"/>
                    </a:lnTo>
                    <a:lnTo>
                      <a:pt x="3209" y="9105"/>
                    </a:lnTo>
                    <a:lnTo>
                      <a:pt x="3200" y="9095"/>
                    </a:lnTo>
                    <a:lnTo>
                      <a:pt x="3190" y="9067"/>
                    </a:lnTo>
                    <a:lnTo>
                      <a:pt x="3190" y="9057"/>
                    </a:lnTo>
                    <a:lnTo>
                      <a:pt x="3152" y="9000"/>
                    </a:lnTo>
                    <a:lnTo>
                      <a:pt x="3142" y="8991"/>
                    </a:lnTo>
                    <a:lnTo>
                      <a:pt x="3124" y="9000"/>
                    </a:lnTo>
                    <a:lnTo>
                      <a:pt x="2981" y="9133"/>
                    </a:lnTo>
                    <a:lnTo>
                      <a:pt x="2971" y="9133"/>
                    </a:lnTo>
                    <a:lnTo>
                      <a:pt x="2971" y="9124"/>
                    </a:lnTo>
                    <a:lnTo>
                      <a:pt x="2961" y="9105"/>
                    </a:lnTo>
                    <a:lnTo>
                      <a:pt x="2961" y="9086"/>
                    </a:lnTo>
                    <a:lnTo>
                      <a:pt x="2952" y="9076"/>
                    </a:lnTo>
                    <a:lnTo>
                      <a:pt x="2942" y="9076"/>
                    </a:lnTo>
                    <a:lnTo>
                      <a:pt x="2885" y="9067"/>
                    </a:lnTo>
                    <a:lnTo>
                      <a:pt x="2876" y="9076"/>
                    </a:lnTo>
                    <a:lnTo>
                      <a:pt x="2857" y="9095"/>
                    </a:lnTo>
                    <a:lnTo>
                      <a:pt x="2838" y="9143"/>
                    </a:lnTo>
                    <a:lnTo>
                      <a:pt x="2828" y="9191"/>
                    </a:lnTo>
                    <a:lnTo>
                      <a:pt x="2819" y="9200"/>
                    </a:lnTo>
                    <a:lnTo>
                      <a:pt x="2809" y="9210"/>
                    </a:lnTo>
                    <a:lnTo>
                      <a:pt x="2743" y="9210"/>
                    </a:lnTo>
                    <a:lnTo>
                      <a:pt x="2733" y="9219"/>
                    </a:lnTo>
                    <a:lnTo>
                      <a:pt x="2723" y="9229"/>
                    </a:lnTo>
                    <a:lnTo>
                      <a:pt x="2723" y="9257"/>
                    </a:lnTo>
                    <a:lnTo>
                      <a:pt x="2723" y="9276"/>
                    </a:lnTo>
                    <a:lnTo>
                      <a:pt x="2723" y="9286"/>
                    </a:lnTo>
                    <a:lnTo>
                      <a:pt x="2733" y="9314"/>
                    </a:lnTo>
                    <a:lnTo>
                      <a:pt x="2743" y="9343"/>
                    </a:lnTo>
                    <a:lnTo>
                      <a:pt x="2752" y="9371"/>
                    </a:lnTo>
                    <a:lnTo>
                      <a:pt x="2723" y="9429"/>
                    </a:lnTo>
                    <a:lnTo>
                      <a:pt x="2590" y="9629"/>
                    </a:lnTo>
                    <a:lnTo>
                      <a:pt x="2314" y="9457"/>
                    </a:lnTo>
                    <a:lnTo>
                      <a:pt x="2276" y="9429"/>
                    </a:lnTo>
                    <a:lnTo>
                      <a:pt x="2276" y="9419"/>
                    </a:lnTo>
                    <a:lnTo>
                      <a:pt x="2285" y="9410"/>
                    </a:lnTo>
                    <a:lnTo>
                      <a:pt x="2323" y="9371"/>
                    </a:lnTo>
                    <a:lnTo>
                      <a:pt x="2333" y="9353"/>
                    </a:lnTo>
                    <a:lnTo>
                      <a:pt x="2333" y="9343"/>
                    </a:lnTo>
                    <a:lnTo>
                      <a:pt x="2342" y="9333"/>
                    </a:lnTo>
                    <a:lnTo>
                      <a:pt x="2342" y="9314"/>
                    </a:lnTo>
                    <a:lnTo>
                      <a:pt x="2342" y="9295"/>
                    </a:lnTo>
                    <a:lnTo>
                      <a:pt x="2333" y="9276"/>
                    </a:lnTo>
                    <a:lnTo>
                      <a:pt x="2323" y="9248"/>
                    </a:lnTo>
                    <a:lnTo>
                      <a:pt x="2314" y="9229"/>
                    </a:lnTo>
                    <a:lnTo>
                      <a:pt x="2228" y="9162"/>
                    </a:lnTo>
                    <a:lnTo>
                      <a:pt x="2133" y="9067"/>
                    </a:lnTo>
                    <a:lnTo>
                      <a:pt x="2104" y="9029"/>
                    </a:lnTo>
                    <a:lnTo>
                      <a:pt x="2095" y="9000"/>
                    </a:lnTo>
                    <a:lnTo>
                      <a:pt x="2133" y="8962"/>
                    </a:lnTo>
                    <a:lnTo>
                      <a:pt x="2142" y="8943"/>
                    </a:lnTo>
                    <a:lnTo>
                      <a:pt x="2142" y="8934"/>
                    </a:lnTo>
                    <a:lnTo>
                      <a:pt x="2142" y="8914"/>
                    </a:lnTo>
                    <a:lnTo>
                      <a:pt x="2133" y="8905"/>
                    </a:lnTo>
                    <a:lnTo>
                      <a:pt x="2085" y="8867"/>
                    </a:lnTo>
                    <a:lnTo>
                      <a:pt x="2085" y="8857"/>
                    </a:lnTo>
                    <a:lnTo>
                      <a:pt x="2085" y="8838"/>
                    </a:lnTo>
                    <a:lnTo>
                      <a:pt x="2104" y="8781"/>
                    </a:lnTo>
                    <a:lnTo>
                      <a:pt x="2104" y="8772"/>
                    </a:lnTo>
                    <a:lnTo>
                      <a:pt x="2114" y="8762"/>
                    </a:lnTo>
                    <a:lnTo>
                      <a:pt x="2123" y="8762"/>
                    </a:lnTo>
                    <a:lnTo>
                      <a:pt x="2380" y="8752"/>
                    </a:lnTo>
                    <a:lnTo>
                      <a:pt x="2390" y="8743"/>
                    </a:lnTo>
                    <a:lnTo>
                      <a:pt x="2400" y="8734"/>
                    </a:lnTo>
                    <a:lnTo>
                      <a:pt x="2409" y="8724"/>
                    </a:lnTo>
                    <a:lnTo>
                      <a:pt x="2409" y="8705"/>
                    </a:lnTo>
                    <a:lnTo>
                      <a:pt x="2419" y="8686"/>
                    </a:lnTo>
                    <a:lnTo>
                      <a:pt x="2419" y="8657"/>
                    </a:lnTo>
                    <a:lnTo>
                      <a:pt x="2419" y="8638"/>
                    </a:lnTo>
                    <a:lnTo>
                      <a:pt x="2409" y="8619"/>
                    </a:lnTo>
                    <a:lnTo>
                      <a:pt x="2390" y="8571"/>
                    </a:lnTo>
                    <a:lnTo>
                      <a:pt x="2371" y="8543"/>
                    </a:lnTo>
                    <a:lnTo>
                      <a:pt x="2352" y="8533"/>
                    </a:lnTo>
                    <a:lnTo>
                      <a:pt x="2342" y="8533"/>
                    </a:lnTo>
                    <a:lnTo>
                      <a:pt x="2228" y="8533"/>
                    </a:lnTo>
                    <a:lnTo>
                      <a:pt x="2152" y="8514"/>
                    </a:lnTo>
                    <a:lnTo>
                      <a:pt x="2133" y="8505"/>
                    </a:lnTo>
                    <a:lnTo>
                      <a:pt x="2123" y="8495"/>
                    </a:lnTo>
                    <a:lnTo>
                      <a:pt x="2047" y="8381"/>
                    </a:lnTo>
                    <a:lnTo>
                      <a:pt x="2047" y="8362"/>
                    </a:lnTo>
                    <a:lnTo>
                      <a:pt x="2047" y="8343"/>
                    </a:lnTo>
                    <a:lnTo>
                      <a:pt x="2057" y="8324"/>
                    </a:lnTo>
                    <a:lnTo>
                      <a:pt x="2066" y="8305"/>
                    </a:lnTo>
                    <a:lnTo>
                      <a:pt x="2057" y="8286"/>
                    </a:lnTo>
                    <a:lnTo>
                      <a:pt x="2057" y="8276"/>
                    </a:lnTo>
                    <a:lnTo>
                      <a:pt x="2047" y="8267"/>
                    </a:lnTo>
                    <a:lnTo>
                      <a:pt x="1981" y="8219"/>
                    </a:lnTo>
                    <a:lnTo>
                      <a:pt x="1971" y="8219"/>
                    </a:lnTo>
                    <a:lnTo>
                      <a:pt x="1961" y="8219"/>
                    </a:lnTo>
                    <a:lnTo>
                      <a:pt x="1952" y="8229"/>
                    </a:lnTo>
                    <a:lnTo>
                      <a:pt x="1923" y="8267"/>
                    </a:lnTo>
                    <a:lnTo>
                      <a:pt x="1914" y="8276"/>
                    </a:lnTo>
                    <a:lnTo>
                      <a:pt x="1904" y="8286"/>
                    </a:lnTo>
                    <a:lnTo>
                      <a:pt x="1895" y="8286"/>
                    </a:lnTo>
                    <a:lnTo>
                      <a:pt x="1885" y="8286"/>
                    </a:lnTo>
                    <a:lnTo>
                      <a:pt x="1866" y="8276"/>
                    </a:lnTo>
                    <a:lnTo>
                      <a:pt x="1790" y="8229"/>
                    </a:lnTo>
                    <a:lnTo>
                      <a:pt x="1571" y="8162"/>
                    </a:lnTo>
                    <a:lnTo>
                      <a:pt x="1552" y="8152"/>
                    </a:lnTo>
                    <a:lnTo>
                      <a:pt x="1542" y="8143"/>
                    </a:lnTo>
                    <a:lnTo>
                      <a:pt x="1485" y="8067"/>
                    </a:lnTo>
                    <a:lnTo>
                      <a:pt x="1438" y="7962"/>
                    </a:lnTo>
                    <a:lnTo>
                      <a:pt x="1419" y="7943"/>
                    </a:lnTo>
                    <a:lnTo>
                      <a:pt x="1409" y="7934"/>
                    </a:lnTo>
                    <a:lnTo>
                      <a:pt x="1399" y="7934"/>
                    </a:lnTo>
                    <a:lnTo>
                      <a:pt x="1333" y="7962"/>
                    </a:lnTo>
                    <a:lnTo>
                      <a:pt x="1314" y="7962"/>
                    </a:lnTo>
                    <a:lnTo>
                      <a:pt x="1295" y="7962"/>
                    </a:lnTo>
                    <a:lnTo>
                      <a:pt x="1266" y="7952"/>
                    </a:lnTo>
                    <a:lnTo>
                      <a:pt x="1257" y="7943"/>
                    </a:lnTo>
                    <a:lnTo>
                      <a:pt x="1247" y="7924"/>
                    </a:lnTo>
                    <a:lnTo>
                      <a:pt x="1247" y="7914"/>
                    </a:lnTo>
                    <a:lnTo>
                      <a:pt x="1247" y="7867"/>
                    </a:lnTo>
                    <a:lnTo>
                      <a:pt x="1238" y="7838"/>
                    </a:lnTo>
                    <a:lnTo>
                      <a:pt x="1228" y="7829"/>
                    </a:lnTo>
                    <a:lnTo>
                      <a:pt x="1171" y="7800"/>
                    </a:lnTo>
                    <a:lnTo>
                      <a:pt x="1133" y="7771"/>
                    </a:lnTo>
                    <a:lnTo>
                      <a:pt x="1104" y="7762"/>
                    </a:lnTo>
                    <a:lnTo>
                      <a:pt x="1085" y="7762"/>
                    </a:lnTo>
                    <a:lnTo>
                      <a:pt x="1028" y="7771"/>
                    </a:lnTo>
                    <a:lnTo>
                      <a:pt x="1018" y="7781"/>
                    </a:lnTo>
                    <a:lnTo>
                      <a:pt x="1009" y="7791"/>
                    </a:lnTo>
                    <a:lnTo>
                      <a:pt x="1000" y="7800"/>
                    </a:lnTo>
                    <a:lnTo>
                      <a:pt x="1000" y="7819"/>
                    </a:lnTo>
                    <a:lnTo>
                      <a:pt x="990" y="7867"/>
                    </a:lnTo>
                    <a:lnTo>
                      <a:pt x="990" y="7876"/>
                    </a:lnTo>
                    <a:lnTo>
                      <a:pt x="990" y="7886"/>
                    </a:lnTo>
                    <a:lnTo>
                      <a:pt x="980" y="7895"/>
                    </a:lnTo>
                    <a:lnTo>
                      <a:pt x="971" y="7895"/>
                    </a:lnTo>
                    <a:lnTo>
                      <a:pt x="904" y="7895"/>
                    </a:lnTo>
                    <a:lnTo>
                      <a:pt x="895" y="7905"/>
                    </a:lnTo>
                    <a:lnTo>
                      <a:pt x="885" y="7905"/>
                    </a:lnTo>
                    <a:lnTo>
                      <a:pt x="866" y="7924"/>
                    </a:lnTo>
                    <a:lnTo>
                      <a:pt x="847" y="7943"/>
                    </a:lnTo>
                    <a:lnTo>
                      <a:pt x="847" y="7952"/>
                    </a:lnTo>
                    <a:lnTo>
                      <a:pt x="828" y="7972"/>
                    </a:lnTo>
                    <a:lnTo>
                      <a:pt x="809" y="7972"/>
                    </a:lnTo>
                    <a:lnTo>
                      <a:pt x="800" y="7972"/>
                    </a:lnTo>
                    <a:lnTo>
                      <a:pt x="790" y="7962"/>
                    </a:lnTo>
                    <a:lnTo>
                      <a:pt x="723" y="7876"/>
                    </a:lnTo>
                    <a:lnTo>
                      <a:pt x="723" y="7857"/>
                    </a:lnTo>
                    <a:lnTo>
                      <a:pt x="723" y="7838"/>
                    </a:lnTo>
                    <a:lnTo>
                      <a:pt x="723" y="7829"/>
                    </a:lnTo>
                    <a:lnTo>
                      <a:pt x="733" y="7819"/>
                    </a:lnTo>
                    <a:lnTo>
                      <a:pt x="790" y="7771"/>
                    </a:lnTo>
                    <a:lnTo>
                      <a:pt x="790" y="7762"/>
                    </a:lnTo>
                    <a:lnTo>
                      <a:pt x="800" y="7753"/>
                    </a:lnTo>
                    <a:lnTo>
                      <a:pt x="780" y="7705"/>
                    </a:lnTo>
                    <a:lnTo>
                      <a:pt x="771" y="7686"/>
                    </a:lnTo>
                    <a:lnTo>
                      <a:pt x="771" y="7676"/>
                    </a:lnTo>
                    <a:lnTo>
                      <a:pt x="771" y="7657"/>
                    </a:lnTo>
                    <a:lnTo>
                      <a:pt x="771" y="7648"/>
                    </a:lnTo>
                    <a:lnTo>
                      <a:pt x="762" y="7629"/>
                    </a:lnTo>
                    <a:lnTo>
                      <a:pt x="666" y="7467"/>
                    </a:lnTo>
                    <a:lnTo>
                      <a:pt x="647" y="7429"/>
                    </a:lnTo>
                    <a:lnTo>
                      <a:pt x="647" y="7400"/>
                    </a:lnTo>
                    <a:lnTo>
                      <a:pt x="647" y="7381"/>
                    </a:lnTo>
                    <a:lnTo>
                      <a:pt x="647" y="7372"/>
                    </a:lnTo>
                    <a:lnTo>
                      <a:pt x="685" y="7362"/>
                    </a:lnTo>
                    <a:lnTo>
                      <a:pt x="685" y="7352"/>
                    </a:lnTo>
                    <a:lnTo>
                      <a:pt x="695" y="7333"/>
                    </a:lnTo>
                    <a:lnTo>
                      <a:pt x="704" y="7324"/>
                    </a:lnTo>
                    <a:lnTo>
                      <a:pt x="723" y="7276"/>
                    </a:lnTo>
                    <a:lnTo>
                      <a:pt x="733" y="7238"/>
                    </a:lnTo>
                    <a:lnTo>
                      <a:pt x="742" y="7219"/>
                    </a:lnTo>
                    <a:lnTo>
                      <a:pt x="762" y="7200"/>
                    </a:lnTo>
                    <a:lnTo>
                      <a:pt x="771" y="7191"/>
                    </a:lnTo>
                    <a:lnTo>
                      <a:pt x="780" y="7181"/>
                    </a:lnTo>
                    <a:lnTo>
                      <a:pt x="800" y="7172"/>
                    </a:lnTo>
                    <a:lnTo>
                      <a:pt x="828" y="7172"/>
                    </a:lnTo>
                    <a:lnTo>
                      <a:pt x="914" y="7181"/>
                    </a:lnTo>
                    <a:lnTo>
                      <a:pt x="933" y="7172"/>
                    </a:lnTo>
                    <a:lnTo>
                      <a:pt x="942" y="7172"/>
                    </a:lnTo>
                    <a:lnTo>
                      <a:pt x="952" y="7162"/>
                    </a:lnTo>
                    <a:lnTo>
                      <a:pt x="961" y="7152"/>
                    </a:lnTo>
                    <a:lnTo>
                      <a:pt x="952" y="7124"/>
                    </a:lnTo>
                    <a:lnTo>
                      <a:pt x="923" y="7048"/>
                    </a:lnTo>
                    <a:lnTo>
                      <a:pt x="914" y="7038"/>
                    </a:lnTo>
                    <a:lnTo>
                      <a:pt x="838" y="6953"/>
                    </a:lnTo>
                    <a:lnTo>
                      <a:pt x="828" y="6943"/>
                    </a:lnTo>
                    <a:lnTo>
                      <a:pt x="819" y="6933"/>
                    </a:lnTo>
                    <a:lnTo>
                      <a:pt x="666" y="6933"/>
                    </a:lnTo>
                    <a:lnTo>
                      <a:pt x="647" y="6924"/>
                    </a:lnTo>
                    <a:lnTo>
                      <a:pt x="628" y="6914"/>
                    </a:lnTo>
                    <a:lnTo>
                      <a:pt x="619" y="6895"/>
                    </a:lnTo>
                    <a:lnTo>
                      <a:pt x="609" y="6886"/>
                    </a:lnTo>
                    <a:lnTo>
                      <a:pt x="609" y="6838"/>
                    </a:lnTo>
                    <a:lnTo>
                      <a:pt x="599" y="6819"/>
                    </a:lnTo>
                    <a:lnTo>
                      <a:pt x="590" y="6810"/>
                    </a:lnTo>
                    <a:lnTo>
                      <a:pt x="561" y="6791"/>
                    </a:lnTo>
                    <a:lnTo>
                      <a:pt x="552" y="6771"/>
                    </a:lnTo>
                    <a:lnTo>
                      <a:pt x="552" y="6743"/>
                    </a:lnTo>
                    <a:lnTo>
                      <a:pt x="542" y="6733"/>
                    </a:lnTo>
                    <a:lnTo>
                      <a:pt x="533" y="6724"/>
                    </a:lnTo>
                    <a:lnTo>
                      <a:pt x="495" y="6733"/>
                    </a:lnTo>
                    <a:lnTo>
                      <a:pt x="476" y="6733"/>
                    </a:lnTo>
                    <a:lnTo>
                      <a:pt x="457" y="6724"/>
                    </a:lnTo>
                    <a:lnTo>
                      <a:pt x="428" y="6715"/>
                    </a:lnTo>
                    <a:lnTo>
                      <a:pt x="419" y="6705"/>
                    </a:lnTo>
                    <a:lnTo>
                      <a:pt x="419" y="6686"/>
                    </a:lnTo>
                    <a:lnTo>
                      <a:pt x="419" y="6676"/>
                    </a:lnTo>
                    <a:lnTo>
                      <a:pt x="419" y="6657"/>
                    </a:lnTo>
                    <a:lnTo>
                      <a:pt x="419" y="6648"/>
                    </a:lnTo>
                    <a:lnTo>
                      <a:pt x="438" y="6610"/>
                    </a:lnTo>
                    <a:lnTo>
                      <a:pt x="476" y="6543"/>
                    </a:lnTo>
                    <a:lnTo>
                      <a:pt x="504" y="6505"/>
                    </a:lnTo>
                    <a:lnTo>
                      <a:pt x="523" y="6486"/>
                    </a:lnTo>
                    <a:lnTo>
                      <a:pt x="552" y="6467"/>
                    </a:lnTo>
                    <a:lnTo>
                      <a:pt x="561" y="6457"/>
                    </a:lnTo>
                    <a:lnTo>
                      <a:pt x="647" y="6457"/>
                    </a:lnTo>
                    <a:lnTo>
                      <a:pt x="666" y="6457"/>
                    </a:lnTo>
                    <a:lnTo>
                      <a:pt x="676" y="6448"/>
                    </a:lnTo>
                    <a:lnTo>
                      <a:pt x="685" y="6448"/>
                    </a:lnTo>
                    <a:lnTo>
                      <a:pt x="695" y="6438"/>
                    </a:lnTo>
                    <a:lnTo>
                      <a:pt x="695" y="6429"/>
                    </a:lnTo>
                    <a:lnTo>
                      <a:pt x="704" y="6410"/>
                    </a:lnTo>
                    <a:lnTo>
                      <a:pt x="704" y="6400"/>
                    </a:lnTo>
                    <a:lnTo>
                      <a:pt x="704" y="6334"/>
                    </a:lnTo>
                    <a:lnTo>
                      <a:pt x="695" y="6314"/>
                    </a:lnTo>
                    <a:lnTo>
                      <a:pt x="685" y="6276"/>
                    </a:lnTo>
                    <a:lnTo>
                      <a:pt x="676" y="6257"/>
                    </a:lnTo>
                    <a:lnTo>
                      <a:pt x="657" y="6238"/>
                    </a:lnTo>
                    <a:lnTo>
                      <a:pt x="647" y="6219"/>
                    </a:lnTo>
                    <a:lnTo>
                      <a:pt x="647" y="6200"/>
                    </a:lnTo>
                    <a:lnTo>
                      <a:pt x="647" y="6067"/>
                    </a:lnTo>
                    <a:lnTo>
                      <a:pt x="657" y="6038"/>
                    </a:lnTo>
                    <a:lnTo>
                      <a:pt x="1047" y="5905"/>
                    </a:lnTo>
                    <a:lnTo>
                      <a:pt x="1066" y="5895"/>
                    </a:lnTo>
                    <a:lnTo>
                      <a:pt x="1057" y="5876"/>
                    </a:lnTo>
                    <a:lnTo>
                      <a:pt x="1038" y="5857"/>
                    </a:lnTo>
                    <a:lnTo>
                      <a:pt x="1028" y="5838"/>
                    </a:lnTo>
                    <a:lnTo>
                      <a:pt x="1018" y="5810"/>
                    </a:lnTo>
                    <a:lnTo>
                      <a:pt x="1018" y="5781"/>
                    </a:lnTo>
                    <a:lnTo>
                      <a:pt x="1009" y="5762"/>
                    </a:lnTo>
                    <a:lnTo>
                      <a:pt x="1009" y="5733"/>
                    </a:lnTo>
                    <a:lnTo>
                      <a:pt x="1028" y="5610"/>
                    </a:lnTo>
                    <a:lnTo>
                      <a:pt x="1028" y="5600"/>
                    </a:lnTo>
                    <a:lnTo>
                      <a:pt x="1028" y="5572"/>
                    </a:lnTo>
                    <a:lnTo>
                      <a:pt x="1018" y="5562"/>
                    </a:lnTo>
                    <a:lnTo>
                      <a:pt x="1018" y="5552"/>
                    </a:lnTo>
                    <a:lnTo>
                      <a:pt x="1018" y="5543"/>
                    </a:lnTo>
                    <a:lnTo>
                      <a:pt x="1009" y="5543"/>
                    </a:lnTo>
                    <a:lnTo>
                      <a:pt x="1000" y="5534"/>
                    </a:lnTo>
                    <a:lnTo>
                      <a:pt x="980" y="5534"/>
                    </a:lnTo>
                    <a:lnTo>
                      <a:pt x="933" y="5543"/>
                    </a:lnTo>
                    <a:lnTo>
                      <a:pt x="923" y="5543"/>
                    </a:lnTo>
                    <a:lnTo>
                      <a:pt x="914" y="5543"/>
                    </a:lnTo>
                    <a:lnTo>
                      <a:pt x="904" y="5534"/>
                    </a:lnTo>
                    <a:lnTo>
                      <a:pt x="904" y="5514"/>
                    </a:lnTo>
                    <a:lnTo>
                      <a:pt x="914" y="5476"/>
                    </a:lnTo>
                    <a:lnTo>
                      <a:pt x="942" y="5409"/>
                    </a:lnTo>
                    <a:lnTo>
                      <a:pt x="952" y="5381"/>
                    </a:lnTo>
                    <a:lnTo>
                      <a:pt x="952" y="5352"/>
                    </a:lnTo>
                    <a:lnTo>
                      <a:pt x="933" y="5314"/>
                    </a:lnTo>
                    <a:lnTo>
                      <a:pt x="923" y="5295"/>
                    </a:lnTo>
                    <a:lnTo>
                      <a:pt x="895" y="5238"/>
                    </a:lnTo>
                    <a:lnTo>
                      <a:pt x="885" y="5219"/>
                    </a:lnTo>
                    <a:lnTo>
                      <a:pt x="876" y="5210"/>
                    </a:lnTo>
                    <a:lnTo>
                      <a:pt x="876" y="5143"/>
                    </a:lnTo>
                    <a:lnTo>
                      <a:pt x="866" y="5124"/>
                    </a:lnTo>
                    <a:lnTo>
                      <a:pt x="866" y="5114"/>
                    </a:lnTo>
                    <a:lnTo>
                      <a:pt x="857" y="5095"/>
                    </a:lnTo>
                    <a:lnTo>
                      <a:pt x="847" y="5086"/>
                    </a:lnTo>
                    <a:lnTo>
                      <a:pt x="838" y="5076"/>
                    </a:lnTo>
                    <a:lnTo>
                      <a:pt x="752" y="5019"/>
                    </a:lnTo>
                    <a:lnTo>
                      <a:pt x="609" y="4981"/>
                    </a:lnTo>
                    <a:lnTo>
                      <a:pt x="599" y="4972"/>
                    </a:lnTo>
                    <a:lnTo>
                      <a:pt x="590" y="4962"/>
                    </a:lnTo>
                    <a:lnTo>
                      <a:pt x="580" y="4933"/>
                    </a:lnTo>
                    <a:lnTo>
                      <a:pt x="571" y="4905"/>
                    </a:lnTo>
                    <a:lnTo>
                      <a:pt x="571" y="4876"/>
                    </a:lnTo>
                    <a:lnTo>
                      <a:pt x="580" y="4838"/>
                    </a:lnTo>
                    <a:lnTo>
                      <a:pt x="571" y="4819"/>
                    </a:lnTo>
                    <a:lnTo>
                      <a:pt x="571" y="4810"/>
                    </a:lnTo>
                    <a:lnTo>
                      <a:pt x="561" y="4800"/>
                    </a:lnTo>
                    <a:lnTo>
                      <a:pt x="552" y="4790"/>
                    </a:lnTo>
                    <a:lnTo>
                      <a:pt x="476" y="4781"/>
                    </a:lnTo>
                    <a:lnTo>
                      <a:pt x="447" y="4772"/>
                    </a:lnTo>
                    <a:lnTo>
                      <a:pt x="419" y="4752"/>
                    </a:lnTo>
                    <a:lnTo>
                      <a:pt x="409" y="4734"/>
                    </a:lnTo>
                    <a:lnTo>
                      <a:pt x="399" y="4714"/>
                    </a:lnTo>
                    <a:lnTo>
                      <a:pt x="390" y="4695"/>
                    </a:lnTo>
                    <a:lnTo>
                      <a:pt x="390" y="4686"/>
                    </a:lnTo>
                    <a:lnTo>
                      <a:pt x="390" y="4629"/>
                    </a:lnTo>
                    <a:lnTo>
                      <a:pt x="390" y="4581"/>
                    </a:lnTo>
                    <a:lnTo>
                      <a:pt x="399" y="4552"/>
                    </a:lnTo>
                    <a:lnTo>
                      <a:pt x="409" y="4533"/>
                    </a:lnTo>
                    <a:lnTo>
                      <a:pt x="419" y="4533"/>
                    </a:lnTo>
                    <a:lnTo>
                      <a:pt x="466" y="4533"/>
                    </a:lnTo>
                    <a:lnTo>
                      <a:pt x="476" y="4524"/>
                    </a:lnTo>
                    <a:lnTo>
                      <a:pt x="485" y="4524"/>
                    </a:lnTo>
                    <a:lnTo>
                      <a:pt x="495" y="4514"/>
                    </a:lnTo>
                    <a:lnTo>
                      <a:pt x="495" y="4495"/>
                    </a:lnTo>
                    <a:lnTo>
                      <a:pt x="504" y="4486"/>
                    </a:lnTo>
                    <a:lnTo>
                      <a:pt x="514" y="4467"/>
                    </a:lnTo>
                    <a:lnTo>
                      <a:pt x="504" y="4457"/>
                    </a:lnTo>
                    <a:lnTo>
                      <a:pt x="495" y="4448"/>
                    </a:lnTo>
                    <a:lnTo>
                      <a:pt x="342" y="4381"/>
                    </a:lnTo>
                    <a:lnTo>
                      <a:pt x="323" y="4362"/>
                    </a:lnTo>
                    <a:lnTo>
                      <a:pt x="304" y="4353"/>
                    </a:lnTo>
                    <a:lnTo>
                      <a:pt x="304" y="4324"/>
                    </a:lnTo>
                    <a:lnTo>
                      <a:pt x="304" y="4257"/>
                    </a:lnTo>
                    <a:lnTo>
                      <a:pt x="304" y="4238"/>
                    </a:lnTo>
                    <a:lnTo>
                      <a:pt x="314" y="4219"/>
                    </a:lnTo>
                    <a:lnTo>
                      <a:pt x="314" y="4210"/>
                    </a:lnTo>
                    <a:lnTo>
                      <a:pt x="323" y="4200"/>
                    </a:lnTo>
                    <a:lnTo>
                      <a:pt x="371" y="4172"/>
                    </a:lnTo>
                    <a:lnTo>
                      <a:pt x="514" y="4124"/>
                    </a:lnTo>
                    <a:lnTo>
                      <a:pt x="542" y="4114"/>
                    </a:lnTo>
                    <a:lnTo>
                      <a:pt x="561" y="4105"/>
                    </a:lnTo>
                    <a:lnTo>
                      <a:pt x="580" y="4086"/>
                    </a:lnTo>
                    <a:lnTo>
                      <a:pt x="580" y="4076"/>
                    </a:lnTo>
                    <a:lnTo>
                      <a:pt x="599" y="4057"/>
                    </a:lnTo>
                    <a:lnTo>
                      <a:pt x="609" y="4029"/>
                    </a:lnTo>
                    <a:lnTo>
                      <a:pt x="628" y="3962"/>
                    </a:lnTo>
                    <a:lnTo>
                      <a:pt x="637" y="3943"/>
                    </a:lnTo>
                    <a:lnTo>
                      <a:pt x="647" y="3933"/>
                    </a:lnTo>
                    <a:lnTo>
                      <a:pt x="657" y="3924"/>
                    </a:lnTo>
                    <a:lnTo>
                      <a:pt x="666" y="3914"/>
                    </a:lnTo>
                    <a:lnTo>
                      <a:pt x="742" y="3905"/>
                    </a:lnTo>
                    <a:lnTo>
                      <a:pt x="762" y="3876"/>
                    </a:lnTo>
                    <a:lnTo>
                      <a:pt x="771" y="3848"/>
                    </a:lnTo>
                    <a:lnTo>
                      <a:pt x="780" y="3762"/>
                    </a:lnTo>
                    <a:lnTo>
                      <a:pt x="771" y="3733"/>
                    </a:lnTo>
                    <a:lnTo>
                      <a:pt x="762" y="3714"/>
                    </a:lnTo>
                    <a:lnTo>
                      <a:pt x="637" y="3705"/>
                    </a:lnTo>
                    <a:lnTo>
                      <a:pt x="619" y="3695"/>
                    </a:lnTo>
                    <a:lnTo>
                      <a:pt x="609" y="3657"/>
                    </a:lnTo>
                    <a:lnTo>
                      <a:pt x="580" y="3543"/>
                    </a:lnTo>
                    <a:lnTo>
                      <a:pt x="571" y="3524"/>
                    </a:lnTo>
                    <a:lnTo>
                      <a:pt x="561" y="3514"/>
                    </a:lnTo>
                    <a:lnTo>
                      <a:pt x="466" y="3505"/>
                    </a:lnTo>
                    <a:lnTo>
                      <a:pt x="447" y="3505"/>
                    </a:lnTo>
                    <a:lnTo>
                      <a:pt x="438" y="3514"/>
                    </a:lnTo>
                    <a:lnTo>
                      <a:pt x="438" y="3533"/>
                    </a:lnTo>
                    <a:lnTo>
                      <a:pt x="438" y="3553"/>
                    </a:lnTo>
                    <a:lnTo>
                      <a:pt x="438" y="3562"/>
                    </a:lnTo>
                    <a:lnTo>
                      <a:pt x="428" y="3571"/>
                    </a:lnTo>
                    <a:lnTo>
                      <a:pt x="419" y="3581"/>
                    </a:lnTo>
                    <a:lnTo>
                      <a:pt x="276" y="3600"/>
                    </a:lnTo>
                    <a:lnTo>
                      <a:pt x="266" y="3591"/>
                    </a:lnTo>
                    <a:lnTo>
                      <a:pt x="247" y="3571"/>
                    </a:lnTo>
                    <a:lnTo>
                      <a:pt x="218" y="3524"/>
                    </a:lnTo>
                    <a:lnTo>
                      <a:pt x="209" y="3505"/>
                    </a:lnTo>
                    <a:lnTo>
                      <a:pt x="209" y="3476"/>
                    </a:lnTo>
                    <a:lnTo>
                      <a:pt x="209" y="3448"/>
                    </a:lnTo>
                    <a:lnTo>
                      <a:pt x="209" y="3324"/>
                    </a:lnTo>
                    <a:lnTo>
                      <a:pt x="228" y="3267"/>
                    </a:lnTo>
                    <a:lnTo>
                      <a:pt x="228" y="3248"/>
                    </a:lnTo>
                    <a:lnTo>
                      <a:pt x="218" y="3238"/>
                    </a:lnTo>
                    <a:lnTo>
                      <a:pt x="209" y="3229"/>
                    </a:lnTo>
                    <a:lnTo>
                      <a:pt x="161" y="3210"/>
                    </a:lnTo>
                    <a:lnTo>
                      <a:pt x="152" y="3200"/>
                    </a:lnTo>
                    <a:lnTo>
                      <a:pt x="142" y="3210"/>
                    </a:lnTo>
                    <a:lnTo>
                      <a:pt x="133" y="3219"/>
                    </a:lnTo>
                    <a:lnTo>
                      <a:pt x="123" y="3229"/>
                    </a:lnTo>
                    <a:lnTo>
                      <a:pt x="114" y="3267"/>
                    </a:lnTo>
                    <a:lnTo>
                      <a:pt x="114" y="3286"/>
                    </a:lnTo>
                    <a:lnTo>
                      <a:pt x="104" y="3286"/>
                    </a:lnTo>
                    <a:lnTo>
                      <a:pt x="95" y="3286"/>
                    </a:lnTo>
                    <a:lnTo>
                      <a:pt x="28" y="3257"/>
                    </a:lnTo>
                    <a:lnTo>
                      <a:pt x="18" y="3248"/>
                    </a:lnTo>
                    <a:lnTo>
                      <a:pt x="9" y="3238"/>
                    </a:lnTo>
                    <a:lnTo>
                      <a:pt x="0" y="3219"/>
                    </a:lnTo>
                    <a:lnTo>
                      <a:pt x="0" y="3210"/>
                    </a:lnTo>
                    <a:lnTo>
                      <a:pt x="18" y="3114"/>
                    </a:lnTo>
                    <a:lnTo>
                      <a:pt x="57" y="3009"/>
                    </a:lnTo>
                    <a:lnTo>
                      <a:pt x="66" y="3000"/>
                    </a:lnTo>
                    <a:lnTo>
                      <a:pt x="76" y="2991"/>
                    </a:lnTo>
                    <a:lnTo>
                      <a:pt x="85" y="2991"/>
                    </a:lnTo>
                    <a:lnTo>
                      <a:pt x="142" y="3000"/>
                    </a:lnTo>
                    <a:lnTo>
                      <a:pt x="161" y="2991"/>
                    </a:lnTo>
                    <a:lnTo>
                      <a:pt x="171" y="2991"/>
                    </a:lnTo>
                    <a:lnTo>
                      <a:pt x="180" y="2981"/>
                    </a:lnTo>
                    <a:lnTo>
                      <a:pt x="304" y="2876"/>
                    </a:lnTo>
                    <a:lnTo>
                      <a:pt x="342" y="2867"/>
                    </a:lnTo>
                    <a:lnTo>
                      <a:pt x="371" y="2867"/>
                    </a:lnTo>
                    <a:lnTo>
                      <a:pt x="476" y="2886"/>
                    </a:lnTo>
                    <a:lnTo>
                      <a:pt x="714" y="2838"/>
                    </a:lnTo>
                    <a:lnTo>
                      <a:pt x="733" y="2829"/>
                    </a:lnTo>
                    <a:lnTo>
                      <a:pt x="742" y="2829"/>
                    </a:lnTo>
                    <a:lnTo>
                      <a:pt x="742" y="2819"/>
                    </a:lnTo>
                    <a:lnTo>
                      <a:pt x="771" y="2781"/>
                    </a:lnTo>
                    <a:lnTo>
                      <a:pt x="857" y="2695"/>
                    </a:lnTo>
                    <a:lnTo>
                      <a:pt x="876" y="2657"/>
                    </a:lnTo>
                    <a:lnTo>
                      <a:pt x="923" y="2562"/>
                    </a:lnTo>
                    <a:lnTo>
                      <a:pt x="1057" y="2209"/>
                    </a:lnTo>
                    <a:lnTo>
                      <a:pt x="1085" y="2124"/>
                    </a:lnTo>
                    <a:lnTo>
                      <a:pt x="1085" y="2114"/>
                    </a:lnTo>
                    <a:lnTo>
                      <a:pt x="1095" y="2105"/>
                    </a:lnTo>
                    <a:lnTo>
                      <a:pt x="1133" y="2067"/>
                    </a:lnTo>
                    <a:lnTo>
                      <a:pt x="1142" y="2057"/>
                    </a:lnTo>
                    <a:lnTo>
                      <a:pt x="1161" y="2029"/>
                    </a:lnTo>
                    <a:lnTo>
                      <a:pt x="1161" y="2000"/>
                    </a:lnTo>
                    <a:lnTo>
                      <a:pt x="1171" y="1933"/>
                    </a:lnTo>
                    <a:lnTo>
                      <a:pt x="1161" y="1905"/>
                    </a:lnTo>
                    <a:lnTo>
                      <a:pt x="1152" y="1876"/>
                    </a:lnTo>
                    <a:lnTo>
                      <a:pt x="1133" y="1838"/>
                    </a:lnTo>
                    <a:lnTo>
                      <a:pt x="1123" y="1819"/>
                    </a:lnTo>
                    <a:lnTo>
                      <a:pt x="1114" y="1800"/>
                    </a:lnTo>
                    <a:lnTo>
                      <a:pt x="1114" y="1762"/>
                    </a:lnTo>
                    <a:lnTo>
                      <a:pt x="1114" y="1752"/>
                    </a:lnTo>
                    <a:lnTo>
                      <a:pt x="1104" y="1724"/>
                    </a:lnTo>
                    <a:lnTo>
                      <a:pt x="1104" y="1714"/>
                    </a:lnTo>
                    <a:lnTo>
                      <a:pt x="1104" y="1705"/>
                    </a:lnTo>
                    <a:lnTo>
                      <a:pt x="1114" y="1705"/>
                    </a:lnTo>
                    <a:lnTo>
                      <a:pt x="1123" y="1705"/>
                    </a:lnTo>
                    <a:lnTo>
                      <a:pt x="1190" y="1752"/>
                    </a:lnTo>
                    <a:lnTo>
                      <a:pt x="1209" y="1762"/>
                    </a:lnTo>
                    <a:lnTo>
                      <a:pt x="1219" y="1762"/>
                    </a:lnTo>
                    <a:lnTo>
                      <a:pt x="1228" y="1752"/>
                    </a:lnTo>
                    <a:lnTo>
                      <a:pt x="1238" y="1733"/>
                    </a:lnTo>
                    <a:lnTo>
                      <a:pt x="1238" y="1629"/>
                    </a:lnTo>
                    <a:lnTo>
                      <a:pt x="1247" y="1610"/>
                    </a:lnTo>
                    <a:lnTo>
                      <a:pt x="1247" y="1600"/>
                    </a:lnTo>
                    <a:lnTo>
                      <a:pt x="1266" y="1600"/>
                    </a:lnTo>
                    <a:lnTo>
                      <a:pt x="1276" y="1610"/>
                    </a:lnTo>
                    <a:lnTo>
                      <a:pt x="1285" y="1610"/>
                    </a:lnTo>
                    <a:lnTo>
                      <a:pt x="1304" y="1600"/>
                    </a:lnTo>
                    <a:lnTo>
                      <a:pt x="1314" y="1581"/>
                    </a:lnTo>
                    <a:lnTo>
                      <a:pt x="1314" y="1562"/>
                    </a:lnTo>
                    <a:lnTo>
                      <a:pt x="1304" y="1552"/>
                    </a:lnTo>
                    <a:lnTo>
                      <a:pt x="1304" y="1524"/>
                    </a:lnTo>
                    <a:lnTo>
                      <a:pt x="1295" y="1486"/>
                    </a:lnTo>
                    <a:lnTo>
                      <a:pt x="1304" y="1419"/>
                    </a:lnTo>
                    <a:lnTo>
                      <a:pt x="1304" y="1390"/>
                    </a:lnTo>
                    <a:lnTo>
                      <a:pt x="1304" y="1381"/>
                    </a:lnTo>
                    <a:lnTo>
                      <a:pt x="1285" y="1381"/>
                    </a:lnTo>
                    <a:lnTo>
                      <a:pt x="1238" y="1409"/>
                    </a:lnTo>
                    <a:lnTo>
                      <a:pt x="1219" y="1409"/>
                    </a:lnTo>
                    <a:lnTo>
                      <a:pt x="1209" y="1409"/>
                    </a:lnTo>
                    <a:lnTo>
                      <a:pt x="1171" y="1381"/>
                    </a:lnTo>
                    <a:lnTo>
                      <a:pt x="1123" y="1371"/>
                    </a:lnTo>
                    <a:lnTo>
                      <a:pt x="1114" y="1362"/>
                    </a:lnTo>
                    <a:lnTo>
                      <a:pt x="1104" y="1343"/>
                    </a:lnTo>
                    <a:lnTo>
                      <a:pt x="1104" y="1314"/>
                    </a:lnTo>
                    <a:lnTo>
                      <a:pt x="1095" y="1295"/>
                    </a:lnTo>
                    <a:lnTo>
                      <a:pt x="1085" y="1276"/>
                    </a:lnTo>
                    <a:lnTo>
                      <a:pt x="1076" y="1257"/>
                    </a:lnTo>
                    <a:lnTo>
                      <a:pt x="1066" y="1238"/>
                    </a:lnTo>
                    <a:lnTo>
                      <a:pt x="1047" y="1181"/>
                    </a:lnTo>
                    <a:lnTo>
                      <a:pt x="1018" y="1133"/>
                    </a:lnTo>
                    <a:lnTo>
                      <a:pt x="1009" y="1114"/>
                    </a:lnTo>
                    <a:lnTo>
                      <a:pt x="1009" y="1076"/>
                    </a:lnTo>
                    <a:lnTo>
                      <a:pt x="1009" y="1057"/>
                    </a:lnTo>
                    <a:lnTo>
                      <a:pt x="1018" y="1000"/>
                    </a:lnTo>
                    <a:lnTo>
                      <a:pt x="1018" y="981"/>
                    </a:lnTo>
                    <a:lnTo>
                      <a:pt x="1009" y="952"/>
                    </a:lnTo>
                    <a:lnTo>
                      <a:pt x="1009" y="943"/>
                    </a:lnTo>
                    <a:lnTo>
                      <a:pt x="990" y="943"/>
                    </a:lnTo>
                    <a:lnTo>
                      <a:pt x="952" y="924"/>
                    </a:lnTo>
                    <a:lnTo>
                      <a:pt x="933" y="914"/>
                    </a:lnTo>
                    <a:lnTo>
                      <a:pt x="923" y="895"/>
                    </a:lnTo>
                    <a:lnTo>
                      <a:pt x="809" y="724"/>
                    </a:lnTo>
                    <a:lnTo>
                      <a:pt x="762" y="667"/>
                    </a:lnTo>
                    <a:lnTo>
                      <a:pt x="742" y="657"/>
                    </a:lnTo>
                    <a:lnTo>
                      <a:pt x="714" y="647"/>
                    </a:lnTo>
                    <a:lnTo>
                      <a:pt x="695" y="647"/>
                    </a:lnTo>
                    <a:lnTo>
                      <a:pt x="666" y="638"/>
                    </a:lnTo>
                    <a:lnTo>
                      <a:pt x="637" y="619"/>
                    </a:lnTo>
                    <a:lnTo>
                      <a:pt x="619" y="600"/>
                    </a:lnTo>
                    <a:lnTo>
                      <a:pt x="599" y="571"/>
                    </a:lnTo>
                    <a:lnTo>
                      <a:pt x="580" y="552"/>
                    </a:lnTo>
                    <a:lnTo>
                      <a:pt x="571" y="524"/>
                    </a:lnTo>
                    <a:lnTo>
                      <a:pt x="571" y="495"/>
                    </a:lnTo>
                    <a:lnTo>
                      <a:pt x="571" y="419"/>
                    </a:lnTo>
                    <a:lnTo>
                      <a:pt x="571" y="381"/>
                    </a:lnTo>
                    <a:lnTo>
                      <a:pt x="552" y="343"/>
                    </a:lnTo>
                    <a:lnTo>
                      <a:pt x="523" y="295"/>
                    </a:lnTo>
                    <a:lnTo>
                      <a:pt x="523" y="276"/>
                    </a:lnTo>
                    <a:lnTo>
                      <a:pt x="523" y="267"/>
                    </a:lnTo>
                    <a:lnTo>
                      <a:pt x="533" y="257"/>
                    </a:lnTo>
                    <a:lnTo>
                      <a:pt x="571" y="238"/>
                    </a:lnTo>
                    <a:lnTo>
                      <a:pt x="590" y="219"/>
                    </a:lnTo>
                    <a:lnTo>
                      <a:pt x="619" y="200"/>
                    </a:lnTo>
                    <a:lnTo>
                      <a:pt x="619" y="190"/>
                    </a:lnTo>
                    <a:lnTo>
                      <a:pt x="628" y="181"/>
                    </a:lnTo>
                    <a:lnTo>
                      <a:pt x="628" y="171"/>
                    </a:lnTo>
                    <a:lnTo>
                      <a:pt x="628" y="162"/>
                    </a:lnTo>
                    <a:lnTo>
                      <a:pt x="628" y="152"/>
                    </a:lnTo>
                    <a:lnTo>
                      <a:pt x="619" y="133"/>
                    </a:lnTo>
                    <a:lnTo>
                      <a:pt x="619" y="114"/>
                    </a:lnTo>
                    <a:lnTo>
                      <a:pt x="628" y="95"/>
                    </a:lnTo>
                    <a:lnTo>
                      <a:pt x="637" y="86"/>
                    </a:lnTo>
                    <a:lnTo>
                      <a:pt x="657" y="76"/>
                    </a:lnTo>
                    <a:lnTo>
                      <a:pt x="666" y="76"/>
                    </a:lnTo>
                    <a:lnTo>
                      <a:pt x="685" y="76"/>
                    </a:lnTo>
                    <a:lnTo>
                      <a:pt x="771" y="124"/>
                    </a:lnTo>
                    <a:lnTo>
                      <a:pt x="819" y="143"/>
                    </a:lnTo>
                    <a:lnTo>
                      <a:pt x="876" y="152"/>
                    </a:lnTo>
                    <a:lnTo>
                      <a:pt x="1000" y="143"/>
                    </a:lnTo>
                    <a:lnTo>
                      <a:pt x="1018" y="152"/>
                    </a:lnTo>
                    <a:lnTo>
                      <a:pt x="1038" y="171"/>
                    </a:lnTo>
                    <a:lnTo>
                      <a:pt x="1057" y="181"/>
                    </a:lnTo>
                    <a:lnTo>
                      <a:pt x="1076" y="190"/>
                    </a:lnTo>
                    <a:lnTo>
                      <a:pt x="1104" y="181"/>
                    </a:lnTo>
                    <a:lnTo>
                      <a:pt x="1133" y="171"/>
                    </a:lnTo>
                    <a:lnTo>
                      <a:pt x="1152" y="162"/>
                    </a:lnTo>
                    <a:lnTo>
                      <a:pt x="1161" y="143"/>
                    </a:lnTo>
                    <a:lnTo>
                      <a:pt x="1171" y="124"/>
                    </a:lnTo>
                    <a:lnTo>
                      <a:pt x="1190" y="114"/>
                    </a:lnTo>
                    <a:lnTo>
                      <a:pt x="1247" y="114"/>
                    </a:lnTo>
                    <a:lnTo>
                      <a:pt x="1314" y="114"/>
                    </a:lnTo>
                    <a:lnTo>
                      <a:pt x="1323" y="124"/>
                    </a:lnTo>
                    <a:lnTo>
                      <a:pt x="1342" y="133"/>
                    </a:lnTo>
                    <a:lnTo>
                      <a:pt x="1371" y="162"/>
                    </a:lnTo>
                    <a:lnTo>
                      <a:pt x="1381" y="181"/>
                    </a:lnTo>
                    <a:lnTo>
                      <a:pt x="1390" y="210"/>
                    </a:lnTo>
                    <a:lnTo>
                      <a:pt x="1399" y="219"/>
                    </a:lnTo>
                    <a:lnTo>
                      <a:pt x="1419" y="219"/>
                    </a:lnTo>
                    <a:lnTo>
                      <a:pt x="1438" y="210"/>
                    </a:lnTo>
                    <a:lnTo>
                      <a:pt x="1466" y="200"/>
                    </a:lnTo>
                    <a:lnTo>
                      <a:pt x="1533" y="143"/>
                    </a:lnTo>
                    <a:lnTo>
                      <a:pt x="1562" y="133"/>
                    </a:lnTo>
                    <a:lnTo>
                      <a:pt x="1780" y="95"/>
                    </a:lnTo>
                    <a:lnTo>
                      <a:pt x="1800" y="105"/>
                    </a:lnTo>
                    <a:lnTo>
                      <a:pt x="1809" y="114"/>
                    </a:lnTo>
                    <a:lnTo>
                      <a:pt x="1838" y="152"/>
                    </a:lnTo>
                    <a:lnTo>
                      <a:pt x="1857" y="181"/>
                    </a:lnTo>
                    <a:lnTo>
                      <a:pt x="1866" y="190"/>
                    </a:lnTo>
                    <a:lnTo>
                      <a:pt x="1885" y="190"/>
                    </a:lnTo>
                    <a:lnTo>
                      <a:pt x="1971" y="200"/>
                    </a:lnTo>
                    <a:lnTo>
                      <a:pt x="2133" y="190"/>
                    </a:lnTo>
                    <a:lnTo>
                      <a:pt x="2152" y="181"/>
                    </a:lnTo>
                    <a:lnTo>
                      <a:pt x="2161" y="181"/>
                    </a:lnTo>
                    <a:lnTo>
                      <a:pt x="2171" y="171"/>
                    </a:lnTo>
                    <a:lnTo>
                      <a:pt x="2171" y="152"/>
                    </a:lnTo>
                    <a:lnTo>
                      <a:pt x="2171" y="143"/>
                    </a:lnTo>
                    <a:lnTo>
                      <a:pt x="2171" y="124"/>
                    </a:lnTo>
                    <a:lnTo>
                      <a:pt x="2161" y="86"/>
                    </a:lnTo>
                    <a:lnTo>
                      <a:pt x="2161" y="76"/>
                    </a:lnTo>
                    <a:lnTo>
                      <a:pt x="2161" y="67"/>
                    </a:lnTo>
                    <a:lnTo>
                      <a:pt x="2161" y="57"/>
                    </a:lnTo>
                    <a:lnTo>
                      <a:pt x="2228" y="0"/>
                    </a:lnTo>
                    <a:lnTo>
                      <a:pt x="2257" y="0"/>
                    </a:lnTo>
                    <a:lnTo>
                      <a:pt x="2409" y="48"/>
                    </a:lnTo>
                    <a:lnTo>
                      <a:pt x="2523" y="19"/>
                    </a:lnTo>
                    <a:lnTo>
                      <a:pt x="2542" y="19"/>
                    </a:lnTo>
                    <a:lnTo>
                      <a:pt x="2562" y="28"/>
                    </a:lnTo>
                    <a:lnTo>
                      <a:pt x="2590" y="57"/>
                    </a:lnTo>
                    <a:lnTo>
                      <a:pt x="2600" y="76"/>
                    </a:lnTo>
                    <a:lnTo>
                      <a:pt x="2609" y="95"/>
                    </a:lnTo>
                    <a:lnTo>
                      <a:pt x="2609" y="105"/>
                    </a:lnTo>
                    <a:lnTo>
                      <a:pt x="2600" y="114"/>
                    </a:lnTo>
                    <a:lnTo>
                      <a:pt x="2542" y="200"/>
                    </a:lnTo>
                    <a:lnTo>
                      <a:pt x="2542" y="210"/>
                    </a:lnTo>
                    <a:lnTo>
                      <a:pt x="2542" y="219"/>
                    </a:lnTo>
                    <a:lnTo>
                      <a:pt x="2552" y="238"/>
                    </a:lnTo>
                    <a:lnTo>
                      <a:pt x="2609" y="276"/>
                    </a:lnTo>
                    <a:lnTo>
                      <a:pt x="2628" y="295"/>
                    </a:lnTo>
                    <a:lnTo>
                      <a:pt x="2666" y="362"/>
                    </a:lnTo>
                    <a:lnTo>
                      <a:pt x="2676" y="381"/>
                    </a:lnTo>
                    <a:lnTo>
                      <a:pt x="2676" y="400"/>
                    </a:lnTo>
                    <a:lnTo>
                      <a:pt x="2685" y="409"/>
                    </a:lnTo>
                    <a:lnTo>
                      <a:pt x="2685" y="429"/>
                    </a:lnTo>
                    <a:lnTo>
                      <a:pt x="2685" y="457"/>
                    </a:lnTo>
                    <a:lnTo>
                      <a:pt x="2685" y="467"/>
                    </a:lnTo>
                    <a:lnTo>
                      <a:pt x="2695" y="476"/>
                    </a:lnTo>
                    <a:lnTo>
                      <a:pt x="2704" y="486"/>
                    </a:lnTo>
                    <a:lnTo>
                      <a:pt x="2752" y="495"/>
                    </a:lnTo>
                    <a:lnTo>
                      <a:pt x="2866" y="476"/>
                    </a:lnTo>
                    <a:lnTo>
                      <a:pt x="2885" y="486"/>
                    </a:lnTo>
                    <a:lnTo>
                      <a:pt x="2895" y="495"/>
                    </a:lnTo>
                    <a:lnTo>
                      <a:pt x="2923" y="514"/>
                    </a:lnTo>
                    <a:lnTo>
                      <a:pt x="2942" y="543"/>
                    </a:lnTo>
                    <a:lnTo>
                      <a:pt x="2952" y="562"/>
                    </a:lnTo>
                    <a:lnTo>
                      <a:pt x="2961" y="571"/>
                    </a:lnTo>
                    <a:lnTo>
                      <a:pt x="3124" y="714"/>
                    </a:lnTo>
                    <a:lnTo>
                      <a:pt x="3133" y="724"/>
                    </a:lnTo>
                    <a:lnTo>
                      <a:pt x="3133" y="733"/>
                    </a:lnTo>
                    <a:lnTo>
                      <a:pt x="3133" y="752"/>
                    </a:lnTo>
                    <a:lnTo>
                      <a:pt x="3133" y="762"/>
                    </a:lnTo>
                    <a:lnTo>
                      <a:pt x="3124" y="810"/>
                    </a:lnTo>
                    <a:lnTo>
                      <a:pt x="3124" y="828"/>
                    </a:lnTo>
                    <a:lnTo>
                      <a:pt x="3124" y="838"/>
                    </a:lnTo>
                    <a:lnTo>
                      <a:pt x="3142" y="848"/>
                    </a:lnTo>
                    <a:lnTo>
                      <a:pt x="3352" y="886"/>
                    </a:lnTo>
                    <a:lnTo>
                      <a:pt x="3466" y="962"/>
                    </a:lnTo>
                    <a:lnTo>
                      <a:pt x="3485" y="981"/>
                    </a:lnTo>
                    <a:lnTo>
                      <a:pt x="3495" y="1000"/>
                    </a:lnTo>
                    <a:lnTo>
                      <a:pt x="3495" y="1010"/>
                    </a:lnTo>
                    <a:lnTo>
                      <a:pt x="3495" y="1028"/>
                    </a:lnTo>
                    <a:lnTo>
                      <a:pt x="3485" y="1057"/>
                    </a:lnTo>
                    <a:lnTo>
                      <a:pt x="3476" y="1086"/>
                    </a:lnTo>
                    <a:lnTo>
                      <a:pt x="3466" y="1105"/>
                    </a:lnTo>
                    <a:lnTo>
                      <a:pt x="3466" y="1124"/>
                    </a:lnTo>
                    <a:lnTo>
                      <a:pt x="3485" y="1143"/>
                    </a:lnTo>
                    <a:lnTo>
                      <a:pt x="3514" y="1181"/>
                    </a:lnTo>
                    <a:lnTo>
                      <a:pt x="3523" y="1200"/>
                    </a:lnTo>
                    <a:lnTo>
                      <a:pt x="3523" y="1219"/>
                    </a:lnTo>
                    <a:lnTo>
                      <a:pt x="3533" y="1238"/>
                    </a:lnTo>
                    <a:lnTo>
                      <a:pt x="3552" y="1257"/>
                    </a:lnTo>
                    <a:lnTo>
                      <a:pt x="3600" y="1305"/>
                    </a:lnTo>
                    <a:lnTo>
                      <a:pt x="3619" y="1324"/>
                    </a:lnTo>
                    <a:lnTo>
                      <a:pt x="3628" y="1343"/>
                    </a:lnTo>
                    <a:lnTo>
                      <a:pt x="3638" y="1362"/>
                    </a:lnTo>
                    <a:lnTo>
                      <a:pt x="3761" y="1400"/>
                    </a:lnTo>
                    <a:lnTo>
                      <a:pt x="3799" y="1400"/>
                    </a:lnTo>
                    <a:lnTo>
                      <a:pt x="3828" y="1400"/>
                    </a:lnTo>
                    <a:lnTo>
                      <a:pt x="3828" y="1390"/>
                    </a:lnTo>
                    <a:lnTo>
                      <a:pt x="3866" y="1333"/>
                    </a:lnTo>
                    <a:lnTo>
                      <a:pt x="3876" y="1333"/>
                    </a:lnTo>
                    <a:lnTo>
                      <a:pt x="3895" y="1333"/>
                    </a:lnTo>
                    <a:lnTo>
                      <a:pt x="3904" y="1333"/>
                    </a:lnTo>
                    <a:lnTo>
                      <a:pt x="3933" y="1343"/>
                    </a:lnTo>
                    <a:lnTo>
                      <a:pt x="3942" y="1352"/>
                    </a:lnTo>
                    <a:lnTo>
                      <a:pt x="3952" y="1371"/>
                    </a:lnTo>
                    <a:lnTo>
                      <a:pt x="3952" y="1390"/>
                    </a:lnTo>
                    <a:lnTo>
                      <a:pt x="3952" y="1419"/>
                    </a:lnTo>
                    <a:lnTo>
                      <a:pt x="3952" y="1438"/>
                    </a:lnTo>
                    <a:lnTo>
                      <a:pt x="3962" y="1447"/>
                    </a:lnTo>
                    <a:lnTo>
                      <a:pt x="3971" y="1457"/>
                    </a:lnTo>
                    <a:lnTo>
                      <a:pt x="4000" y="1447"/>
                    </a:lnTo>
                    <a:lnTo>
                      <a:pt x="4238" y="1381"/>
                    </a:lnTo>
                    <a:lnTo>
                      <a:pt x="4257" y="1381"/>
                    </a:lnTo>
                    <a:lnTo>
                      <a:pt x="4352" y="1409"/>
                    </a:lnTo>
                    <a:lnTo>
                      <a:pt x="4371" y="1400"/>
                    </a:lnTo>
                    <a:lnTo>
                      <a:pt x="4390" y="1400"/>
                    </a:lnTo>
                    <a:lnTo>
                      <a:pt x="4390" y="1390"/>
                    </a:lnTo>
                    <a:lnTo>
                      <a:pt x="4447" y="1352"/>
                    </a:lnTo>
                    <a:lnTo>
                      <a:pt x="4495" y="1333"/>
                    </a:lnTo>
                    <a:lnTo>
                      <a:pt x="4600" y="1314"/>
                    </a:lnTo>
                    <a:lnTo>
                      <a:pt x="4657" y="1324"/>
                    </a:lnTo>
                    <a:lnTo>
                      <a:pt x="4676" y="1324"/>
                    </a:lnTo>
                    <a:lnTo>
                      <a:pt x="4685" y="1343"/>
                    </a:lnTo>
                    <a:lnTo>
                      <a:pt x="4714" y="1371"/>
                    </a:lnTo>
                    <a:lnTo>
                      <a:pt x="4733" y="1390"/>
                    </a:lnTo>
                    <a:lnTo>
                      <a:pt x="4742" y="1409"/>
                    </a:lnTo>
                    <a:lnTo>
                      <a:pt x="4742" y="1419"/>
                    </a:lnTo>
                    <a:lnTo>
                      <a:pt x="4762" y="1457"/>
                    </a:lnTo>
                    <a:lnTo>
                      <a:pt x="4771" y="1476"/>
                    </a:lnTo>
                    <a:lnTo>
                      <a:pt x="4790" y="1495"/>
                    </a:lnTo>
                    <a:lnTo>
                      <a:pt x="4866" y="1533"/>
                    </a:lnTo>
                    <a:lnTo>
                      <a:pt x="4885" y="1562"/>
                    </a:lnTo>
                    <a:lnTo>
                      <a:pt x="4904" y="1581"/>
                    </a:lnTo>
                    <a:lnTo>
                      <a:pt x="4904" y="1600"/>
                    </a:lnTo>
                    <a:lnTo>
                      <a:pt x="4904" y="1610"/>
                    </a:lnTo>
                    <a:lnTo>
                      <a:pt x="4914" y="1629"/>
                    </a:lnTo>
                    <a:lnTo>
                      <a:pt x="4933" y="1648"/>
                    </a:lnTo>
                    <a:lnTo>
                      <a:pt x="5019" y="1695"/>
                    </a:lnTo>
                    <a:lnTo>
                      <a:pt x="5057" y="1695"/>
                    </a:lnTo>
                    <a:lnTo>
                      <a:pt x="5076" y="1686"/>
                    </a:lnTo>
                    <a:lnTo>
                      <a:pt x="5085" y="1676"/>
                    </a:lnTo>
                    <a:lnTo>
                      <a:pt x="5152" y="1486"/>
                    </a:lnTo>
                    <a:lnTo>
                      <a:pt x="5152" y="1467"/>
                    </a:lnTo>
                    <a:lnTo>
                      <a:pt x="5162" y="1447"/>
                    </a:lnTo>
                    <a:lnTo>
                      <a:pt x="5171" y="1429"/>
                    </a:lnTo>
                    <a:lnTo>
                      <a:pt x="5190" y="1362"/>
                    </a:lnTo>
                    <a:lnTo>
                      <a:pt x="5200" y="1352"/>
                    </a:lnTo>
                    <a:lnTo>
                      <a:pt x="5209" y="1333"/>
                    </a:lnTo>
                    <a:lnTo>
                      <a:pt x="5219" y="1333"/>
                    </a:lnTo>
                    <a:lnTo>
                      <a:pt x="5390" y="1276"/>
                    </a:lnTo>
                    <a:lnTo>
                      <a:pt x="5400" y="1276"/>
                    </a:lnTo>
                    <a:lnTo>
                      <a:pt x="5409" y="1286"/>
                    </a:lnTo>
                    <a:lnTo>
                      <a:pt x="5419" y="1295"/>
                    </a:lnTo>
                    <a:lnTo>
                      <a:pt x="5428" y="1314"/>
                    </a:lnTo>
                    <a:lnTo>
                      <a:pt x="5438" y="1324"/>
                    </a:lnTo>
                    <a:lnTo>
                      <a:pt x="5438" y="1352"/>
                    </a:lnTo>
                    <a:lnTo>
                      <a:pt x="5447" y="1362"/>
                    </a:lnTo>
                    <a:lnTo>
                      <a:pt x="5447" y="1371"/>
                    </a:lnTo>
                    <a:lnTo>
                      <a:pt x="5466" y="1371"/>
                    </a:lnTo>
                    <a:lnTo>
                      <a:pt x="5476" y="1362"/>
                    </a:lnTo>
                    <a:lnTo>
                      <a:pt x="5486" y="1352"/>
                    </a:lnTo>
                    <a:lnTo>
                      <a:pt x="5533" y="1295"/>
                    </a:lnTo>
                    <a:lnTo>
                      <a:pt x="5542" y="1286"/>
                    </a:lnTo>
                    <a:lnTo>
                      <a:pt x="5552" y="1295"/>
                    </a:lnTo>
                    <a:lnTo>
                      <a:pt x="5571" y="1305"/>
                    </a:lnTo>
                    <a:lnTo>
                      <a:pt x="5600" y="1352"/>
                    </a:lnTo>
                    <a:lnTo>
                      <a:pt x="5600" y="1371"/>
                    </a:lnTo>
                    <a:lnTo>
                      <a:pt x="5600" y="1390"/>
                    </a:lnTo>
                    <a:lnTo>
                      <a:pt x="5571" y="1447"/>
                    </a:lnTo>
                    <a:lnTo>
                      <a:pt x="5571" y="1467"/>
                    </a:lnTo>
                    <a:lnTo>
                      <a:pt x="5562" y="1476"/>
                    </a:lnTo>
                    <a:lnTo>
                      <a:pt x="5562" y="1495"/>
                    </a:lnTo>
                    <a:lnTo>
                      <a:pt x="5571" y="1505"/>
                    </a:lnTo>
                    <a:lnTo>
                      <a:pt x="5581" y="1543"/>
                    </a:lnTo>
                    <a:lnTo>
                      <a:pt x="5590" y="1552"/>
                    </a:lnTo>
                    <a:lnTo>
                      <a:pt x="5600" y="1572"/>
                    </a:lnTo>
                    <a:lnTo>
                      <a:pt x="5733" y="1619"/>
                    </a:lnTo>
                    <a:lnTo>
                      <a:pt x="5742" y="1619"/>
                    </a:lnTo>
                    <a:lnTo>
                      <a:pt x="5762" y="1619"/>
                    </a:lnTo>
                    <a:lnTo>
                      <a:pt x="5771" y="1610"/>
                    </a:lnTo>
                    <a:lnTo>
                      <a:pt x="5781" y="1600"/>
                    </a:lnTo>
                    <a:lnTo>
                      <a:pt x="5800" y="1572"/>
                    </a:lnTo>
                    <a:lnTo>
                      <a:pt x="5809" y="1572"/>
                    </a:lnTo>
                    <a:lnTo>
                      <a:pt x="5828" y="1572"/>
                    </a:lnTo>
                    <a:lnTo>
                      <a:pt x="5923" y="1581"/>
                    </a:lnTo>
                    <a:lnTo>
                      <a:pt x="5933" y="1581"/>
                    </a:lnTo>
                    <a:lnTo>
                      <a:pt x="5952" y="1590"/>
                    </a:lnTo>
                    <a:lnTo>
                      <a:pt x="5952" y="1610"/>
                    </a:lnTo>
                    <a:lnTo>
                      <a:pt x="5952" y="1629"/>
                    </a:lnTo>
                    <a:lnTo>
                      <a:pt x="5952" y="1648"/>
                    </a:lnTo>
                    <a:lnTo>
                      <a:pt x="5962" y="1657"/>
                    </a:lnTo>
                    <a:lnTo>
                      <a:pt x="5962" y="1667"/>
                    </a:lnTo>
                    <a:lnTo>
                      <a:pt x="5981" y="1676"/>
                    </a:lnTo>
                    <a:lnTo>
                      <a:pt x="6019" y="1667"/>
                    </a:lnTo>
                    <a:lnTo>
                      <a:pt x="6038" y="1657"/>
                    </a:lnTo>
                    <a:lnTo>
                      <a:pt x="6047" y="1657"/>
                    </a:lnTo>
                    <a:lnTo>
                      <a:pt x="6057" y="1648"/>
                    </a:lnTo>
                    <a:lnTo>
                      <a:pt x="6076" y="1610"/>
                    </a:lnTo>
                    <a:lnTo>
                      <a:pt x="6076" y="1600"/>
                    </a:lnTo>
                    <a:lnTo>
                      <a:pt x="6085" y="1581"/>
                    </a:lnTo>
                    <a:lnTo>
                      <a:pt x="6076" y="1572"/>
                    </a:lnTo>
                    <a:lnTo>
                      <a:pt x="6038" y="1524"/>
                    </a:lnTo>
                    <a:lnTo>
                      <a:pt x="6038" y="1514"/>
                    </a:lnTo>
                    <a:lnTo>
                      <a:pt x="6038" y="1505"/>
                    </a:lnTo>
                    <a:lnTo>
                      <a:pt x="6047" y="1476"/>
                    </a:lnTo>
                    <a:lnTo>
                      <a:pt x="6047" y="1438"/>
                    </a:lnTo>
                    <a:lnTo>
                      <a:pt x="6057" y="1429"/>
                    </a:lnTo>
                    <a:lnTo>
                      <a:pt x="6066" y="1419"/>
                    </a:lnTo>
                    <a:lnTo>
                      <a:pt x="6076" y="1419"/>
                    </a:lnTo>
                    <a:lnTo>
                      <a:pt x="6362" y="1467"/>
                    </a:lnTo>
                    <a:lnTo>
                      <a:pt x="6419" y="1467"/>
                    </a:lnTo>
                    <a:lnTo>
                      <a:pt x="6457" y="1457"/>
                    </a:lnTo>
                    <a:lnTo>
                      <a:pt x="6466" y="1457"/>
                    </a:lnTo>
                    <a:lnTo>
                      <a:pt x="6476" y="1447"/>
                    </a:lnTo>
                    <a:lnTo>
                      <a:pt x="6485" y="1438"/>
                    </a:lnTo>
                    <a:lnTo>
                      <a:pt x="6514" y="1381"/>
                    </a:lnTo>
                    <a:lnTo>
                      <a:pt x="6524" y="1371"/>
                    </a:lnTo>
                    <a:lnTo>
                      <a:pt x="6533" y="1362"/>
                    </a:lnTo>
                    <a:lnTo>
                      <a:pt x="6571" y="1333"/>
                    </a:lnTo>
                    <a:lnTo>
                      <a:pt x="6619" y="1314"/>
                    </a:lnTo>
                    <a:lnTo>
                      <a:pt x="6638" y="1314"/>
                    </a:lnTo>
                    <a:lnTo>
                      <a:pt x="6638" y="1324"/>
                    </a:lnTo>
                    <a:lnTo>
                      <a:pt x="6638" y="1333"/>
                    </a:lnTo>
                    <a:lnTo>
                      <a:pt x="6619" y="1343"/>
                    </a:lnTo>
                    <a:lnTo>
                      <a:pt x="6609" y="1362"/>
                    </a:lnTo>
                    <a:lnTo>
                      <a:pt x="6609" y="1371"/>
                    </a:lnTo>
                    <a:lnTo>
                      <a:pt x="6609" y="1381"/>
                    </a:lnTo>
                    <a:lnTo>
                      <a:pt x="6628" y="1390"/>
                    </a:lnTo>
                    <a:lnTo>
                      <a:pt x="6638" y="1390"/>
                    </a:lnTo>
                    <a:lnTo>
                      <a:pt x="6657" y="1390"/>
                    </a:lnTo>
                    <a:lnTo>
                      <a:pt x="6705" y="1381"/>
                    </a:lnTo>
                    <a:lnTo>
                      <a:pt x="6743" y="1362"/>
                    </a:lnTo>
                    <a:lnTo>
                      <a:pt x="6762" y="1352"/>
                    </a:lnTo>
                    <a:lnTo>
                      <a:pt x="6771" y="1352"/>
                    </a:lnTo>
                    <a:lnTo>
                      <a:pt x="6790" y="1362"/>
                    </a:lnTo>
                    <a:lnTo>
                      <a:pt x="6800" y="1390"/>
                    </a:lnTo>
                    <a:lnTo>
                      <a:pt x="6819" y="1447"/>
                    </a:lnTo>
                    <a:lnTo>
                      <a:pt x="6819" y="1486"/>
                    </a:lnTo>
                    <a:lnTo>
                      <a:pt x="6819" y="1514"/>
                    </a:lnTo>
                    <a:lnTo>
                      <a:pt x="6819" y="1543"/>
                    </a:lnTo>
                    <a:lnTo>
                      <a:pt x="6819" y="1552"/>
                    </a:lnTo>
                    <a:lnTo>
                      <a:pt x="6819" y="1572"/>
                    </a:lnTo>
                    <a:lnTo>
                      <a:pt x="6828" y="1572"/>
                    </a:lnTo>
                    <a:lnTo>
                      <a:pt x="6905" y="1572"/>
                    </a:lnTo>
                    <a:lnTo>
                      <a:pt x="6933" y="1581"/>
                    </a:lnTo>
                    <a:lnTo>
                      <a:pt x="6971" y="1600"/>
                    </a:lnTo>
                    <a:lnTo>
                      <a:pt x="6990" y="1600"/>
                    </a:lnTo>
                    <a:lnTo>
                      <a:pt x="7000" y="1600"/>
                    </a:lnTo>
                    <a:lnTo>
                      <a:pt x="7057" y="1552"/>
                    </a:lnTo>
                    <a:lnTo>
                      <a:pt x="7076" y="1543"/>
                    </a:lnTo>
                    <a:lnTo>
                      <a:pt x="7095" y="1533"/>
                    </a:lnTo>
                    <a:lnTo>
                      <a:pt x="7114" y="1533"/>
                    </a:lnTo>
                    <a:lnTo>
                      <a:pt x="7143" y="1533"/>
                    </a:lnTo>
                    <a:lnTo>
                      <a:pt x="7190" y="1552"/>
                    </a:lnTo>
                    <a:lnTo>
                      <a:pt x="7247" y="1572"/>
                    </a:lnTo>
                    <a:lnTo>
                      <a:pt x="7266" y="1572"/>
                    </a:lnTo>
                    <a:lnTo>
                      <a:pt x="7276" y="1562"/>
                    </a:lnTo>
                    <a:lnTo>
                      <a:pt x="7285" y="1552"/>
                    </a:lnTo>
                    <a:lnTo>
                      <a:pt x="7295" y="1543"/>
                    </a:lnTo>
                    <a:lnTo>
                      <a:pt x="7295" y="1533"/>
                    </a:lnTo>
                    <a:lnTo>
                      <a:pt x="7304" y="1514"/>
                    </a:lnTo>
                    <a:lnTo>
                      <a:pt x="7304" y="1505"/>
                    </a:lnTo>
                    <a:lnTo>
                      <a:pt x="7304" y="1457"/>
                    </a:lnTo>
                    <a:lnTo>
                      <a:pt x="7304" y="1447"/>
                    </a:lnTo>
                    <a:lnTo>
                      <a:pt x="7314" y="1438"/>
                    </a:lnTo>
                    <a:lnTo>
                      <a:pt x="7324" y="1438"/>
                    </a:lnTo>
                    <a:lnTo>
                      <a:pt x="7352" y="1447"/>
                    </a:lnTo>
                    <a:lnTo>
                      <a:pt x="7362" y="1457"/>
                    </a:lnTo>
                    <a:lnTo>
                      <a:pt x="7381" y="1486"/>
                    </a:lnTo>
                    <a:lnTo>
                      <a:pt x="7390" y="1562"/>
                    </a:lnTo>
                    <a:lnTo>
                      <a:pt x="7390" y="1581"/>
                    </a:lnTo>
                    <a:lnTo>
                      <a:pt x="7381" y="1600"/>
                    </a:lnTo>
                    <a:lnTo>
                      <a:pt x="7314" y="1667"/>
                    </a:lnTo>
                    <a:lnTo>
                      <a:pt x="7276" y="1705"/>
                    </a:lnTo>
                    <a:lnTo>
                      <a:pt x="7276" y="1714"/>
                    </a:lnTo>
                    <a:lnTo>
                      <a:pt x="7276" y="1724"/>
                    </a:lnTo>
                    <a:lnTo>
                      <a:pt x="7285" y="1743"/>
                    </a:lnTo>
                    <a:lnTo>
                      <a:pt x="7314" y="1781"/>
                    </a:lnTo>
                    <a:lnTo>
                      <a:pt x="7314" y="1790"/>
                    </a:lnTo>
                    <a:lnTo>
                      <a:pt x="7314" y="1810"/>
                    </a:lnTo>
                    <a:lnTo>
                      <a:pt x="7304" y="1828"/>
                    </a:lnTo>
                    <a:lnTo>
                      <a:pt x="7295" y="1848"/>
                    </a:lnTo>
                    <a:lnTo>
                      <a:pt x="7285" y="1857"/>
                    </a:lnTo>
                    <a:lnTo>
                      <a:pt x="7276" y="1876"/>
                    </a:lnTo>
                    <a:lnTo>
                      <a:pt x="7266" y="1886"/>
                    </a:lnTo>
                    <a:lnTo>
                      <a:pt x="7257" y="1914"/>
                    </a:lnTo>
                    <a:lnTo>
                      <a:pt x="7247" y="1924"/>
                    </a:lnTo>
                    <a:lnTo>
                      <a:pt x="7219" y="2238"/>
                    </a:lnTo>
                    <a:lnTo>
                      <a:pt x="7209" y="2305"/>
                    </a:lnTo>
                    <a:lnTo>
                      <a:pt x="7190" y="2343"/>
                    </a:lnTo>
                    <a:lnTo>
                      <a:pt x="7181" y="2343"/>
                    </a:lnTo>
                    <a:lnTo>
                      <a:pt x="7171" y="2352"/>
                    </a:lnTo>
                    <a:lnTo>
                      <a:pt x="7162" y="2372"/>
                    </a:lnTo>
                    <a:lnTo>
                      <a:pt x="7152" y="2400"/>
                    </a:lnTo>
                    <a:lnTo>
                      <a:pt x="7152" y="2410"/>
                    </a:lnTo>
                    <a:lnTo>
                      <a:pt x="7143" y="2429"/>
                    </a:lnTo>
                    <a:lnTo>
                      <a:pt x="7124" y="2438"/>
                    </a:lnTo>
                    <a:lnTo>
                      <a:pt x="7124" y="2448"/>
                    </a:lnTo>
                    <a:lnTo>
                      <a:pt x="7124" y="2457"/>
                    </a:lnTo>
                    <a:lnTo>
                      <a:pt x="7143" y="2476"/>
                    </a:lnTo>
                    <a:lnTo>
                      <a:pt x="7152" y="2486"/>
                    </a:lnTo>
                    <a:lnTo>
                      <a:pt x="7171" y="2495"/>
                    </a:lnTo>
                    <a:lnTo>
                      <a:pt x="7209" y="2562"/>
                    </a:lnTo>
                    <a:lnTo>
                      <a:pt x="7219" y="2581"/>
                    </a:lnTo>
                    <a:lnTo>
                      <a:pt x="7219" y="2590"/>
                    </a:lnTo>
                    <a:lnTo>
                      <a:pt x="7209" y="2619"/>
                    </a:lnTo>
                    <a:lnTo>
                      <a:pt x="7200" y="2628"/>
                    </a:lnTo>
                    <a:lnTo>
                      <a:pt x="7190" y="2648"/>
                    </a:lnTo>
                    <a:lnTo>
                      <a:pt x="7124" y="2695"/>
                    </a:lnTo>
                    <a:lnTo>
                      <a:pt x="7114" y="2705"/>
                    </a:lnTo>
                    <a:lnTo>
                      <a:pt x="7114" y="2714"/>
                    </a:lnTo>
                    <a:lnTo>
                      <a:pt x="7104" y="2733"/>
                    </a:lnTo>
                    <a:lnTo>
                      <a:pt x="7104" y="2743"/>
                    </a:lnTo>
                    <a:lnTo>
                      <a:pt x="7095" y="2829"/>
                    </a:lnTo>
                    <a:lnTo>
                      <a:pt x="7095" y="2838"/>
                    </a:lnTo>
                    <a:lnTo>
                      <a:pt x="7104" y="2857"/>
                    </a:lnTo>
                    <a:lnTo>
                      <a:pt x="7114" y="2876"/>
                    </a:lnTo>
                    <a:lnTo>
                      <a:pt x="7124" y="2886"/>
                    </a:lnTo>
                    <a:lnTo>
                      <a:pt x="7143" y="2895"/>
                    </a:lnTo>
                    <a:lnTo>
                      <a:pt x="7162" y="2895"/>
                    </a:lnTo>
                    <a:lnTo>
                      <a:pt x="7228" y="2876"/>
                    </a:lnTo>
                    <a:close/>
                    <a:moveTo>
                      <a:pt x="3647" y="4438"/>
                    </a:moveTo>
                    <a:lnTo>
                      <a:pt x="3743" y="4419"/>
                    </a:lnTo>
                    <a:lnTo>
                      <a:pt x="3799" y="4333"/>
                    </a:lnTo>
                    <a:lnTo>
                      <a:pt x="3781" y="4238"/>
                    </a:lnTo>
                    <a:lnTo>
                      <a:pt x="3704" y="4181"/>
                    </a:lnTo>
                    <a:lnTo>
                      <a:pt x="3676" y="4067"/>
                    </a:lnTo>
                    <a:lnTo>
                      <a:pt x="3695" y="3972"/>
                    </a:lnTo>
                    <a:lnTo>
                      <a:pt x="3752" y="3867"/>
                    </a:lnTo>
                    <a:lnTo>
                      <a:pt x="3819" y="3791"/>
                    </a:lnTo>
                    <a:lnTo>
                      <a:pt x="3809" y="3667"/>
                    </a:lnTo>
                    <a:lnTo>
                      <a:pt x="3752" y="3648"/>
                    </a:lnTo>
                    <a:lnTo>
                      <a:pt x="3695" y="3695"/>
                    </a:lnTo>
                    <a:lnTo>
                      <a:pt x="3628" y="3733"/>
                    </a:lnTo>
                    <a:lnTo>
                      <a:pt x="3543" y="3762"/>
                    </a:lnTo>
                    <a:lnTo>
                      <a:pt x="3495" y="3762"/>
                    </a:lnTo>
                    <a:lnTo>
                      <a:pt x="3409" y="3733"/>
                    </a:lnTo>
                    <a:lnTo>
                      <a:pt x="3380" y="3724"/>
                    </a:lnTo>
                    <a:lnTo>
                      <a:pt x="3314" y="3695"/>
                    </a:lnTo>
                    <a:lnTo>
                      <a:pt x="3228" y="3676"/>
                    </a:lnTo>
                    <a:lnTo>
                      <a:pt x="3095" y="3667"/>
                    </a:lnTo>
                    <a:lnTo>
                      <a:pt x="2952" y="3686"/>
                    </a:lnTo>
                    <a:lnTo>
                      <a:pt x="2885" y="3733"/>
                    </a:lnTo>
                    <a:lnTo>
                      <a:pt x="2838" y="3857"/>
                    </a:lnTo>
                    <a:lnTo>
                      <a:pt x="2819" y="4010"/>
                    </a:lnTo>
                    <a:lnTo>
                      <a:pt x="2800" y="4114"/>
                    </a:lnTo>
                    <a:lnTo>
                      <a:pt x="2800" y="4219"/>
                    </a:lnTo>
                    <a:lnTo>
                      <a:pt x="2828" y="4324"/>
                    </a:lnTo>
                    <a:lnTo>
                      <a:pt x="2914" y="4343"/>
                    </a:lnTo>
                    <a:lnTo>
                      <a:pt x="3038" y="4400"/>
                    </a:lnTo>
                    <a:lnTo>
                      <a:pt x="3114" y="4419"/>
                    </a:lnTo>
                    <a:lnTo>
                      <a:pt x="3152" y="4495"/>
                    </a:lnTo>
                    <a:lnTo>
                      <a:pt x="3200" y="4514"/>
                    </a:lnTo>
                    <a:lnTo>
                      <a:pt x="3266" y="4438"/>
                    </a:lnTo>
                    <a:lnTo>
                      <a:pt x="3409" y="4419"/>
                    </a:lnTo>
                    <a:lnTo>
                      <a:pt x="3495" y="4410"/>
                    </a:lnTo>
                    <a:lnTo>
                      <a:pt x="3543" y="4429"/>
                    </a:lnTo>
                    <a:lnTo>
                      <a:pt x="3647" y="443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76" name="Freeform 7">
                <a:extLst>
                  <a:ext uri="{FF2B5EF4-FFF2-40B4-BE49-F238E27FC236}">
                    <a16:creationId xmlns:a16="http://schemas.microsoft.com/office/drawing/2014/main" id="{3783C70D-7074-1D48-A60A-FD5DA0626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6818" y="3687828"/>
                <a:ext cx="416003" cy="354774"/>
              </a:xfrm>
              <a:custGeom>
                <a:avLst/>
                <a:gdLst>
                  <a:gd name="T0" fmla="*/ 345446 w 1020"/>
                  <a:gd name="T1" fmla="*/ 323266 h 867"/>
                  <a:gd name="T2" fmla="*/ 303030 w 1020"/>
                  <a:gd name="T3" fmla="*/ 319583 h 867"/>
                  <a:gd name="T4" fmla="*/ 283453 w 1020"/>
                  <a:gd name="T5" fmla="*/ 311808 h 867"/>
                  <a:gd name="T6" fmla="*/ 248378 w 1020"/>
                  <a:gd name="T7" fmla="*/ 315491 h 867"/>
                  <a:gd name="T8" fmla="*/ 190056 w 1020"/>
                  <a:gd name="T9" fmla="*/ 323266 h 867"/>
                  <a:gd name="T10" fmla="*/ 163138 w 1020"/>
                  <a:gd name="T11" fmla="*/ 354365 h 867"/>
                  <a:gd name="T12" fmla="*/ 143562 w 1020"/>
                  <a:gd name="T13" fmla="*/ 346590 h 867"/>
                  <a:gd name="T14" fmla="*/ 128064 w 1020"/>
                  <a:gd name="T15" fmla="*/ 315491 h 867"/>
                  <a:gd name="T16" fmla="*/ 97067 w 1020"/>
                  <a:gd name="T17" fmla="*/ 307716 h 867"/>
                  <a:gd name="T18" fmla="*/ 46494 w 1020"/>
                  <a:gd name="T19" fmla="*/ 284392 h 867"/>
                  <a:gd name="T20" fmla="*/ 11420 w 1020"/>
                  <a:gd name="T21" fmla="*/ 276617 h 867"/>
                  <a:gd name="T22" fmla="*/ 0 w 1020"/>
                  <a:gd name="T23" fmla="*/ 233652 h 867"/>
                  <a:gd name="T24" fmla="*/ 0 w 1020"/>
                  <a:gd name="T25" fmla="*/ 190686 h 867"/>
                  <a:gd name="T26" fmla="*/ 7749 w 1020"/>
                  <a:gd name="T27" fmla="*/ 148129 h 867"/>
                  <a:gd name="T28" fmla="*/ 15498 w 1020"/>
                  <a:gd name="T29" fmla="*/ 85522 h 867"/>
                  <a:gd name="T30" fmla="*/ 34667 w 1020"/>
                  <a:gd name="T31" fmla="*/ 34782 h 867"/>
                  <a:gd name="T32" fmla="*/ 61993 w 1020"/>
                  <a:gd name="T33" fmla="*/ 15549 h 867"/>
                  <a:gd name="T34" fmla="*/ 120315 w 1020"/>
                  <a:gd name="T35" fmla="*/ 7775 h 867"/>
                  <a:gd name="T36" fmla="*/ 174558 w 1020"/>
                  <a:gd name="T37" fmla="*/ 11458 h 867"/>
                  <a:gd name="T38" fmla="*/ 209633 w 1020"/>
                  <a:gd name="T39" fmla="*/ 19232 h 867"/>
                  <a:gd name="T40" fmla="*/ 236551 w 1020"/>
                  <a:gd name="T41" fmla="*/ 31099 h 867"/>
                  <a:gd name="T42" fmla="*/ 248378 w 1020"/>
                  <a:gd name="T43" fmla="*/ 34782 h 867"/>
                  <a:gd name="T44" fmla="*/ 283453 w 1020"/>
                  <a:gd name="T45" fmla="*/ 46648 h 867"/>
                  <a:gd name="T46" fmla="*/ 303030 w 1020"/>
                  <a:gd name="T47" fmla="*/ 46648 h 867"/>
                  <a:gd name="T48" fmla="*/ 337697 w 1020"/>
                  <a:gd name="T49" fmla="*/ 34782 h 867"/>
                  <a:gd name="T50" fmla="*/ 365022 w 1020"/>
                  <a:gd name="T51" fmla="*/ 19232 h 867"/>
                  <a:gd name="T52" fmla="*/ 388269 w 1020"/>
                  <a:gd name="T53" fmla="*/ 0 h 867"/>
                  <a:gd name="T54" fmla="*/ 411517 w 1020"/>
                  <a:gd name="T55" fmla="*/ 7775 h 867"/>
                  <a:gd name="T56" fmla="*/ 415595 w 1020"/>
                  <a:gd name="T57" fmla="*/ 58515 h 867"/>
                  <a:gd name="T58" fmla="*/ 388269 w 1020"/>
                  <a:gd name="T59" fmla="*/ 89614 h 867"/>
                  <a:gd name="T60" fmla="*/ 365022 w 1020"/>
                  <a:gd name="T61" fmla="*/ 132580 h 867"/>
                  <a:gd name="T62" fmla="*/ 357273 w 1020"/>
                  <a:gd name="T63" fmla="*/ 171454 h 867"/>
                  <a:gd name="T64" fmla="*/ 368693 w 1020"/>
                  <a:gd name="T65" fmla="*/ 218102 h 867"/>
                  <a:gd name="T66" fmla="*/ 400097 w 1020"/>
                  <a:gd name="T67" fmla="*/ 241426 h 867"/>
                  <a:gd name="T68" fmla="*/ 407438 w 1020"/>
                  <a:gd name="T69" fmla="*/ 280300 h 867"/>
                  <a:gd name="T70" fmla="*/ 384599 w 1020"/>
                  <a:gd name="T71" fmla="*/ 315491 h 867"/>
                  <a:gd name="T72" fmla="*/ 345446 w 1020"/>
                  <a:gd name="T73" fmla="*/ 323266 h 86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020" h="867">
                    <a:moveTo>
                      <a:pt x="847" y="790"/>
                    </a:moveTo>
                    <a:lnTo>
                      <a:pt x="743" y="781"/>
                    </a:lnTo>
                    <a:lnTo>
                      <a:pt x="695" y="762"/>
                    </a:lnTo>
                    <a:lnTo>
                      <a:pt x="609" y="771"/>
                    </a:lnTo>
                    <a:lnTo>
                      <a:pt x="466" y="790"/>
                    </a:lnTo>
                    <a:lnTo>
                      <a:pt x="400" y="866"/>
                    </a:lnTo>
                    <a:lnTo>
                      <a:pt x="352" y="847"/>
                    </a:lnTo>
                    <a:lnTo>
                      <a:pt x="314" y="771"/>
                    </a:lnTo>
                    <a:lnTo>
                      <a:pt x="238" y="752"/>
                    </a:lnTo>
                    <a:lnTo>
                      <a:pt x="114" y="695"/>
                    </a:lnTo>
                    <a:lnTo>
                      <a:pt x="28" y="676"/>
                    </a:lnTo>
                    <a:lnTo>
                      <a:pt x="0" y="571"/>
                    </a:lnTo>
                    <a:lnTo>
                      <a:pt x="0" y="466"/>
                    </a:lnTo>
                    <a:lnTo>
                      <a:pt x="19" y="362"/>
                    </a:lnTo>
                    <a:lnTo>
                      <a:pt x="38" y="209"/>
                    </a:lnTo>
                    <a:lnTo>
                      <a:pt x="85" y="85"/>
                    </a:lnTo>
                    <a:lnTo>
                      <a:pt x="152" y="38"/>
                    </a:lnTo>
                    <a:lnTo>
                      <a:pt x="295" y="19"/>
                    </a:lnTo>
                    <a:lnTo>
                      <a:pt x="428" y="28"/>
                    </a:lnTo>
                    <a:lnTo>
                      <a:pt x="514" y="47"/>
                    </a:lnTo>
                    <a:lnTo>
                      <a:pt x="580" y="76"/>
                    </a:lnTo>
                    <a:lnTo>
                      <a:pt x="609" y="85"/>
                    </a:lnTo>
                    <a:lnTo>
                      <a:pt x="695" y="114"/>
                    </a:lnTo>
                    <a:lnTo>
                      <a:pt x="743" y="114"/>
                    </a:lnTo>
                    <a:lnTo>
                      <a:pt x="828" y="85"/>
                    </a:lnTo>
                    <a:lnTo>
                      <a:pt x="895" y="47"/>
                    </a:lnTo>
                    <a:lnTo>
                      <a:pt x="952" y="0"/>
                    </a:lnTo>
                    <a:lnTo>
                      <a:pt x="1009" y="19"/>
                    </a:lnTo>
                    <a:lnTo>
                      <a:pt x="1019" y="143"/>
                    </a:lnTo>
                    <a:lnTo>
                      <a:pt x="952" y="219"/>
                    </a:lnTo>
                    <a:lnTo>
                      <a:pt x="895" y="324"/>
                    </a:lnTo>
                    <a:lnTo>
                      <a:pt x="876" y="419"/>
                    </a:lnTo>
                    <a:lnTo>
                      <a:pt x="904" y="533"/>
                    </a:lnTo>
                    <a:lnTo>
                      <a:pt x="981" y="590"/>
                    </a:lnTo>
                    <a:lnTo>
                      <a:pt x="999" y="685"/>
                    </a:lnTo>
                    <a:lnTo>
                      <a:pt x="943" y="771"/>
                    </a:lnTo>
                    <a:lnTo>
                      <a:pt x="847" y="790"/>
                    </a:lnTo>
                  </a:path>
                </a:pathLst>
              </a:custGeom>
              <a:solidFill>
                <a:srgbClr val="BABA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</p:grpSp>
        <p:grpSp>
          <p:nvGrpSpPr>
            <p:cNvPr id="9224" name="Group 1">
              <a:extLst>
                <a:ext uri="{FF2B5EF4-FFF2-40B4-BE49-F238E27FC236}">
                  <a16:creationId xmlns:a16="http://schemas.microsoft.com/office/drawing/2014/main" id="{1C9F75F9-DE3C-1747-8F30-690A843DF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1519238"/>
              <a:ext cx="6494462" cy="4762500"/>
              <a:chOff x="6246813" y="1519238"/>
              <a:chExt cx="6494462" cy="4762500"/>
            </a:xfrm>
          </p:grpSpPr>
          <p:sp>
            <p:nvSpPr>
              <p:cNvPr id="9258" name="Freeform 14">
                <a:extLst>
                  <a:ext uri="{FF2B5EF4-FFF2-40B4-BE49-F238E27FC236}">
                    <a16:creationId xmlns:a16="http://schemas.microsoft.com/office/drawing/2014/main" id="{95156D5B-C6FB-2C42-BE4E-FAEA93D05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2988" y="5581650"/>
                <a:ext cx="268287" cy="354013"/>
              </a:xfrm>
              <a:custGeom>
                <a:avLst/>
                <a:gdLst>
                  <a:gd name="T0" fmla="*/ 133783 w 744"/>
                  <a:gd name="T1" fmla="*/ 0 h 982"/>
                  <a:gd name="T2" fmla="*/ 0 w 744"/>
                  <a:gd name="T3" fmla="*/ 134107 h 982"/>
                  <a:gd name="T4" fmla="*/ 20554 w 744"/>
                  <a:gd name="T5" fmla="*/ 202602 h 982"/>
                  <a:gd name="T6" fmla="*/ 123686 w 744"/>
                  <a:gd name="T7" fmla="*/ 346803 h 982"/>
                  <a:gd name="T8" fmla="*/ 133783 w 744"/>
                  <a:gd name="T9" fmla="*/ 353652 h 982"/>
                  <a:gd name="T10" fmla="*/ 144240 w 744"/>
                  <a:gd name="T11" fmla="*/ 346803 h 982"/>
                  <a:gd name="T12" fmla="*/ 243766 w 744"/>
                  <a:gd name="T13" fmla="*/ 202602 h 982"/>
                  <a:gd name="T14" fmla="*/ 267926 w 744"/>
                  <a:gd name="T15" fmla="*/ 134107 h 982"/>
                  <a:gd name="T16" fmla="*/ 133783 w 744"/>
                  <a:gd name="T17" fmla="*/ 0 h 982"/>
                  <a:gd name="T18" fmla="*/ 133783 w 744"/>
                  <a:gd name="T19" fmla="*/ 185659 h 982"/>
                  <a:gd name="T20" fmla="*/ 82578 w 744"/>
                  <a:gd name="T21" fmla="*/ 134107 h 982"/>
                  <a:gd name="T22" fmla="*/ 133783 w 744"/>
                  <a:gd name="T23" fmla="*/ 78950 h 982"/>
                  <a:gd name="T24" fmla="*/ 185349 w 744"/>
                  <a:gd name="T25" fmla="*/ 134107 h 982"/>
                  <a:gd name="T26" fmla="*/ 133783 w 744"/>
                  <a:gd name="T27" fmla="*/ 185659 h 9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44" h="982">
                    <a:moveTo>
                      <a:pt x="371" y="0"/>
                    </a:moveTo>
                    <a:cubicBezTo>
                      <a:pt x="171" y="0"/>
                      <a:pt x="10" y="162"/>
                      <a:pt x="0" y="372"/>
                    </a:cubicBezTo>
                    <a:cubicBezTo>
                      <a:pt x="0" y="438"/>
                      <a:pt x="28" y="505"/>
                      <a:pt x="57" y="562"/>
                    </a:cubicBezTo>
                    <a:cubicBezTo>
                      <a:pt x="343" y="962"/>
                      <a:pt x="343" y="962"/>
                      <a:pt x="343" y="962"/>
                    </a:cubicBezTo>
                    <a:cubicBezTo>
                      <a:pt x="352" y="972"/>
                      <a:pt x="362" y="981"/>
                      <a:pt x="371" y="981"/>
                    </a:cubicBezTo>
                    <a:cubicBezTo>
                      <a:pt x="381" y="981"/>
                      <a:pt x="390" y="972"/>
                      <a:pt x="400" y="962"/>
                    </a:cubicBezTo>
                    <a:cubicBezTo>
                      <a:pt x="676" y="562"/>
                      <a:pt x="676" y="562"/>
                      <a:pt x="676" y="562"/>
                    </a:cubicBezTo>
                    <a:cubicBezTo>
                      <a:pt x="714" y="505"/>
                      <a:pt x="733" y="438"/>
                      <a:pt x="743" y="372"/>
                    </a:cubicBezTo>
                    <a:cubicBezTo>
                      <a:pt x="733" y="162"/>
                      <a:pt x="572" y="0"/>
                      <a:pt x="371" y="0"/>
                    </a:cubicBezTo>
                    <a:close/>
                    <a:moveTo>
                      <a:pt x="371" y="515"/>
                    </a:moveTo>
                    <a:cubicBezTo>
                      <a:pt x="286" y="515"/>
                      <a:pt x="229" y="448"/>
                      <a:pt x="229" y="372"/>
                    </a:cubicBezTo>
                    <a:cubicBezTo>
                      <a:pt x="229" y="286"/>
                      <a:pt x="286" y="219"/>
                      <a:pt x="371" y="219"/>
                    </a:cubicBezTo>
                    <a:cubicBezTo>
                      <a:pt x="447" y="219"/>
                      <a:pt x="514" y="286"/>
                      <a:pt x="514" y="372"/>
                    </a:cubicBezTo>
                    <a:cubicBezTo>
                      <a:pt x="514" y="448"/>
                      <a:pt x="447" y="515"/>
                      <a:pt x="371" y="515"/>
                    </a:cubicBezTo>
                    <a:close/>
                  </a:path>
                </a:pathLst>
              </a:custGeom>
              <a:solidFill>
                <a:srgbClr val="FF91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9" name="Text Box 15">
                <a:extLst>
                  <a:ext uri="{FF2B5EF4-FFF2-40B4-BE49-F238E27FC236}">
                    <a16:creationId xmlns:a16="http://schemas.microsoft.com/office/drawing/2014/main" id="{E911A038-7432-6141-995C-601902CCD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2995" y="3241802"/>
                <a:ext cx="952680" cy="33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380985" fontAlgn="base" hangingPunct="0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altLang="en-UA" sz="15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Minsk</a:t>
                </a:r>
              </a:p>
            </p:txBody>
          </p:sp>
          <p:sp>
            <p:nvSpPr>
              <p:cNvPr id="9260" name="Text Box 16">
                <a:extLst>
                  <a:ext uri="{FF2B5EF4-FFF2-40B4-BE49-F238E27FC236}">
                    <a16:creationId xmlns:a16="http://schemas.microsoft.com/office/drawing/2014/main" id="{2D43355C-6879-9E47-AF48-42541BFA0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6813" y="3713163"/>
                <a:ext cx="811459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380985" fontAlgn="base" hangingPunct="0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altLang="en-UA" sz="10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Grodno</a:t>
                </a:r>
              </a:p>
            </p:txBody>
          </p:sp>
          <p:sp>
            <p:nvSpPr>
              <p:cNvPr id="9261" name="Text Box 17">
                <a:extLst>
                  <a:ext uri="{FF2B5EF4-FFF2-40B4-BE49-F238E27FC236}">
                    <a16:creationId xmlns:a16="http://schemas.microsoft.com/office/drawing/2014/main" id="{72329AF3-EC0D-4040-8D41-923A70B57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6187" y="5762625"/>
                <a:ext cx="555917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380985" fontAlgn="base" hangingPunct="0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altLang="en-UA" sz="10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Brest</a:t>
                </a:r>
              </a:p>
            </p:txBody>
          </p:sp>
          <p:sp>
            <p:nvSpPr>
              <p:cNvPr id="9262" name="Text Box 18">
                <a:extLst>
                  <a:ext uri="{FF2B5EF4-FFF2-40B4-BE49-F238E27FC236}">
                    <a16:creationId xmlns:a16="http://schemas.microsoft.com/office/drawing/2014/main" id="{7E005D6E-DEEB-2A4C-9CCB-BC16EE09F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42688" y="4305300"/>
                <a:ext cx="988545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380985" fontAlgn="base" hangingPunct="0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altLang="en-UA" sz="10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Babruysk</a:t>
                </a:r>
              </a:p>
            </p:txBody>
          </p:sp>
          <p:sp>
            <p:nvSpPr>
              <p:cNvPr id="9263" name="Text Box 19">
                <a:extLst>
                  <a:ext uri="{FF2B5EF4-FFF2-40B4-BE49-F238E27FC236}">
                    <a16:creationId xmlns:a16="http://schemas.microsoft.com/office/drawing/2014/main" id="{2EF0DAF1-FA95-794F-BCBD-416DCF839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8637" y="5454650"/>
                <a:ext cx="699379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380985" fontAlgn="base" hangingPunct="0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altLang="en-UA" sz="10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Gomel</a:t>
                </a:r>
              </a:p>
            </p:txBody>
          </p:sp>
          <p:sp>
            <p:nvSpPr>
              <p:cNvPr id="9264" name="Text Box 20">
                <a:extLst>
                  <a:ext uri="{FF2B5EF4-FFF2-40B4-BE49-F238E27FC236}">
                    <a16:creationId xmlns:a16="http://schemas.microsoft.com/office/drawing/2014/main" id="{BD81EB0F-E869-1948-BD85-75D2F4E37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95050" y="1519238"/>
                <a:ext cx="854050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defTabSz="380985" fontAlgn="base" hangingPunct="0">
                  <a:lnSpc>
                    <a:spcPct val="11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altLang="en-UA" sz="1083">
                    <a:solidFill>
                      <a:srgbClr val="000000"/>
                    </a:solidFill>
                    <a:latin typeface="Open Sans Semibold" panose="020B0606030504020204" pitchFamily="34" charset="0"/>
                    <a:ea typeface="Arial Unicode MS" panose="020B0604020202020204" pitchFamily="34" charset="-128"/>
                    <a:cs typeface="Open Sans Semibold" panose="020B0606030504020204" pitchFamily="34" charset="0"/>
                  </a:rPr>
                  <a:t>Viciebsk</a:t>
                </a:r>
              </a:p>
            </p:txBody>
          </p:sp>
          <p:sp>
            <p:nvSpPr>
              <p:cNvPr id="9265" name="Freeform 21">
                <a:extLst>
                  <a:ext uri="{FF2B5EF4-FFF2-40B4-BE49-F238E27FC236}">
                    <a16:creationId xmlns:a16="http://schemas.microsoft.com/office/drawing/2014/main" id="{A05A3100-6709-3D4E-AFBE-F9A5B7E3D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825" y="3538538"/>
                <a:ext cx="265113" cy="354012"/>
              </a:xfrm>
              <a:custGeom>
                <a:avLst/>
                <a:gdLst>
                  <a:gd name="T0" fmla="*/ 134180 w 735"/>
                  <a:gd name="T1" fmla="*/ 0 h 982"/>
                  <a:gd name="T2" fmla="*/ 0 w 735"/>
                  <a:gd name="T3" fmla="*/ 133746 h 982"/>
                  <a:gd name="T4" fmla="*/ 20560 w 735"/>
                  <a:gd name="T5" fmla="*/ 205846 h 982"/>
                  <a:gd name="T6" fmla="*/ 123719 w 735"/>
                  <a:gd name="T7" fmla="*/ 346802 h 982"/>
                  <a:gd name="T8" fmla="*/ 134180 w 735"/>
                  <a:gd name="T9" fmla="*/ 353651 h 982"/>
                  <a:gd name="T10" fmla="*/ 144279 w 735"/>
                  <a:gd name="T11" fmla="*/ 346802 h 982"/>
                  <a:gd name="T12" fmla="*/ 244193 w 735"/>
                  <a:gd name="T13" fmla="*/ 205846 h 982"/>
                  <a:gd name="T14" fmla="*/ 264752 w 735"/>
                  <a:gd name="T15" fmla="*/ 133746 h 982"/>
                  <a:gd name="T16" fmla="*/ 134180 w 735"/>
                  <a:gd name="T17" fmla="*/ 0 h 982"/>
                  <a:gd name="T18" fmla="*/ 134180 w 735"/>
                  <a:gd name="T19" fmla="*/ 185298 h 982"/>
                  <a:gd name="T20" fmla="*/ 79354 w 735"/>
                  <a:gd name="T21" fmla="*/ 133746 h 982"/>
                  <a:gd name="T22" fmla="*/ 134180 w 735"/>
                  <a:gd name="T23" fmla="*/ 82194 h 982"/>
                  <a:gd name="T24" fmla="*/ 185759 w 735"/>
                  <a:gd name="T25" fmla="*/ 133746 h 982"/>
                  <a:gd name="T26" fmla="*/ 134180 w 735"/>
                  <a:gd name="T27" fmla="*/ 185298 h 9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35" h="982">
                    <a:moveTo>
                      <a:pt x="372" y="0"/>
                    </a:moveTo>
                    <a:cubicBezTo>
                      <a:pt x="162" y="0"/>
                      <a:pt x="0" y="171"/>
                      <a:pt x="0" y="371"/>
                    </a:cubicBezTo>
                    <a:cubicBezTo>
                      <a:pt x="0" y="448"/>
                      <a:pt x="19" y="514"/>
                      <a:pt x="57" y="571"/>
                    </a:cubicBezTo>
                    <a:cubicBezTo>
                      <a:pt x="343" y="962"/>
                      <a:pt x="343" y="962"/>
                      <a:pt x="343" y="962"/>
                    </a:cubicBezTo>
                    <a:cubicBezTo>
                      <a:pt x="343" y="981"/>
                      <a:pt x="353" y="981"/>
                      <a:pt x="372" y="981"/>
                    </a:cubicBezTo>
                    <a:cubicBezTo>
                      <a:pt x="381" y="981"/>
                      <a:pt x="391" y="981"/>
                      <a:pt x="400" y="962"/>
                    </a:cubicBezTo>
                    <a:cubicBezTo>
                      <a:pt x="677" y="571"/>
                      <a:pt x="677" y="571"/>
                      <a:pt x="677" y="571"/>
                    </a:cubicBezTo>
                    <a:cubicBezTo>
                      <a:pt x="715" y="514"/>
                      <a:pt x="734" y="448"/>
                      <a:pt x="734" y="371"/>
                    </a:cubicBezTo>
                    <a:cubicBezTo>
                      <a:pt x="734" y="171"/>
                      <a:pt x="572" y="0"/>
                      <a:pt x="372" y="0"/>
                    </a:cubicBezTo>
                    <a:close/>
                    <a:moveTo>
                      <a:pt x="372" y="514"/>
                    </a:moveTo>
                    <a:cubicBezTo>
                      <a:pt x="286" y="514"/>
                      <a:pt x="220" y="457"/>
                      <a:pt x="220" y="371"/>
                    </a:cubicBezTo>
                    <a:cubicBezTo>
                      <a:pt x="220" y="295"/>
                      <a:pt x="286" y="228"/>
                      <a:pt x="372" y="228"/>
                    </a:cubicBezTo>
                    <a:cubicBezTo>
                      <a:pt x="448" y="228"/>
                      <a:pt x="515" y="295"/>
                      <a:pt x="515" y="371"/>
                    </a:cubicBezTo>
                    <a:cubicBezTo>
                      <a:pt x="515" y="457"/>
                      <a:pt x="448" y="514"/>
                      <a:pt x="372" y="514"/>
                    </a:cubicBezTo>
                    <a:close/>
                  </a:path>
                </a:pathLst>
              </a:custGeom>
              <a:solidFill>
                <a:srgbClr val="0953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66" name="Freeform 22">
                <a:extLst>
                  <a:ext uri="{FF2B5EF4-FFF2-40B4-BE49-F238E27FC236}">
                    <a16:creationId xmlns:a16="http://schemas.microsoft.com/office/drawing/2014/main" id="{696AD6A8-E52E-2C40-9FE3-C837DBE4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6250" y="3865563"/>
                <a:ext cx="263525" cy="354012"/>
              </a:xfrm>
              <a:custGeom>
                <a:avLst/>
                <a:gdLst>
                  <a:gd name="T0" fmla="*/ 129608 w 734"/>
                  <a:gd name="T1" fmla="*/ 0 h 982"/>
                  <a:gd name="T2" fmla="*/ 0 w 734"/>
                  <a:gd name="T3" fmla="*/ 133746 h 982"/>
                  <a:gd name="T4" fmla="*/ 20464 w 734"/>
                  <a:gd name="T5" fmla="*/ 202602 h 982"/>
                  <a:gd name="T6" fmla="*/ 119556 w 734"/>
                  <a:gd name="T7" fmla="*/ 346802 h 982"/>
                  <a:gd name="T8" fmla="*/ 129608 w 734"/>
                  <a:gd name="T9" fmla="*/ 353651 h 982"/>
                  <a:gd name="T10" fmla="*/ 140020 w 734"/>
                  <a:gd name="T11" fmla="*/ 346802 h 982"/>
                  <a:gd name="T12" fmla="*/ 242701 w 734"/>
                  <a:gd name="T13" fmla="*/ 202602 h 982"/>
                  <a:gd name="T14" fmla="*/ 263166 w 734"/>
                  <a:gd name="T15" fmla="*/ 133746 h 982"/>
                  <a:gd name="T16" fmla="*/ 129608 w 734"/>
                  <a:gd name="T17" fmla="*/ 0 h 982"/>
                  <a:gd name="T18" fmla="*/ 129608 w 734"/>
                  <a:gd name="T19" fmla="*/ 185298 h 982"/>
                  <a:gd name="T20" fmla="*/ 78627 w 734"/>
                  <a:gd name="T21" fmla="*/ 133746 h 982"/>
                  <a:gd name="T22" fmla="*/ 129608 w 734"/>
                  <a:gd name="T23" fmla="*/ 78950 h 982"/>
                  <a:gd name="T24" fmla="*/ 184539 w 734"/>
                  <a:gd name="T25" fmla="*/ 133746 h 982"/>
                  <a:gd name="T26" fmla="*/ 129608 w 734"/>
                  <a:gd name="T27" fmla="*/ 185298 h 9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34" h="982">
                    <a:moveTo>
                      <a:pt x="361" y="0"/>
                    </a:moveTo>
                    <a:cubicBezTo>
                      <a:pt x="162" y="0"/>
                      <a:pt x="0" y="162"/>
                      <a:pt x="0" y="371"/>
                    </a:cubicBezTo>
                    <a:cubicBezTo>
                      <a:pt x="0" y="447"/>
                      <a:pt x="19" y="514"/>
                      <a:pt x="57" y="562"/>
                    </a:cubicBezTo>
                    <a:cubicBezTo>
                      <a:pt x="333" y="962"/>
                      <a:pt x="333" y="962"/>
                      <a:pt x="333" y="962"/>
                    </a:cubicBezTo>
                    <a:cubicBezTo>
                      <a:pt x="343" y="971"/>
                      <a:pt x="352" y="981"/>
                      <a:pt x="361" y="981"/>
                    </a:cubicBezTo>
                    <a:cubicBezTo>
                      <a:pt x="371" y="981"/>
                      <a:pt x="381" y="971"/>
                      <a:pt x="390" y="962"/>
                    </a:cubicBezTo>
                    <a:cubicBezTo>
                      <a:pt x="676" y="562"/>
                      <a:pt x="676" y="562"/>
                      <a:pt x="676" y="562"/>
                    </a:cubicBezTo>
                    <a:cubicBezTo>
                      <a:pt x="714" y="514"/>
                      <a:pt x="733" y="447"/>
                      <a:pt x="733" y="371"/>
                    </a:cubicBezTo>
                    <a:cubicBezTo>
                      <a:pt x="733" y="162"/>
                      <a:pt x="571" y="0"/>
                      <a:pt x="361" y="0"/>
                    </a:cubicBezTo>
                    <a:close/>
                    <a:moveTo>
                      <a:pt x="361" y="514"/>
                    </a:moveTo>
                    <a:cubicBezTo>
                      <a:pt x="285" y="514"/>
                      <a:pt x="219" y="447"/>
                      <a:pt x="219" y="371"/>
                    </a:cubicBezTo>
                    <a:cubicBezTo>
                      <a:pt x="219" y="286"/>
                      <a:pt x="285" y="219"/>
                      <a:pt x="361" y="219"/>
                    </a:cubicBezTo>
                    <a:cubicBezTo>
                      <a:pt x="447" y="219"/>
                      <a:pt x="514" y="286"/>
                      <a:pt x="514" y="371"/>
                    </a:cubicBezTo>
                    <a:cubicBezTo>
                      <a:pt x="514" y="447"/>
                      <a:pt x="447" y="514"/>
                      <a:pt x="361" y="514"/>
                    </a:cubicBezTo>
                    <a:close/>
                  </a:path>
                </a:pathLst>
              </a:custGeom>
              <a:solidFill>
                <a:srgbClr val="8C103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67" name="Freeform 23">
                <a:extLst>
                  <a:ext uri="{FF2B5EF4-FFF2-40B4-BE49-F238E27FC236}">
                    <a16:creationId xmlns:a16="http://schemas.microsoft.com/office/drawing/2014/main" id="{73EF9F27-5C9E-A34D-9F88-5ED2928D4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850" y="1654175"/>
                <a:ext cx="268288" cy="354013"/>
              </a:xfrm>
              <a:custGeom>
                <a:avLst/>
                <a:gdLst>
                  <a:gd name="T0" fmla="*/ 134144 w 744"/>
                  <a:gd name="T1" fmla="*/ 0 h 982"/>
                  <a:gd name="T2" fmla="*/ 0 w 744"/>
                  <a:gd name="T3" fmla="*/ 133746 h 982"/>
                  <a:gd name="T4" fmla="*/ 20554 w 744"/>
                  <a:gd name="T5" fmla="*/ 202602 h 982"/>
                  <a:gd name="T6" fmla="*/ 123687 w 744"/>
                  <a:gd name="T7" fmla="*/ 346803 h 982"/>
                  <a:gd name="T8" fmla="*/ 134144 w 744"/>
                  <a:gd name="T9" fmla="*/ 353652 h 982"/>
                  <a:gd name="T10" fmla="*/ 144241 w 744"/>
                  <a:gd name="T11" fmla="*/ 346803 h 982"/>
                  <a:gd name="T12" fmla="*/ 243767 w 744"/>
                  <a:gd name="T13" fmla="*/ 202602 h 982"/>
                  <a:gd name="T14" fmla="*/ 267927 w 744"/>
                  <a:gd name="T15" fmla="*/ 133746 h 982"/>
                  <a:gd name="T16" fmla="*/ 134144 w 744"/>
                  <a:gd name="T17" fmla="*/ 0 h 982"/>
                  <a:gd name="T18" fmla="*/ 134144 w 744"/>
                  <a:gd name="T19" fmla="*/ 185298 h 982"/>
                  <a:gd name="T20" fmla="*/ 82578 w 744"/>
                  <a:gd name="T21" fmla="*/ 133746 h 982"/>
                  <a:gd name="T22" fmla="*/ 134144 w 744"/>
                  <a:gd name="T23" fmla="*/ 78950 h 982"/>
                  <a:gd name="T24" fmla="*/ 185710 w 744"/>
                  <a:gd name="T25" fmla="*/ 133746 h 982"/>
                  <a:gd name="T26" fmla="*/ 134144 w 744"/>
                  <a:gd name="T27" fmla="*/ 185298 h 9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44" h="982">
                    <a:moveTo>
                      <a:pt x="372" y="0"/>
                    </a:moveTo>
                    <a:cubicBezTo>
                      <a:pt x="172" y="0"/>
                      <a:pt x="10" y="162"/>
                      <a:pt x="0" y="371"/>
                    </a:cubicBezTo>
                    <a:cubicBezTo>
                      <a:pt x="0" y="438"/>
                      <a:pt x="29" y="514"/>
                      <a:pt x="57" y="562"/>
                    </a:cubicBezTo>
                    <a:cubicBezTo>
                      <a:pt x="343" y="962"/>
                      <a:pt x="343" y="962"/>
                      <a:pt x="343" y="962"/>
                    </a:cubicBezTo>
                    <a:cubicBezTo>
                      <a:pt x="353" y="971"/>
                      <a:pt x="362" y="981"/>
                      <a:pt x="372" y="981"/>
                    </a:cubicBezTo>
                    <a:cubicBezTo>
                      <a:pt x="381" y="981"/>
                      <a:pt x="391" y="971"/>
                      <a:pt x="400" y="962"/>
                    </a:cubicBezTo>
                    <a:cubicBezTo>
                      <a:pt x="676" y="562"/>
                      <a:pt x="676" y="562"/>
                      <a:pt x="676" y="562"/>
                    </a:cubicBezTo>
                    <a:cubicBezTo>
                      <a:pt x="715" y="514"/>
                      <a:pt x="734" y="438"/>
                      <a:pt x="743" y="371"/>
                    </a:cubicBezTo>
                    <a:cubicBezTo>
                      <a:pt x="734" y="162"/>
                      <a:pt x="572" y="0"/>
                      <a:pt x="372" y="0"/>
                    </a:cubicBezTo>
                    <a:close/>
                    <a:moveTo>
                      <a:pt x="372" y="514"/>
                    </a:moveTo>
                    <a:cubicBezTo>
                      <a:pt x="286" y="514"/>
                      <a:pt x="229" y="447"/>
                      <a:pt x="229" y="371"/>
                    </a:cubicBezTo>
                    <a:cubicBezTo>
                      <a:pt x="229" y="285"/>
                      <a:pt x="286" y="219"/>
                      <a:pt x="372" y="219"/>
                    </a:cubicBezTo>
                    <a:cubicBezTo>
                      <a:pt x="448" y="219"/>
                      <a:pt x="515" y="285"/>
                      <a:pt x="515" y="371"/>
                    </a:cubicBezTo>
                    <a:cubicBezTo>
                      <a:pt x="515" y="447"/>
                      <a:pt x="448" y="514"/>
                      <a:pt x="372" y="514"/>
                    </a:cubicBezTo>
                    <a:close/>
                  </a:path>
                </a:pathLst>
              </a:custGeom>
              <a:solidFill>
                <a:srgbClr val="69D1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68" name="Freeform 24">
                <a:extLst>
                  <a:ext uri="{FF2B5EF4-FFF2-40B4-BE49-F238E27FC236}">
                    <a16:creationId xmlns:a16="http://schemas.microsoft.com/office/drawing/2014/main" id="{24B071BB-3DA9-E14B-9AE9-B0D92D685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7588" y="4543425"/>
                <a:ext cx="263525" cy="352425"/>
              </a:xfrm>
              <a:custGeom>
                <a:avLst/>
                <a:gdLst>
                  <a:gd name="T0" fmla="*/ 133199 w 734"/>
                  <a:gd name="T1" fmla="*/ 0 h 981"/>
                  <a:gd name="T2" fmla="*/ 0 w 734"/>
                  <a:gd name="T3" fmla="*/ 133282 h 981"/>
                  <a:gd name="T4" fmla="*/ 20464 w 734"/>
                  <a:gd name="T5" fmla="*/ 205132 h 981"/>
                  <a:gd name="T6" fmla="*/ 123146 w 734"/>
                  <a:gd name="T7" fmla="*/ 345240 h 981"/>
                  <a:gd name="T8" fmla="*/ 133199 w 734"/>
                  <a:gd name="T9" fmla="*/ 352066 h 981"/>
                  <a:gd name="T10" fmla="*/ 143610 w 734"/>
                  <a:gd name="T11" fmla="*/ 345240 h 981"/>
                  <a:gd name="T12" fmla="*/ 242701 w 734"/>
                  <a:gd name="T13" fmla="*/ 205132 h 981"/>
                  <a:gd name="T14" fmla="*/ 263166 w 734"/>
                  <a:gd name="T15" fmla="*/ 133282 h 981"/>
                  <a:gd name="T16" fmla="*/ 133199 w 734"/>
                  <a:gd name="T17" fmla="*/ 0 h 981"/>
                  <a:gd name="T18" fmla="*/ 133199 w 734"/>
                  <a:gd name="T19" fmla="*/ 184655 h 981"/>
                  <a:gd name="T20" fmla="*/ 78627 w 734"/>
                  <a:gd name="T21" fmla="*/ 133282 h 981"/>
                  <a:gd name="T22" fmla="*/ 133199 w 734"/>
                  <a:gd name="T23" fmla="*/ 78317 h 981"/>
                  <a:gd name="T24" fmla="*/ 184539 w 734"/>
                  <a:gd name="T25" fmla="*/ 133282 h 981"/>
                  <a:gd name="T26" fmla="*/ 133199 w 734"/>
                  <a:gd name="T27" fmla="*/ 184655 h 98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34" h="981">
                    <a:moveTo>
                      <a:pt x="371" y="0"/>
                    </a:moveTo>
                    <a:cubicBezTo>
                      <a:pt x="162" y="0"/>
                      <a:pt x="0" y="171"/>
                      <a:pt x="0" y="371"/>
                    </a:cubicBezTo>
                    <a:cubicBezTo>
                      <a:pt x="0" y="447"/>
                      <a:pt x="19" y="514"/>
                      <a:pt x="57" y="571"/>
                    </a:cubicBezTo>
                    <a:cubicBezTo>
                      <a:pt x="343" y="961"/>
                      <a:pt x="343" y="961"/>
                      <a:pt x="343" y="961"/>
                    </a:cubicBezTo>
                    <a:cubicBezTo>
                      <a:pt x="343" y="971"/>
                      <a:pt x="352" y="980"/>
                      <a:pt x="371" y="980"/>
                    </a:cubicBezTo>
                    <a:cubicBezTo>
                      <a:pt x="381" y="980"/>
                      <a:pt x="390" y="971"/>
                      <a:pt x="400" y="961"/>
                    </a:cubicBezTo>
                    <a:cubicBezTo>
                      <a:pt x="676" y="571"/>
                      <a:pt x="676" y="571"/>
                      <a:pt x="676" y="571"/>
                    </a:cubicBezTo>
                    <a:cubicBezTo>
                      <a:pt x="714" y="514"/>
                      <a:pt x="733" y="447"/>
                      <a:pt x="733" y="371"/>
                    </a:cubicBezTo>
                    <a:cubicBezTo>
                      <a:pt x="733" y="171"/>
                      <a:pt x="571" y="0"/>
                      <a:pt x="371" y="0"/>
                    </a:cubicBezTo>
                    <a:close/>
                    <a:moveTo>
                      <a:pt x="371" y="514"/>
                    </a:moveTo>
                    <a:cubicBezTo>
                      <a:pt x="286" y="514"/>
                      <a:pt x="219" y="447"/>
                      <a:pt x="219" y="371"/>
                    </a:cubicBezTo>
                    <a:cubicBezTo>
                      <a:pt x="219" y="285"/>
                      <a:pt x="286" y="218"/>
                      <a:pt x="371" y="218"/>
                    </a:cubicBezTo>
                    <a:cubicBezTo>
                      <a:pt x="447" y="218"/>
                      <a:pt x="514" y="285"/>
                      <a:pt x="514" y="371"/>
                    </a:cubicBezTo>
                    <a:cubicBezTo>
                      <a:pt x="514" y="447"/>
                      <a:pt x="447" y="514"/>
                      <a:pt x="371" y="514"/>
                    </a:cubicBezTo>
                    <a:close/>
                  </a:path>
                </a:pathLst>
              </a:custGeom>
              <a:solidFill>
                <a:srgbClr val="60DAA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69" name="Freeform 25">
                <a:extLst>
                  <a:ext uri="{FF2B5EF4-FFF2-40B4-BE49-F238E27FC236}">
                    <a16:creationId xmlns:a16="http://schemas.microsoft.com/office/drawing/2014/main" id="{AAF67246-04DC-8F43-B93A-C96444FE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4338" y="5927725"/>
                <a:ext cx="268287" cy="354013"/>
              </a:xfrm>
              <a:custGeom>
                <a:avLst/>
                <a:gdLst>
                  <a:gd name="T0" fmla="*/ 134144 w 744"/>
                  <a:gd name="T1" fmla="*/ 0 h 982"/>
                  <a:gd name="T2" fmla="*/ 0 w 744"/>
                  <a:gd name="T3" fmla="*/ 134107 h 982"/>
                  <a:gd name="T4" fmla="*/ 24160 w 744"/>
                  <a:gd name="T5" fmla="*/ 202602 h 982"/>
                  <a:gd name="T6" fmla="*/ 123686 w 744"/>
                  <a:gd name="T7" fmla="*/ 346803 h 982"/>
                  <a:gd name="T8" fmla="*/ 134144 w 744"/>
                  <a:gd name="T9" fmla="*/ 353652 h 982"/>
                  <a:gd name="T10" fmla="*/ 144240 w 744"/>
                  <a:gd name="T11" fmla="*/ 346803 h 982"/>
                  <a:gd name="T12" fmla="*/ 247372 w 744"/>
                  <a:gd name="T13" fmla="*/ 202602 h 982"/>
                  <a:gd name="T14" fmla="*/ 267926 w 744"/>
                  <a:gd name="T15" fmla="*/ 134107 h 982"/>
                  <a:gd name="T16" fmla="*/ 134144 w 744"/>
                  <a:gd name="T17" fmla="*/ 0 h 982"/>
                  <a:gd name="T18" fmla="*/ 134144 w 744"/>
                  <a:gd name="T19" fmla="*/ 185298 h 982"/>
                  <a:gd name="T20" fmla="*/ 82578 w 744"/>
                  <a:gd name="T21" fmla="*/ 130502 h 982"/>
                  <a:gd name="T22" fmla="*/ 134144 w 744"/>
                  <a:gd name="T23" fmla="*/ 78950 h 982"/>
                  <a:gd name="T24" fmla="*/ 188955 w 744"/>
                  <a:gd name="T25" fmla="*/ 130502 h 982"/>
                  <a:gd name="T26" fmla="*/ 134144 w 744"/>
                  <a:gd name="T27" fmla="*/ 185298 h 98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44" h="982">
                    <a:moveTo>
                      <a:pt x="372" y="0"/>
                    </a:moveTo>
                    <a:cubicBezTo>
                      <a:pt x="172" y="0"/>
                      <a:pt x="10" y="162"/>
                      <a:pt x="0" y="372"/>
                    </a:cubicBezTo>
                    <a:cubicBezTo>
                      <a:pt x="10" y="438"/>
                      <a:pt x="29" y="505"/>
                      <a:pt x="67" y="562"/>
                    </a:cubicBezTo>
                    <a:cubicBezTo>
                      <a:pt x="343" y="962"/>
                      <a:pt x="343" y="962"/>
                      <a:pt x="343" y="962"/>
                    </a:cubicBezTo>
                    <a:cubicBezTo>
                      <a:pt x="353" y="972"/>
                      <a:pt x="362" y="981"/>
                      <a:pt x="372" y="981"/>
                    </a:cubicBezTo>
                    <a:cubicBezTo>
                      <a:pt x="381" y="981"/>
                      <a:pt x="391" y="972"/>
                      <a:pt x="400" y="962"/>
                    </a:cubicBezTo>
                    <a:cubicBezTo>
                      <a:pt x="686" y="562"/>
                      <a:pt x="686" y="562"/>
                      <a:pt x="686" y="562"/>
                    </a:cubicBezTo>
                    <a:cubicBezTo>
                      <a:pt x="714" y="505"/>
                      <a:pt x="743" y="438"/>
                      <a:pt x="743" y="372"/>
                    </a:cubicBezTo>
                    <a:cubicBezTo>
                      <a:pt x="734" y="162"/>
                      <a:pt x="572" y="0"/>
                      <a:pt x="372" y="0"/>
                    </a:cubicBezTo>
                    <a:close/>
                    <a:moveTo>
                      <a:pt x="372" y="514"/>
                    </a:moveTo>
                    <a:cubicBezTo>
                      <a:pt x="295" y="514"/>
                      <a:pt x="229" y="448"/>
                      <a:pt x="229" y="362"/>
                    </a:cubicBezTo>
                    <a:cubicBezTo>
                      <a:pt x="229" y="286"/>
                      <a:pt x="295" y="219"/>
                      <a:pt x="372" y="219"/>
                    </a:cubicBezTo>
                    <a:cubicBezTo>
                      <a:pt x="457" y="219"/>
                      <a:pt x="524" y="286"/>
                      <a:pt x="524" y="362"/>
                    </a:cubicBezTo>
                    <a:cubicBezTo>
                      <a:pt x="524" y="448"/>
                      <a:pt x="457" y="514"/>
                      <a:pt x="372" y="514"/>
                    </a:cubicBezTo>
                    <a:close/>
                  </a:path>
                </a:pathLst>
              </a:custGeom>
              <a:solidFill>
                <a:srgbClr val="FFCC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CA7E89B-6F87-344C-8C23-07320F3147FF}"/>
              </a:ext>
            </a:extLst>
          </p:cNvPr>
          <p:cNvGrpSpPr/>
          <p:nvPr/>
        </p:nvGrpSpPr>
        <p:grpSpPr>
          <a:xfrm>
            <a:off x="849313" y="1152261"/>
            <a:ext cx="3501761" cy="5004593"/>
            <a:chOff x="1019175" y="1382713"/>
            <a:chExt cx="4202113" cy="6005512"/>
          </a:xfrm>
        </p:grpSpPr>
        <p:sp>
          <p:nvSpPr>
            <p:cNvPr id="9218" name="Text Box 8">
              <a:extLst>
                <a:ext uri="{FF2B5EF4-FFF2-40B4-BE49-F238E27FC236}">
                  <a16:creationId xmlns:a16="http://schemas.microsoft.com/office/drawing/2014/main" id="{7884B623-35F3-8A47-8A95-C3BC636CB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2459038"/>
              <a:ext cx="973138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80985" fontAlgn="base" hangingPunct="0">
                <a:lnSpc>
                  <a:spcPct val="11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altLang="en-UA" sz="1417" b="1">
                  <a:solidFill>
                    <a:srgbClr val="095380"/>
                  </a:solidFill>
                  <a:latin typeface="Open Sans Bold" panose="020B0606030504020204" pitchFamily="34" charset="0"/>
                  <a:ea typeface="Arial Unicode MS" panose="020B0604020202020204" pitchFamily="34" charset="-128"/>
                  <a:cs typeface="Open Sans Bold" panose="020B0606030504020204" pitchFamily="34" charset="0"/>
                </a:rPr>
                <a:t>MINSK</a:t>
              </a:r>
            </a:p>
          </p:txBody>
        </p:sp>
        <p:sp>
          <p:nvSpPr>
            <p:cNvPr id="9219" name="Text Box 9">
              <a:extLst>
                <a:ext uri="{FF2B5EF4-FFF2-40B4-BE49-F238E27FC236}">
                  <a16:creationId xmlns:a16="http://schemas.microsoft.com/office/drawing/2014/main" id="{2E8AE51E-BDBA-1D4D-9E48-85DF72FB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3490913"/>
              <a:ext cx="1298575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 hangingPunct="0">
                <a:lnSpc>
                  <a:spcPct val="113000"/>
                </a:lnSpc>
                <a:spcBef>
                  <a:spcPct val="0"/>
                </a:spcBef>
                <a:spcAft>
                  <a:spcPct val="0"/>
                </a:spcAft>
                <a:tabLst>
                  <a:tab pos="603226" algn="l"/>
                </a:tabLst>
              </a:pPr>
              <a:r>
                <a:rPr lang="en-US" altLang="en-UA" sz="1417" b="1">
                  <a:solidFill>
                    <a:srgbClr val="69D1DA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VICIEBSK</a:t>
              </a:r>
            </a:p>
          </p:txBody>
        </p:sp>
        <p:sp>
          <p:nvSpPr>
            <p:cNvPr id="9220" name="Text Box 10">
              <a:extLst>
                <a:ext uri="{FF2B5EF4-FFF2-40B4-BE49-F238E27FC236}">
                  <a16:creationId xmlns:a16="http://schemas.microsoft.com/office/drawing/2014/main" id="{F92A3582-9E55-D646-A359-BFE4FCF8D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4521200"/>
              <a:ext cx="156051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 hangingPunct="0">
                <a:lnSpc>
                  <a:spcPct val="113000"/>
                </a:lnSpc>
                <a:spcBef>
                  <a:spcPct val="0"/>
                </a:spcBef>
                <a:spcAft>
                  <a:spcPct val="0"/>
                </a:spcAft>
                <a:tabLst>
                  <a:tab pos="603226" algn="l"/>
                </a:tabLst>
              </a:pPr>
              <a:r>
                <a:rPr lang="en-US" altLang="en-UA" sz="1417" b="1">
                  <a:solidFill>
                    <a:srgbClr val="60DAA3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BABRUYSK</a:t>
              </a:r>
            </a:p>
          </p:txBody>
        </p:sp>
        <p:sp>
          <p:nvSpPr>
            <p:cNvPr id="9221" name="Text Box 11">
              <a:extLst>
                <a:ext uri="{FF2B5EF4-FFF2-40B4-BE49-F238E27FC236}">
                  <a16:creationId xmlns:a16="http://schemas.microsoft.com/office/drawing/2014/main" id="{F0A8AB6E-45E4-CF4C-BCAF-DA428E012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5554663"/>
              <a:ext cx="1058863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 hangingPunct="0">
                <a:lnSpc>
                  <a:spcPct val="113000"/>
                </a:lnSpc>
                <a:spcBef>
                  <a:spcPct val="0"/>
                </a:spcBef>
                <a:spcAft>
                  <a:spcPct val="0"/>
                </a:spcAft>
                <a:tabLst>
                  <a:tab pos="603226" algn="l"/>
                </a:tabLst>
              </a:pPr>
              <a:r>
                <a:rPr lang="en-US" altLang="en-UA" sz="1417" b="1">
                  <a:solidFill>
                    <a:srgbClr val="FF912B"/>
                  </a:solidFill>
                  <a:latin typeface="Open Sans Bold" panose="020B0606030504020204" pitchFamily="34" charset="0"/>
                  <a:cs typeface="Open Sans Bold" panose="020B0606030504020204" pitchFamily="34" charset="0"/>
                </a:rPr>
                <a:t>GOMEL</a:t>
              </a:r>
            </a:p>
          </p:txBody>
        </p:sp>
        <p:sp>
          <p:nvSpPr>
            <p:cNvPr id="9222" name="Text Box 12">
              <a:extLst>
                <a:ext uri="{FF2B5EF4-FFF2-40B4-BE49-F238E27FC236}">
                  <a16:creationId xmlns:a16="http://schemas.microsoft.com/office/drawing/2014/main" id="{1B9C8D47-2240-C741-BD2F-F8CD11C68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0" y="6507163"/>
              <a:ext cx="892175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380985" fontAlgn="base" hangingPunct="0">
                <a:lnSpc>
                  <a:spcPct val="11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altLang="en-UA" sz="1417" b="1">
                  <a:solidFill>
                    <a:srgbClr val="FFCC5E"/>
                  </a:solidFill>
                  <a:latin typeface="Open Sans Bold" panose="020B0606030504020204" pitchFamily="34" charset="0"/>
                  <a:ea typeface="Arial Unicode MS" panose="020B0604020202020204" pitchFamily="34" charset="-128"/>
                  <a:cs typeface="Open Sans Bold" panose="020B0606030504020204" pitchFamily="34" charset="0"/>
                </a:rPr>
                <a:t>BREST</a:t>
              </a:r>
            </a:p>
          </p:txBody>
        </p:sp>
        <p:sp>
          <p:nvSpPr>
            <p:cNvPr id="9223" name="Text Box 13">
              <a:extLst>
                <a:ext uri="{FF2B5EF4-FFF2-40B4-BE49-F238E27FC236}">
                  <a16:creationId xmlns:a16="http://schemas.microsoft.com/office/drawing/2014/main" id="{0998BEC1-9E14-E345-AD9A-CA366EB2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863" y="1382713"/>
              <a:ext cx="2892425" cy="65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 hangingPunct="0">
                <a:lnSpc>
                  <a:spcPct val="102000"/>
                </a:lnSpc>
                <a:spcBef>
                  <a:spcPct val="0"/>
                </a:spcBef>
                <a:spcAft>
                  <a:spcPct val="0"/>
                </a:spcAft>
                <a:tabLst>
                  <a:tab pos="603226" algn="l"/>
                  <a:tab pos="1206452" algn="l"/>
                  <a:tab pos="1809678" algn="l"/>
                </a:tabLst>
              </a:pPr>
              <a:r>
                <a:rPr lang="en-US" altLang="en-UA" sz="3500" b="1">
                  <a:solidFill>
                    <a:srgbClr val="000000"/>
                  </a:solidFill>
                  <a:latin typeface="Montserrat-Bold" panose="02000505000000020004" pitchFamily="2" charset="77"/>
                </a:rPr>
                <a:t>BELARUS</a:t>
              </a:r>
            </a:p>
          </p:txBody>
        </p:sp>
        <p:grpSp>
          <p:nvGrpSpPr>
            <p:cNvPr id="9225" name="Group 3">
              <a:extLst>
                <a:ext uri="{FF2B5EF4-FFF2-40B4-BE49-F238E27FC236}">
                  <a16:creationId xmlns:a16="http://schemas.microsoft.com/office/drawing/2014/main" id="{3041BFC5-4305-2E4E-87B0-85817F54C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763" y="1455738"/>
              <a:ext cx="919162" cy="460375"/>
              <a:chOff x="1166813" y="1471613"/>
              <a:chExt cx="919162" cy="460375"/>
            </a:xfrm>
          </p:grpSpPr>
          <p:sp>
            <p:nvSpPr>
              <p:cNvPr id="9231" name="Freeform 26">
                <a:extLst>
                  <a:ext uri="{FF2B5EF4-FFF2-40B4-BE49-F238E27FC236}">
                    <a16:creationId xmlns:a16="http://schemas.microsoft.com/office/drawing/2014/main" id="{EF817EBF-82A7-474F-97C7-380DA9C6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471613"/>
                <a:ext cx="919162" cy="460375"/>
              </a:xfrm>
              <a:custGeom>
                <a:avLst/>
                <a:gdLst>
                  <a:gd name="T0" fmla="*/ 0 w 2554"/>
                  <a:gd name="T1" fmla="*/ 0 h 1277"/>
                  <a:gd name="T2" fmla="*/ 918802 w 2554"/>
                  <a:gd name="T3" fmla="*/ 0 h 1277"/>
                  <a:gd name="T4" fmla="*/ 918802 w 2554"/>
                  <a:gd name="T5" fmla="*/ 460014 h 1277"/>
                  <a:gd name="T6" fmla="*/ 0 w 2554"/>
                  <a:gd name="T7" fmla="*/ 460014 h 1277"/>
                  <a:gd name="T8" fmla="*/ 0 w 2554"/>
                  <a:gd name="T9" fmla="*/ 0 h 1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4" h="1277">
                    <a:moveTo>
                      <a:pt x="0" y="0"/>
                    </a:moveTo>
                    <a:lnTo>
                      <a:pt x="2553" y="0"/>
                    </a:lnTo>
                    <a:lnTo>
                      <a:pt x="2553" y="1276"/>
                    </a:lnTo>
                    <a:lnTo>
                      <a:pt x="0" y="12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2" name="Freeform 27">
                <a:extLst>
                  <a:ext uri="{FF2B5EF4-FFF2-40B4-BE49-F238E27FC236}">
                    <a16:creationId xmlns:a16="http://schemas.microsoft.com/office/drawing/2014/main" id="{89917E2A-2993-DC4F-BFDE-99F76EAB3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776413"/>
                <a:ext cx="919162" cy="153987"/>
              </a:xfrm>
              <a:custGeom>
                <a:avLst/>
                <a:gdLst>
                  <a:gd name="T0" fmla="*/ 0 w 2554"/>
                  <a:gd name="T1" fmla="*/ 0 h 429"/>
                  <a:gd name="T2" fmla="*/ 918802 w 2554"/>
                  <a:gd name="T3" fmla="*/ 0 h 429"/>
                  <a:gd name="T4" fmla="*/ 918802 w 2554"/>
                  <a:gd name="T5" fmla="*/ 153628 h 429"/>
                  <a:gd name="T6" fmla="*/ 0 w 2554"/>
                  <a:gd name="T7" fmla="*/ 153628 h 429"/>
                  <a:gd name="T8" fmla="*/ 0 w 2554"/>
                  <a:gd name="T9" fmla="*/ 0 h 4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4" h="429">
                    <a:moveTo>
                      <a:pt x="0" y="0"/>
                    </a:moveTo>
                    <a:lnTo>
                      <a:pt x="2553" y="0"/>
                    </a:lnTo>
                    <a:lnTo>
                      <a:pt x="2553" y="428"/>
                    </a:lnTo>
                    <a:lnTo>
                      <a:pt x="0" y="42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AA65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3" name="Freeform 28">
                <a:extLst>
                  <a:ext uri="{FF2B5EF4-FFF2-40B4-BE49-F238E27FC236}">
                    <a16:creationId xmlns:a16="http://schemas.microsoft.com/office/drawing/2014/main" id="{26C85880-0511-B346-B9BA-E13344800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471613"/>
                <a:ext cx="103187" cy="460375"/>
              </a:xfrm>
              <a:custGeom>
                <a:avLst/>
                <a:gdLst>
                  <a:gd name="T0" fmla="*/ 0 w 287"/>
                  <a:gd name="T1" fmla="*/ 0 h 1277"/>
                  <a:gd name="T2" fmla="*/ 102827 w 287"/>
                  <a:gd name="T3" fmla="*/ 0 h 1277"/>
                  <a:gd name="T4" fmla="*/ 102827 w 287"/>
                  <a:gd name="T5" fmla="*/ 460014 h 1277"/>
                  <a:gd name="T6" fmla="*/ 0 w 287"/>
                  <a:gd name="T7" fmla="*/ 460014 h 1277"/>
                  <a:gd name="T8" fmla="*/ 0 w 287"/>
                  <a:gd name="T9" fmla="*/ 0 h 12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7" h="127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6"/>
                    </a:lnTo>
                    <a:lnTo>
                      <a:pt x="0" y="12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4" name="Freeform 29">
                <a:extLst>
                  <a:ext uri="{FF2B5EF4-FFF2-40B4-BE49-F238E27FC236}">
                    <a16:creationId xmlns:a16="http://schemas.microsoft.com/office/drawing/2014/main" id="{B24DA666-73C7-7946-AC2C-D94BC269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471613"/>
                <a:ext cx="52387" cy="120650"/>
              </a:xfrm>
              <a:custGeom>
                <a:avLst/>
                <a:gdLst>
                  <a:gd name="T0" fmla="*/ 31287 w 144"/>
                  <a:gd name="T1" fmla="*/ 6863 h 334"/>
                  <a:gd name="T2" fmla="*/ 41837 w 144"/>
                  <a:gd name="T3" fmla="*/ 13727 h 334"/>
                  <a:gd name="T4" fmla="*/ 45111 w 144"/>
                  <a:gd name="T5" fmla="*/ 27453 h 334"/>
                  <a:gd name="T6" fmla="*/ 45111 w 144"/>
                  <a:gd name="T7" fmla="*/ 37929 h 334"/>
                  <a:gd name="T8" fmla="*/ 41837 w 144"/>
                  <a:gd name="T9" fmla="*/ 51656 h 334"/>
                  <a:gd name="T10" fmla="*/ 31287 w 144"/>
                  <a:gd name="T11" fmla="*/ 58519 h 334"/>
                  <a:gd name="T12" fmla="*/ 27649 w 144"/>
                  <a:gd name="T13" fmla="*/ 75497 h 334"/>
                  <a:gd name="T14" fmla="*/ 21100 w 144"/>
                  <a:gd name="T15" fmla="*/ 65382 h 334"/>
                  <a:gd name="T16" fmla="*/ 13824 w 144"/>
                  <a:gd name="T17" fmla="*/ 51656 h 334"/>
                  <a:gd name="T18" fmla="*/ 6912 w 144"/>
                  <a:gd name="T19" fmla="*/ 44792 h 334"/>
                  <a:gd name="T20" fmla="*/ 0 w 144"/>
                  <a:gd name="T21" fmla="*/ 27453 h 334"/>
                  <a:gd name="T22" fmla="*/ 10550 w 144"/>
                  <a:gd name="T23" fmla="*/ 20590 h 334"/>
                  <a:gd name="T24" fmla="*/ 13824 w 144"/>
                  <a:gd name="T25" fmla="*/ 6863 h 334"/>
                  <a:gd name="T26" fmla="*/ 24375 w 144"/>
                  <a:gd name="T27" fmla="*/ 13727 h 334"/>
                  <a:gd name="T28" fmla="*/ 31287 w 144"/>
                  <a:gd name="T29" fmla="*/ 20590 h 334"/>
                  <a:gd name="T30" fmla="*/ 38199 w 144"/>
                  <a:gd name="T31" fmla="*/ 37929 h 334"/>
                  <a:gd name="T32" fmla="*/ 27649 w 144"/>
                  <a:gd name="T33" fmla="*/ 44792 h 334"/>
                  <a:gd name="T34" fmla="*/ 24375 w 144"/>
                  <a:gd name="T35" fmla="*/ 44792 h 334"/>
                  <a:gd name="T36" fmla="*/ 13824 w 144"/>
                  <a:gd name="T37" fmla="*/ 37929 h 334"/>
                  <a:gd name="T38" fmla="*/ 21100 w 144"/>
                  <a:gd name="T39" fmla="*/ 20590 h 334"/>
                  <a:gd name="T40" fmla="*/ 24375 w 144"/>
                  <a:gd name="T41" fmla="*/ 27453 h 334"/>
                  <a:gd name="T42" fmla="*/ 24375 w 144"/>
                  <a:gd name="T43" fmla="*/ 37929 h 334"/>
                  <a:gd name="T44" fmla="*/ 6912 w 144"/>
                  <a:gd name="T45" fmla="*/ 6863 h 334"/>
                  <a:gd name="T46" fmla="*/ 0 w 144"/>
                  <a:gd name="T47" fmla="*/ 6863 h 334"/>
                  <a:gd name="T48" fmla="*/ 6912 w 144"/>
                  <a:gd name="T49" fmla="*/ 58519 h 334"/>
                  <a:gd name="T50" fmla="*/ 52023 w 144"/>
                  <a:gd name="T51" fmla="*/ 0 h 334"/>
                  <a:gd name="T52" fmla="*/ 52023 w 144"/>
                  <a:gd name="T53" fmla="*/ 51656 h 334"/>
                  <a:gd name="T54" fmla="*/ 10550 w 144"/>
                  <a:gd name="T55" fmla="*/ 65382 h 334"/>
                  <a:gd name="T56" fmla="*/ 21100 w 144"/>
                  <a:gd name="T57" fmla="*/ 75497 h 334"/>
                  <a:gd name="T58" fmla="*/ 24375 w 144"/>
                  <a:gd name="T59" fmla="*/ 89584 h 334"/>
                  <a:gd name="T60" fmla="*/ 13824 w 144"/>
                  <a:gd name="T61" fmla="*/ 96448 h 334"/>
                  <a:gd name="T62" fmla="*/ 10550 w 144"/>
                  <a:gd name="T63" fmla="*/ 96448 h 334"/>
                  <a:gd name="T64" fmla="*/ 0 w 144"/>
                  <a:gd name="T65" fmla="*/ 89584 h 334"/>
                  <a:gd name="T66" fmla="*/ 6912 w 144"/>
                  <a:gd name="T67" fmla="*/ 75497 h 334"/>
                  <a:gd name="T68" fmla="*/ 10550 w 144"/>
                  <a:gd name="T69" fmla="*/ 82721 h 334"/>
                  <a:gd name="T70" fmla="*/ 10550 w 144"/>
                  <a:gd name="T71" fmla="*/ 89584 h 334"/>
                  <a:gd name="T72" fmla="*/ 41837 w 144"/>
                  <a:gd name="T73" fmla="*/ 65382 h 334"/>
                  <a:gd name="T74" fmla="*/ 45111 w 144"/>
                  <a:gd name="T75" fmla="*/ 82721 h 334"/>
                  <a:gd name="T76" fmla="*/ 45111 w 144"/>
                  <a:gd name="T77" fmla="*/ 89584 h 334"/>
                  <a:gd name="T78" fmla="*/ 41837 w 144"/>
                  <a:gd name="T79" fmla="*/ 103311 h 334"/>
                  <a:gd name="T80" fmla="*/ 31287 w 144"/>
                  <a:gd name="T81" fmla="*/ 96448 h 334"/>
                  <a:gd name="T82" fmla="*/ 27649 w 144"/>
                  <a:gd name="T83" fmla="*/ 82721 h 334"/>
                  <a:gd name="T84" fmla="*/ 38199 w 144"/>
                  <a:gd name="T85" fmla="*/ 75497 h 334"/>
                  <a:gd name="T86" fmla="*/ 41837 w 144"/>
                  <a:gd name="T87" fmla="*/ 82721 h 334"/>
                  <a:gd name="T88" fmla="*/ 38199 w 144"/>
                  <a:gd name="T89" fmla="*/ 82721 h 334"/>
                  <a:gd name="T90" fmla="*/ 6912 w 144"/>
                  <a:gd name="T91" fmla="*/ 120289 h 334"/>
                  <a:gd name="T92" fmla="*/ 52023 w 144"/>
                  <a:gd name="T93" fmla="*/ 103311 h 33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4" h="334">
                    <a:moveTo>
                      <a:pt x="58" y="0"/>
                    </a:moveTo>
                    <a:lnTo>
                      <a:pt x="86" y="0"/>
                    </a:lnTo>
                    <a:lnTo>
                      <a:pt x="86" y="19"/>
                    </a:lnTo>
                    <a:lnTo>
                      <a:pt x="105" y="19"/>
                    </a:lnTo>
                    <a:lnTo>
                      <a:pt x="105" y="38"/>
                    </a:lnTo>
                    <a:lnTo>
                      <a:pt x="115" y="38"/>
                    </a:lnTo>
                    <a:lnTo>
                      <a:pt x="115" y="57"/>
                    </a:lnTo>
                    <a:lnTo>
                      <a:pt x="124" y="57"/>
                    </a:lnTo>
                    <a:lnTo>
                      <a:pt x="124" y="76"/>
                    </a:lnTo>
                    <a:lnTo>
                      <a:pt x="143" y="76"/>
                    </a:lnTo>
                    <a:lnTo>
                      <a:pt x="143" y="105"/>
                    </a:lnTo>
                    <a:lnTo>
                      <a:pt x="124" y="105"/>
                    </a:lnTo>
                    <a:lnTo>
                      <a:pt x="124" y="124"/>
                    </a:lnTo>
                    <a:lnTo>
                      <a:pt x="115" y="124"/>
                    </a:lnTo>
                    <a:lnTo>
                      <a:pt x="115" y="143"/>
                    </a:lnTo>
                    <a:lnTo>
                      <a:pt x="105" y="143"/>
                    </a:lnTo>
                    <a:lnTo>
                      <a:pt x="105" y="162"/>
                    </a:lnTo>
                    <a:lnTo>
                      <a:pt x="86" y="162"/>
                    </a:lnTo>
                    <a:lnTo>
                      <a:pt x="86" y="181"/>
                    </a:lnTo>
                    <a:lnTo>
                      <a:pt x="76" y="181"/>
                    </a:lnTo>
                    <a:lnTo>
                      <a:pt x="76" y="209"/>
                    </a:lnTo>
                    <a:lnTo>
                      <a:pt x="67" y="209"/>
                    </a:lnTo>
                    <a:lnTo>
                      <a:pt x="67" y="181"/>
                    </a:lnTo>
                    <a:lnTo>
                      <a:pt x="58" y="181"/>
                    </a:lnTo>
                    <a:lnTo>
                      <a:pt x="58" y="162"/>
                    </a:lnTo>
                    <a:lnTo>
                      <a:pt x="38" y="162"/>
                    </a:lnTo>
                    <a:lnTo>
                      <a:pt x="38" y="143"/>
                    </a:lnTo>
                    <a:lnTo>
                      <a:pt x="29" y="143"/>
                    </a:lnTo>
                    <a:lnTo>
                      <a:pt x="29" y="124"/>
                    </a:lnTo>
                    <a:lnTo>
                      <a:pt x="19" y="124"/>
                    </a:lnTo>
                    <a:lnTo>
                      <a:pt x="19" y="105"/>
                    </a:lnTo>
                    <a:lnTo>
                      <a:pt x="0" y="105"/>
                    </a:lnTo>
                    <a:lnTo>
                      <a:pt x="0" y="76"/>
                    </a:lnTo>
                    <a:lnTo>
                      <a:pt x="19" y="76"/>
                    </a:lnTo>
                    <a:lnTo>
                      <a:pt x="19" y="57"/>
                    </a:lnTo>
                    <a:lnTo>
                      <a:pt x="29" y="57"/>
                    </a:lnTo>
                    <a:lnTo>
                      <a:pt x="29" y="38"/>
                    </a:lnTo>
                    <a:lnTo>
                      <a:pt x="38" y="38"/>
                    </a:lnTo>
                    <a:lnTo>
                      <a:pt x="38" y="19"/>
                    </a:lnTo>
                    <a:lnTo>
                      <a:pt x="58" y="19"/>
                    </a:lnTo>
                    <a:lnTo>
                      <a:pt x="58" y="0"/>
                    </a:lnTo>
                    <a:close/>
                    <a:moveTo>
                      <a:pt x="67" y="38"/>
                    </a:moveTo>
                    <a:lnTo>
                      <a:pt x="76" y="38"/>
                    </a:lnTo>
                    <a:lnTo>
                      <a:pt x="76" y="57"/>
                    </a:lnTo>
                    <a:lnTo>
                      <a:pt x="86" y="57"/>
                    </a:lnTo>
                    <a:lnTo>
                      <a:pt x="86" y="76"/>
                    </a:lnTo>
                    <a:lnTo>
                      <a:pt x="105" y="76"/>
                    </a:lnTo>
                    <a:lnTo>
                      <a:pt x="105" y="105"/>
                    </a:lnTo>
                    <a:lnTo>
                      <a:pt x="86" y="105"/>
                    </a:lnTo>
                    <a:lnTo>
                      <a:pt x="86" y="124"/>
                    </a:lnTo>
                    <a:lnTo>
                      <a:pt x="76" y="124"/>
                    </a:lnTo>
                    <a:lnTo>
                      <a:pt x="76" y="143"/>
                    </a:lnTo>
                    <a:lnTo>
                      <a:pt x="67" y="143"/>
                    </a:lnTo>
                    <a:lnTo>
                      <a:pt x="67" y="124"/>
                    </a:lnTo>
                    <a:lnTo>
                      <a:pt x="58" y="124"/>
                    </a:lnTo>
                    <a:lnTo>
                      <a:pt x="58" y="105"/>
                    </a:lnTo>
                    <a:lnTo>
                      <a:pt x="38" y="105"/>
                    </a:lnTo>
                    <a:lnTo>
                      <a:pt x="38" y="76"/>
                    </a:lnTo>
                    <a:lnTo>
                      <a:pt x="58" y="76"/>
                    </a:lnTo>
                    <a:lnTo>
                      <a:pt x="58" y="57"/>
                    </a:lnTo>
                    <a:lnTo>
                      <a:pt x="67" y="57"/>
                    </a:lnTo>
                    <a:lnTo>
                      <a:pt x="67" y="38"/>
                    </a:lnTo>
                    <a:close/>
                    <a:moveTo>
                      <a:pt x="67" y="76"/>
                    </a:moveTo>
                    <a:lnTo>
                      <a:pt x="76" y="76"/>
                    </a:lnTo>
                    <a:lnTo>
                      <a:pt x="76" y="105"/>
                    </a:lnTo>
                    <a:lnTo>
                      <a:pt x="67" y="105"/>
                    </a:lnTo>
                    <a:lnTo>
                      <a:pt x="67" y="76"/>
                    </a:lnTo>
                    <a:close/>
                    <a:moveTo>
                      <a:pt x="0" y="19"/>
                    </a:moveTo>
                    <a:lnTo>
                      <a:pt x="19" y="19"/>
                    </a:lnTo>
                    <a:lnTo>
                      <a:pt x="19" y="38"/>
                    </a:lnTo>
                    <a:lnTo>
                      <a:pt x="0" y="38"/>
                    </a:lnTo>
                    <a:lnTo>
                      <a:pt x="0" y="19"/>
                    </a:lnTo>
                    <a:close/>
                    <a:moveTo>
                      <a:pt x="0" y="143"/>
                    </a:moveTo>
                    <a:lnTo>
                      <a:pt x="19" y="143"/>
                    </a:lnTo>
                    <a:lnTo>
                      <a:pt x="19" y="162"/>
                    </a:lnTo>
                    <a:lnTo>
                      <a:pt x="0" y="162"/>
                    </a:lnTo>
                    <a:lnTo>
                      <a:pt x="0" y="143"/>
                    </a:lnTo>
                    <a:close/>
                    <a:moveTo>
                      <a:pt x="143" y="0"/>
                    </a:moveTo>
                    <a:lnTo>
                      <a:pt x="143" y="38"/>
                    </a:lnTo>
                    <a:lnTo>
                      <a:pt x="143" y="0"/>
                    </a:lnTo>
                    <a:close/>
                    <a:moveTo>
                      <a:pt x="143" y="143"/>
                    </a:moveTo>
                    <a:lnTo>
                      <a:pt x="143" y="181"/>
                    </a:lnTo>
                    <a:lnTo>
                      <a:pt x="143" y="143"/>
                    </a:lnTo>
                    <a:close/>
                    <a:moveTo>
                      <a:pt x="29" y="181"/>
                    </a:moveTo>
                    <a:lnTo>
                      <a:pt x="38" y="181"/>
                    </a:lnTo>
                    <a:lnTo>
                      <a:pt x="38" y="209"/>
                    </a:lnTo>
                    <a:lnTo>
                      <a:pt x="58" y="209"/>
                    </a:lnTo>
                    <a:lnTo>
                      <a:pt x="58" y="229"/>
                    </a:lnTo>
                    <a:lnTo>
                      <a:pt x="67" y="229"/>
                    </a:lnTo>
                    <a:lnTo>
                      <a:pt x="67" y="248"/>
                    </a:lnTo>
                    <a:lnTo>
                      <a:pt x="58" y="248"/>
                    </a:lnTo>
                    <a:lnTo>
                      <a:pt x="58" y="267"/>
                    </a:lnTo>
                    <a:lnTo>
                      <a:pt x="38" y="267"/>
                    </a:lnTo>
                    <a:lnTo>
                      <a:pt x="38" y="286"/>
                    </a:lnTo>
                    <a:lnTo>
                      <a:pt x="29" y="286"/>
                    </a:lnTo>
                    <a:lnTo>
                      <a:pt x="29" y="267"/>
                    </a:lnTo>
                    <a:lnTo>
                      <a:pt x="19" y="267"/>
                    </a:lnTo>
                    <a:lnTo>
                      <a:pt x="19" y="248"/>
                    </a:lnTo>
                    <a:lnTo>
                      <a:pt x="0" y="248"/>
                    </a:lnTo>
                    <a:lnTo>
                      <a:pt x="0" y="229"/>
                    </a:lnTo>
                    <a:lnTo>
                      <a:pt x="19" y="229"/>
                    </a:lnTo>
                    <a:lnTo>
                      <a:pt x="19" y="209"/>
                    </a:lnTo>
                    <a:lnTo>
                      <a:pt x="29" y="209"/>
                    </a:lnTo>
                    <a:lnTo>
                      <a:pt x="29" y="181"/>
                    </a:lnTo>
                    <a:close/>
                    <a:moveTo>
                      <a:pt x="29" y="229"/>
                    </a:moveTo>
                    <a:lnTo>
                      <a:pt x="38" y="229"/>
                    </a:lnTo>
                    <a:lnTo>
                      <a:pt x="38" y="248"/>
                    </a:lnTo>
                    <a:lnTo>
                      <a:pt x="29" y="248"/>
                    </a:lnTo>
                    <a:lnTo>
                      <a:pt x="29" y="229"/>
                    </a:lnTo>
                    <a:close/>
                    <a:moveTo>
                      <a:pt x="105" y="181"/>
                    </a:moveTo>
                    <a:lnTo>
                      <a:pt x="115" y="181"/>
                    </a:lnTo>
                    <a:lnTo>
                      <a:pt x="115" y="209"/>
                    </a:lnTo>
                    <a:lnTo>
                      <a:pt x="124" y="209"/>
                    </a:lnTo>
                    <a:lnTo>
                      <a:pt x="124" y="229"/>
                    </a:lnTo>
                    <a:lnTo>
                      <a:pt x="143" y="229"/>
                    </a:lnTo>
                    <a:lnTo>
                      <a:pt x="143" y="248"/>
                    </a:lnTo>
                    <a:lnTo>
                      <a:pt x="124" y="248"/>
                    </a:lnTo>
                    <a:lnTo>
                      <a:pt x="124" y="267"/>
                    </a:lnTo>
                    <a:lnTo>
                      <a:pt x="115" y="267"/>
                    </a:lnTo>
                    <a:lnTo>
                      <a:pt x="115" y="286"/>
                    </a:lnTo>
                    <a:lnTo>
                      <a:pt x="105" y="286"/>
                    </a:lnTo>
                    <a:lnTo>
                      <a:pt x="105" y="267"/>
                    </a:lnTo>
                    <a:lnTo>
                      <a:pt x="86" y="267"/>
                    </a:lnTo>
                    <a:lnTo>
                      <a:pt x="86" y="248"/>
                    </a:lnTo>
                    <a:lnTo>
                      <a:pt x="76" y="248"/>
                    </a:lnTo>
                    <a:lnTo>
                      <a:pt x="76" y="229"/>
                    </a:lnTo>
                    <a:lnTo>
                      <a:pt x="86" y="229"/>
                    </a:lnTo>
                    <a:lnTo>
                      <a:pt x="86" y="209"/>
                    </a:lnTo>
                    <a:lnTo>
                      <a:pt x="105" y="209"/>
                    </a:lnTo>
                    <a:lnTo>
                      <a:pt x="105" y="181"/>
                    </a:lnTo>
                    <a:close/>
                    <a:moveTo>
                      <a:pt x="105" y="229"/>
                    </a:moveTo>
                    <a:lnTo>
                      <a:pt x="115" y="229"/>
                    </a:lnTo>
                    <a:lnTo>
                      <a:pt x="115" y="248"/>
                    </a:lnTo>
                    <a:lnTo>
                      <a:pt x="105" y="248"/>
                    </a:lnTo>
                    <a:lnTo>
                      <a:pt x="105" y="229"/>
                    </a:lnTo>
                    <a:close/>
                    <a:moveTo>
                      <a:pt x="0" y="305"/>
                    </a:moveTo>
                    <a:lnTo>
                      <a:pt x="19" y="305"/>
                    </a:lnTo>
                    <a:lnTo>
                      <a:pt x="19" y="333"/>
                    </a:lnTo>
                    <a:lnTo>
                      <a:pt x="0" y="333"/>
                    </a:lnTo>
                    <a:lnTo>
                      <a:pt x="0" y="305"/>
                    </a:lnTo>
                    <a:close/>
                    <a:moveTo>
                      <a:pt x="143" y="286"/>
                    </a:moveTo>
                    <a:lnTo>
                      <a:pt x="143" y="333"/>
                    </a:lnTo>
                    <a:lnTo>
                      <a:pt x="143" y="286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5" name="Freeform 30">
                <a:extLst>
                  <a:ext uri="{FF2B5EF4-FFF2-40B4-BE49-F238E27FC236}">
                    <a16:creationId xmlns:a16="http://schemas.microsoft.com/office/drawing/2014/main" id="{47E53F51-9DFA-8E46-AC6C-DE0C1D8AE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568450"/>
                <a:ext cx="52387" cy="133350"/>
              </a:xfrm>
              <a:custGeom>
                <a:avLst/>
                <a:gdLst>
                  <a:gd name="T0" fmla="*/ 6912 w 144"/>
                  <a:gd name="T1" fmla="*/ 37281 h 372"/>
                  <a:gd name="T2" fmla="*/ 10550 w 144"/>
                  <a:gd name="T3" fmla="*/ 30470 h 372"/>
                  <a:gd name="T4" fmla="*/ 13824 w 144"/>
                  <a:gd name="T5" fmla="*/ 23659 h 372"/>
                  <a:gd name="T6" fmla="*/ 21100 w 144"/>
                  <a:gd name="T7" fmla="*/ 13622 h 372"/>
                  <a:gd name="T8" fmla="*/ 24375 w 144"/>
                  <a:gd name="T9" fmla="*/ 6811 h 372"/>
                  <a:gd name="T10" fmla="*/ 27649 w 144"/>
                  <a:gd name="T11" fmla="*/ 0 h 372"/>
                  <a:gd name="T12" fmla="*/ 31287 w 144"/>
                  <a:gd name="T13" fmla="*/ 6811 h 372"/>
                  <a:gd name="T14" fmla="*/ 38199 w 144"/>
                  <a:gd name="T15" fmla="*/ 13622 h 372"/>
                  <a:gd name="T16" fmla="*/ 41837 w 144"/>
                  <a:gd name="T17" fmla="*/ 23659 h 372"/>
                  <a:gd name="T18" fmla="*/ 45111 w 144"/>
                  <a:gd name="T19" fmla="*/ 30470 h 372"/>
                  <a:gd name="T20" fmla="*/ 52023 w 144"/>
                  <a:gd name="T21" fmla="*/ 37281 h 372"/>
                  <a:gd name="T22" fmla="*/ 52023 w 144"/>
                  <a:gd name="T23" fmla="*/ 74920 h 372"/>
                  <a:gd name="T24" fmla="*/ 45111 w 144"/>
                  <a:gd name="T25" fmla="*/ 81731 h 372"/>
                  <a:gd name="T26" fmla="*/ 41837 w 144"/>
                  <a:gd name="T27" fmla="*/ 88542 h 372"/>
                  <a:gd name="T28" fmla="*/ 38199 w 144"/>
                  <a:gd name="T29" fmla="*/ 98937 h 372"/>
                  <a:gd name="T30" fmla="*/ 31287 w 144"/>
                  <a:gd name="T31" fmla="*/ 105748 h 372"/>
                  <a:gd name="T32" fmla="*/ 27649 w 144"/>
                  <a:gd name="T33" fmla="*/ 112559 h 372"/>
                  <a:gd name="T34" fmla="*/ 21100 w 144"/>
                  <a:gd name="T35" fmla="*/ 132992 h 372"/>
                  <a:gd name="T36" fmla="*/ 13824 w 144"/>
                  <a:gd name="T37" fmla="*/ 126181 h 372"/>
                  <a:gd name="T38" fmla="*/ 10550 w 144"/>
                  <a:gd name="T39" fmla="*/ 119370 h 372"/>
                  <a:gd name="T40" fmla="*/ 6912 w 144"/>
                  <a:gd name="T41" fmla="*/ 112559 h 372"/>
                  <a:gd name="T42" fmla="*/ 0 w 144"/>
                  <a:gd name="T43" fmla="*/ 105748 h 372"/>
                  <a:gd name="T44" fmla="*/ 6912 w 144"/>
                  <a:gd name="T45" fmla="*/ 81731 h 372"/>
                  <a:gd name="T46" fmla="*/ 10550 w 144"/>
                  <a:gd name="T47" fmla="*/ 88542 h 372"/>
                  <a:gd name="T48" fmla="*/ 13824 w 144"/>
                  <a:gd name="T49" fmla="*/ 98937 h 372"/>
                  <a:gd name="T50" fmla="*/ 21100 w 144"/>
                  <a:gd name="T51" fmla="*/ 105748 h 372"/>
                  <a:gd name="T52" fmla="*/ 24375 w 144"/>
                  <a:gd name="T53" fmla="*/ 98937 h 372"/>
                  <a:gd name="T54" fmla="*/ 27649 w 144"/>
                  <a:gd name="T55" fmla="*/ 88542 h 372"/>
                  <a:gd name="T56" fmla="*/ 31287 w 144"/>
                  <a:gd name="T57" fmla="*/ 81731 h 372"/>
                  <a:gd name="T58" fmla="*/ 38199 w 144"/>
                  <a:gd name="T59" fmla="*/ 74920 h 372"/>
                  <a:gd name="T60" fmla="*/ 41837 w 144"/>
                  <a:gd name="T61" fmla="*/ 68109 h 372"/>
                  <a:gd name="T62" fmla="*/ 38199 w 144"/>
                  <a:gd name="T63" fmla="*/ 61298 h 372"/>
                  <a:gd name="T64" fmla="*/ 31287 w 144"/>
                  <a:gd name="T65" fmla="*/ 50902 h 372"/>
                  <a:gd name="T66" fmla="*/ 21100 w 144"/>
                  <a:gd name="T67" fmla="*/ 44092 h 372"/>
                  <a:gd name="T68" fmla="*/ 27649 w 144"/>
                  <a:gd name="T69" fmla="*/ 50902 h 372"/>
                  <a:gd name="T70" fmla="*/ 24375 w 144"/>
                  <a:gd name="T71" fmla="*/ 61298 h 372"/>
                  <a:gd name="T72" fmla="*/ 21100 w 144"/>
                  <a:gd name="T73" fmla="*/ 68109 h 372"/>
                  <a:gd name="T74" fmla="*/ 13824 w 144"/>
                  <a:gd name="T75" fmla="*/ 74920 h 372"/>
                  <a:gd name="T76" fmla="*/ 10550 w 144"/>
                  <a:gd name="T77" fmla="*/ 68109 h 372"/>
                  <a:gd name="T78" fmla="*/ 6912 w 144"/>
                  <a:gd name="T79" fmla="*/ 61298 h 372"/>
                  <a:gd name="T80" fmla="*/ 0 w 144"/>
                  <a:gd name="T81" fmla="*/ 50902 h 372"/>
                  <a:gd name="T82" fmla="*/ 0 w 144"/>
                  <a:gd name="T83" fmla="*/ 68109 h 372"/>
                  <a:gd name="T84" fmla="*/ 6912 w 144"/>
                  <a:gd name="T85" fmla="*/ 74920 h 372"/>
                  <a:gd name="T86" fmla="*/ 0 w 144"/>
                  <a:gd name="T87" fmla="*/ 68109 h 372"/>
                  <a:gd name="T88" fmla="*/ 52023 w 144"/>
                  <a:gd name="T89" fmla="*/ 98937 h 372"/>
                  <a:gd name="T90" fmla="*/ 41837 w 144"/>
                  <a:gd name="T91" fmla="*/ 105748 h 372"/>
                  <a:gd name="T92" fmla="*/ 45111 w 144"/>
                  <a:gd name="T93" fmla="*/ 112559 h 372"/>
                  <a:gd name="T94" fmla="*/ 52023 w 144"/>
                  <a:gd name="T95" fmla="*/ 119370 h 372"/>
                  <a:gd name="T96" fmla="*/ 52023 w 144"/>
                  <a:gd name="T97" fmla="*/ 126181 h 372"/>
                  <a:gd name="T98" fmla="*/ 45111 w 144"/>
                  <a:gd name="T99" fmla="*/ 119370 h 372"/>
                  <a:gd name="T100" fmla="*/ 41837 w 144"/>
                  <a:gd name="T101" fmla="*/ 105748 h 372"/>
                  <a:gd name="T102" fmla="*/ 38199 w 144"/>
                  <a:gd name="T103" fmla="*/ 126181 h 372"/>
                  <a:gd name="T104" fmla="*/ 31287 w 144"/>
                  <a:gd name="T105" fmla="*/ 132992 h 37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44" h="372">
                    <a:moveTo>
                      <a:pt x="0" y="104"/>
                    </a:moveTo>
                    <a:lnTo>
                      <a:pt x="19" y="104"/>
                    </a:lnTo>
                    <a:lnTo>
                      <a:pt x="19" y="85"/>
                    </a:lnTo>
                    <a:lnTo>
                      <a:pt x="29" y="85"/>
                    </a:lnTo>
                    <a:lnTo>
                      <a:pt x="29" y="66"/>
                    </a:lnTo>
                    <a:lnTo>
                      <a:pt x="38" y="66"/>
                    </a:lnTo>
                    <a:lnTo>
                      <a:pt x="38" y="38"/>
                    </a:lnTo>
                    <a:lnTo>
                      <a:pt x="58" y="38"/>
                    </a:lnTo>
                    <a:lnTo>
                      <a:pt x="58" y="19"/>
                    </a:lnTo>
                    <a:lnTo>
                      <a:pt x="67" y="19"/>
                    </a:lnTo>
                    <a:lnTo>
                      <a:pt x="67" y="0"/>
                    </a:lnTo>
                    <a:lnTo>
                      <a:pt x="76" y="0"/>
                    </a:lnTo>
                    <a:lnTo>
                      <a:pt x="76" y="19"/>
                    </a:lnTo>
                    <a:lnTo>
                      <a:pt x="86" y="19"/>
                    </a:lnTo>
                    <a:lnTo>
                      <a:pt x="86" y="38"/>
                    </a:lnTo>
                    <a:lnTo>
                      <a:pt x="105" y="38"/>
                    </a:lnTo>
                    <a:lnTo>
                      <a:pt x="105" y="66"/>
                    </a:lnTo>
                    <a:lnTo>
                      <a:pt x="115" y="66"/>
                    </a:lnTo>
                    <a:lnTo>
                      <a:pt x="115" y="85"/>
                    </a:lnTo>
                    <a:lnTo>
                      <a:pt x="124" y="85"/>
                    </a:lnTo>
                    <a:lnTo>
                      <a:pt x="124" y="104"/>
                    </a:lnTo>
                    <a:lnTo>
                      <a:pt x="143" y="104"/>
                    </a:lnTo>
                    <a:lnTo>
                      <a:pt x="143" y="123"/>
                    </a:lnTo>
                    <a:lnTo>
                      <a:pt x="143" y="209"/>
                    </a:lnTo>
                    <a:lnTo>
                      <a:pt x="143" y="228"/>
                    </a:lnTo>
                    <a:lnTo>
                      <a:pt x="124" y="228"/>
                    </a:lnTo>
                    <a:lnTo>
                      <a:pt x="124" y="247"/>
                    </a:lnTo>
                    <a:lnTo>
                      <a:pt x="115" y="247"/>
                    </a:lnTo>
                    <a:lnTo>
                      <a:pt x="115" y="276"/>
                    </a:lnTo>
                    <a:lnTo>
                      <a:pt x="105" y="276"/>
                    </a:lnTo>
                    <a:lnTo>
                      <a:pt x="105" y="295"/>
                    </a:lnTo>
                    <a:lnTo>
                      <a:pt x="86" y="295"/>
                    </a:lnTo>
                    <a:lnTo>
                      <a:pt x="86" y="314"/>
                    </a:lnTo>
                    <a:lnTo>
                      <a:pt x="76" y="314"/>
                    </a:lnTo>
                    <a:lnTo>
                      <a:pt x="76" y="371"/>
                    </a:lnTo>
                    <a:lnTo>
                      <a:pt x="58" y="371"/>
                    </a:lnTo>
                    <a:lnTo>
                      <a:pt x="58" y="352"/>
                    </a:lnTo>
                    <a:lnTo>
                      <a:pt x="38" y="352"/>
                    </a:lnTo>
                    <a:lnTo>
                      <a:pt x="38" y="333"/>
                    </a:lnTo>
                    <a:lnTo>
                      <a:pt x="29" y="333"/>
                    </a:lnTo>
                    <a:lnTo>
                      <a:pt x="29" y="314"/>
                    </a:lnTo>
                    <a:lnTo>
                      <a:pt x="19" y="314"/>
                    </a:lnTo>
                    <a:lnTo>
                      <a:pt x="19" y="295"/>
                    </a:lnTo>
                    <a:lnTo>
                      <a:pt x="0" y="295"/>
                    </a:lnTo>
                    <a:lnTo>
                      <a:pt x="0" y="228"/>
                    </a:lnTo>
                    <a:lnTo>
                      <a:pt x="19" y="228"/>
                    </a:lnTo>
                    <a:lnTo>
                      <a:pt x="19" y="247"/>
                    </a:lnTo>
                    <a:lnTo>
                      <a:pt x="29" y="247"/>
                    </a:lnTo>
                    <a:lnTo>
                      <a:pt x="29" y="276"/>
                    </a:lnTo>
                    <a:lnTo>
                      <a:pt x="38" y="276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58" y="276"/>
                    </a:lnTo>
                    <a:lnTo>
                      <a:pt x="67" y="276"/>
                    </a:lnTo>
                    <a:lnTo>
                      <a:pt x="67" y="247"/>
                    </a:lnTo>
                    <a:lnTo>
                      <a:pt x="76" y="247"/>
                    </a:lnTo>
                    <a:lnTo>
                      <a:pt x="76" y="228"/>
                    </a:lnTo>
                    <a:lnTo>
                      <a:pt x="86" y="228"/>
                    </a:lnTo>
                    <a:lnTo>
                      <a:pt x="86" y="209"/>
                    </a:lnTo>
                    <a:lnTo>
                      <a:pt x="105" y="209"/>
                    </a:lnTo>
                    <a:lnTo>
                      <a:pt x="105" y="190"/>
                    </a:lnTo>
                    <a:lnTo>
                      <a:pt x="115" y="190"/>
                    </a:lnTo>
                    <a:lnTo>
                      <a:pt x="115" y="171"/>
                    </a:lnTo>
                    <a:lnTo>
                      <a:pt x="105" y="171"/>
                    </a:lnTo>
                    <a:lnTo>
                      <a:pt x="105" y="142"/>
                    </a:lnTo>
                    <a:lnTo>
                      <a:pt x="86" y="142"/>
                    </a:lnTo>
                    <a:lnTo>
                      <a:pt x="86" y="123"/>
                    </a:lnTo>
                    <a:lnTo>
                      <a:pt x="58" y="123"/>
                    </a:lnTo>
                    <a:lnTo>
                      <a:pt x="58" y="142"/>
                    </a:lnTo>
                    <a:lnTo>
                      <a:pt x="76" y="142"/>
                    </a:lnTo>
                    <a:lnTo>
                      <a:pt x="76" y="171"/>
                    </a:lnTo>
                    <a:lnTo>
                      <a:pt x="67" y="171"/>
                    </a:lnTo>
                    <a:lnTo>
                      <a:pt x="67" y="190"/>
                    </a:lnTo>
                    <a:lnTo>
                      <a:pt x="58" y="190"/>
                    </a:lnTo>
                    <a:lnTo>
                      <a:pt x="58" y="209"/>
                    </a:lnTo>
                    <a:lnTo>
                      <a:pt x="38" y="209"/>
                    </a:lnTo>
                    <a:lnTo>
                      <a:pt x="38" y="190"/>
                    </a:lnTo>
                    <a:lnTo>
                      <a:pt x="29" y="190"/>
                    </a:lnTo>
                    <a:lnTo>
                      <a:pt x="29" y="171"/>
                    </a:lnTo>
                    <a:lnTo>
                      <a:pt x="19" y="171"/>
                    </a:lnTo>
                    <a:lnTo>
                      <a:pt x="19" y="142"/>
                    </a:lnTo>
                    <a:lnTo>
                      <a:pt x="0" y="142"/>
                    </a:lnTo>
                    <a:lnTo>
                      <a:pt x="0" y="104"/>
                    </a:lnTo>
                    <a:close/>
                    <a:moveTo>
                      <a:pt x="0" y="190"/>
                    </a:moveTo>
                    <a:lnTo>
                      <a:pt x="19" y="190"/>
                    </a:lnTo>
                    <a:lnTo>
                      <a:pt x="19" y="209"/>
                    </a:lnTo>
                    <a:lnTo>
                      <a:pt x="0" y="209"/>
                    </a:lnTo>
                    <a:lnTo>
                      <a:pt x="0" y="190"/>
                    </a:lnTo>
                    <a:close/>
                    <a:moveTo>
                      <a:pt x="143" y="247"/>
                    </a:moveTo>
                    <a:lnTo>
                      <a:pt x="143" y="276"/>
                    </a:lnTo>
                    <a:lnTo>
                      <a:pt x="143" y="247"/>
                    </a:lnTo>
                    <a:close/>
                    <a:moveTo>
                      <a:pt x="115" y="295"/>
                    </a:moveTo>
                    <a:lnTo>
                      <a:pt x="124" y="295"/>
                    </a:lnTo>
                    <a:lnTo>
                      <a:pt x="124" y="314"/>
                    </a:lnTo>
                    <a:lnTo>
                      <a:pt x="143" y="314"/>
                    </a:lnTo>
                    <a:lnTo>
                      <a:pt x="143" y="333"/>
                    </a:lnTo>
                    <a:lnTo>
                      <a:pt x="143" y="371"/>
                    </a:lnTo>
                    <a:lnTo>
                      <a:pt x="143" y="352"/>
                    </a:lnTo>
                    <a:lnTo>
                      <a:pt x="124" y="352"/>
                    </a:lnTo>
                    <a:lnTo>
                      <a:pt x="124" y="333"/>
                    </a:lnTo>
                    <a:lnTo>
                      <a:pt x="115" y="333"/>
                    </a:lnTo>
                    <a:lnTo>
                      <a:pt x="115" y="295"/>
                    </a:lnTo>
                    <a:close/>
                    <a:moveTo>
                      <a:pt x="86" y="352"/>
                    </a:moveTo>
                    <a:lnTo>
                      <a:pt x="105" y="352"/>
                    </a:lnTo>
                    <a:lnTo>
                      <a:pt x="105" y="371"/>
                    </a:lnTo>
                    <a:lnTo>
                      <a:pt x="86" y="371"/>
                    </a:lnTo>
                    <a:lnTo>
                      <a:pt x="86" y="352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6" name="Freeform 31">
                <a:extLst>
                  <a:ext uri="{FF2B5EF4-FFF2-40B4-BE49-F238E27FC236}">
                    <a16:creationId xmlns:a16="http://schemas.microsoft.com/office/drawing/2014/main" id="{300E876E-F1EA-2249-BDE1-067BD5C1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613" y="1471613"/>
                <a:ext cx="52387" cy="120650"/>
              </a:xfrm>
              <a:custGeom>
                <a:avLst/>
                <a:gdLst>
                  <a:gd name="T0" fmla="*/ 20737 w 144"/>
                  <a:gd name="T1" fmla="*/ 6863 h 334"/>
                  <a:gd name="T2" fmla="*/ 10550 w 144"/>
                  <a:gd name="T3" fmla="*/ 13727 h 334"/>
                  <a:gd name="T4" fmla="*/ 6912 w 144"/>
                  <a:gd name="T5" fmla="*/ 27453 h 334"/>
                  <a:gd name="T6" fmla="*/ 6912 w 144"/>
                  <a:gd name="T7" fmla="*/ 37929 h 334"/>
                  <a:gd name="T8" fmla="*/ 10550 w 144"/>
                  <a:gd name="T9" fmla="*/ 51656 h 334"/>
                  <a:gd name="T10" fmla="*/ 20737 w 144"/>
                  <a:gd name="T11" fmla="*/ 58519 h 334"/>
                  <a:gd name="T12" fmla="*/ 24375 w 144"/>
                  <a:gd name="T13" fmla="*/ 75497 h 334"/>
                  <a:gd name="T14" fmla="*/ 34561 w 144"/>
                  <a:gd name="T15" fmla="*/ 65382 h 334"/>
                  <a:gd name="T16" fmla="*/ 38199 w 144"/>
                  <a:gd name="T17" fmla="*/ 51656 h 334"/>
                  <a:gd name="T18" fmla="*/ 48385 w 144"/>
                  <a:gd name="T19" fmla="*/ 44792 h 334"/>
                  <a:gd name="T20" fmla="*/ 52023 w 144"/>
                  <a:gd name="T21" fmla="*/ 27453 h 334"/>
                  <a:gd name="T22" fmla="*/ 45111 w 144"/>
                  <a:gd name="T23" fmla="*/ 20590 h 334"/>
                  <a:gd name="T24" fmla="*/ 38199 w 144"/>
                  <a:gd name="T25" fmla="*/ 6863 h 334"/>
                  <a:gd name="T26" fmla="*/ 31287 w 144"/>
                  <a:gd name="T27" fmla="*/ 13727 h 334"/>
                  <a:gd name="T28" fmla="*/ 20737 w 144"/>
                  <a:gd name="T29" fmla="*/ 20590 h 334"/>
                  <a:gd name="T30" fmla="*/ 17462 w 144"/>
                  <a:gd name="T31" fmla="*/ 37929 h 334"/>
                  <a:gd name="T32" fmla="*/ 24375 w 144"/>
                  <a:gd name="T33" fmla="*/ 44792 h 334"/>
                  <a:gd name="T34" fmla="*/ 31287 w 144"/>
                  <a:gd name="T35" fmla="*/ 44792 h 334"/>
                  <a:gd name="T36" fmla="*/ 38199 w 144"/>
                  <a:gd name="T37" fmla="*/ 37929 h 334"/>
                  <a:gd name="T38" fmla="*/ 34561 w 144"/>
                  <a:gd name="T39" fmla="*/ 20590 h 334"/>
                  <a:gd name="T40" fmla="*/ 31287 w 144"/>
                  <a:gd name="T41" fmla="*/ 27453 h 334"/>
                  <a:gd name="T42" fmla="*/ 31287 w 144"/>
                  <a:gd name="T43" fmla="*/ 37929 h 334"/>
                  <a:gd name="T44" fmla="*/ 48385 w 144"/>
                  <a:gd name="T45" fmla="*/ 6863 h 334"/>
                  <a:gd name="T46" fmla="*/ 52023 w 144"/>
                  <a:gd name="T47" fmla="*/ 6863 h 334"/>
                  <a:gd name="T48" fmla="*/ 48385 w 144"/>
                  <a:gd name="T49" fmla="*/ 58519 h 334"/>
                  <a:gd name="T50" fmla="*/ 3638 w 144"/>
                  <a:gd name="T51" fmla="*/ 0 h 334"/>
                  <a:gd name="T52" fmla="*/ 3638 w 144"/>
                  <a:gd name="T53" fmla="*/ 13727 h 334"/>
                  <a:gd name="T54" fmla="*/ 0 w 144"/>
                  <a:gd name="T55" fmla="*/ 51656 h 334"/>
                  <a:gd name="T56" fmla="*/ 3638 w 144"/>
                  <a:gd name="T57" fmla="*/ 51656 h 334"/>
                  <a:gd name="T58" fmla="*/ 38199 w 144"/>
                  <a:gd name="T59" fmla="*/ 75497 h 334"/>
                  <a:gd name="T60" fmla="*/ 31287 w 144"/>
                  <a:gd name="T61" fmla="*/ 82721 h 334"/>
                  <a:gd name="T62" fmla="*/ 34561 w 144"/>
                  <a:gd name="T63" fmla="*/ 96448 h 334"/>
                  <a:gd name="T64" fmla="*/ 45111 w 144"/>
                  <a:gd name="T65" fmla="*/ 103311 h 334"/>
                  <a:gd name="T66" fmla="*/ 48385 w 144"/>
                  <a:gd name="T67" fmla="*/ 89584 h 334"/>
                  <a:gd name="T68" fmla="*/ 48385 w 144"/>
                  <a:gd name="T69" fmla="*/ 82721 h 334"/>
                  <a:gd name="T70" fmla="*/ 45111 w 144"/>
                  <a:gd name="T71" fmla="*/ 65382 h 334"/>
                  <a:gd name="T72" fmla="*/ 38199 w 144"/>
                  <a:gd name="T73" fmla="*/ 89584 h 334"/>
                  <a:gd name="T74" fmla="*/ 17462 w 144"/>
                  <a:gd name="T75" fmla="*/ 65382 h 334"/>
                  <a:gd name="T76" fmla="*/ 6912 w 144"/>
                  <a:gd name="T77" fmla="*/ 75497 h 334"/>
                  <a:gd name="T78" fmla="*/ 3638 w 144"/>
                  <a:gd name="T79" fmla="*/ 89584 h 334"/>
                  <a:gd name="T80" fmla="*/ 10550 w 144"/>
                  <a:gd name="T81" fmla="*/ 96448 h 334"/>
                  <a:gd name="T82" fmla="*/ 17462 w 144"/>
                  <a:gd name="T83" fmla="*/ 96448 h 334"/>
                  <a:gd name="T84" fmla="*/ 24375 w 144"/>
                  <a:gd name="T85" fmla="*/ 89584 h 334"/>
                  <a:gd name="T86" fmla="*/ 20737 w 144"/>
                  <a:gd name="T87" fmla="*/ 75497 h 334"/>
                  <a:gd name="T88" fmla="*/ 17462 w 144"/>
                  <a:gd name="T89" fmla="*/ 82721 h 334"/>
                  <a:gd name="T90" fmla="*/ 17462 w 144"/>
                  <a:gd name="T91" fmla="*/ 89584 h 334"/>
                  <a:gd name="T92" fmla="*/ 48385 w 144"/>
                  <a:gd name="T93" fmla="*/ 110174 h 334"/>
                  <a:gd name="T94" fmla="*/ 52023 w 144"/>
                  <a:gd name="T95" fmla="*/ 110174 h 334"/>
                  <a:gd name="T96" fmla="*/ 0 w 144"/>
                  <a:gd name="T97" fmla="*/ 120289 h 33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44" h="334">
                    <a:moveTo>
                      <a:pt x="95" y="0"/>
                    </a:moveTo>
                    <a:lnTo>
                      <a:pt x="57" y="0"/>
                    </a:lnTo>
                    <a:lnTo>
                      <a:pt x="57" y="19"/>
                    </a:lnTo>
                    <a:lnTo>
                      <a:pt x="48" y="19"/>
                    </a:lnTo>
                    <a:lnTo>
                      <a:pt x="48" y="38"/>
                    </a:lnTo>
                    <a:lnTo>
                      <a:pt x="29" y="38"/>
                    </a:lnTo>
                    <a:lnTo>
                      <a:pt x="29" y="57"/>
                    </a:lnTo>
                    <a:lnTo>
                      <a:pt x="19" y="57"/>
                    </a:lnTo>
                    <a:lnTo>
                      <a:pt x="19" y="76"/>
                    </a:lnTo>
                    <a:lnTo>
                      <a:pt x="10" y="76"/>
                    </a:lnTo>
                    <a:lnTo>
                      <a:pt x="10" y="105"/>
                    </a:lnTo>
                    <a:lnTo>
                      <a:pt x="19" y="105"/>
                    </a:lnTo>
                    <a:lnTo>
                      <a:pt x="19" y="124"/>
                    </a:lnTo>
                    <a:lnTo>
                      <a:pt x="29" y="124"/>
                    </a:lnTo>
                    <a:lnTo>
                      <a:pt x="29" y="143"/>
                    </a:lnTo>
                    <a:lnTo>
                      <a:pt x="48" y="143"/>
                    </a:lnTo>
                    <a:lnTo>
                      <a:pt x="48" y="162"/>
                    </a:lnTo>
                    <a:lnTo>
                      <a:pt x="57" y="162"/>
                    </a:lnTo>
                    <a:lnTo>
                      <a:pt x="57" y="181"/>
                    </a:lnTo>
                    <a:lnTo>
                      <a:pt x="67" y="181"/>
                    </a:lnTo>
                    <a:lnTo>
                      <a:pt x="67" y="209"/>
                    </a:lnTo>
                    <a:lnTo>
                      <a:pt x="86" y="209"/>
                    </a:lnTo>
                    <a:lnTo>
                      <a:pt x="86" y="181"/>
                    </a:lnTo>
                    <a:lnTo>
                      <a:pt x="95" y="181"/>
                    </a:lnTo>
                    <a:lnTo>
                      <a:pt x="95" y="162"/>
                    </a:lnTo>
                    <a:lnTo>
                      <a:pt x="105" y="162"/>
                    </a:lnTo>
                    <a:lnTo>
                      <a:pt x="105" y="143"/>
                    </a:lnTo>
                    <a:lnTo>
                      <a:pt x="124" y="143"/>
                    </a:lnTo>
                    <a:lnTo>
                      <a:pt x="124" y="124"/>
                    </a:lnTo>
                    <a:lnTo>
                      <a:pt x="133" y="124"/>
                    </a:lnTo>
                    <a:lnTo>
                      <a:pt x="133" y="105"/>
                    </a:lnTo>
                    <a:lnTo>
                      <a:pt x="143" y="105"/>
                    </a:lnTo>
                    <a:lnTo>
                      <a:pt x="143" y="76"/>
                    </a:lnTo>
                    <a:lnTo>
                      <a:pt x="133" y="76"/>
                    </a:lnTo>
                    <a:lnTo>
                      <a:pt x="133" y="57"/>
                    </a:lnTo>
                    <a:lnTo>
                      <a:pt x="124" y="57"/>
                    </a:lnTo>
                    <a:lnTo>
                      <a:pt x="124" y="38"/>
                    </a:lnTo>
                    <a:lnTo>
                      <a:pt x="105" y="38"/>
                    </a:lnTo>
                    <a:lnTo>
                      <a:pt x="105" y="19"/>
                    </a:lnTo>
                    <a:lnTo>
                      <a:pt x="95" y="19"/>
                    </a:lnTo>
                    <a:lnTo>
                      <a:pt x="95" y="0"/>
                    </a:lnTo>
                    <a:close/>
                    <a:moveTo>
                      <a:pt x="86" y="38"/>
                    </a:moveTo>
                    <a:lnTo>
                      <a:pt x="67" y="38"/>
                    </a:lnTo>
                    <a:lnTo>
                      <a:pt x="67" y="57"/>
                    </a:lnTo>
                    <a:lnTo>
                      <a:pt x="57" y="57"/>
                    </a:lnTo>
                    <a:lnTo>
                      <a:pt x="57" y="76"/>
                    </a:lnTo>
                    <a:lnTo>
                      <a:pt x="48" y="76"/>
                    </a:lnTo>
                    <a:lnTo>
                      <a:pt x="48" y="105"/>
                    </a:lnTo>
                    <a:lnTo>
                      <a:pt x="57" y="105"/>
                    </a:lnTo>
                    <a:lnTo>
                      <a:pt x="57" y="124"/>
                    </a:lnTo>
                    <a:lnTo>
                      <a:pt x="67" y="124"/>
                    </a:lnTo>
                    <a:lnTo>
                      <a:pt x="67" y="143"/>
                    </a:lnTo>
                    <a:lnTo>
                      <a:pt x="86" y="143"/>
                    </a:lnTo>
                    <a:lnTo>
                      <a:pt x="86" y="124"/>
                    </a:lnTo>
                    <a:lnTo>
                      <a:pt x="95" y="124"/>
                    </a:lnTo>
                    <a:lnTo>
                      <a:pt x="95" y="105"/>
                    </a:lnTo>
                    <a:lnTo>
                      <a:pt x="105" y="105"/>
                    </a:lnTo>
                    <a:lnTo>
                      <a:pt x="105" y="76"/>
                    </a:lnTo>
                    <a:lnTo>
                      <a:pt x="95" y="76"/>
                    </a:lnTo>
                    <a:lnTo>
                      <a:pt x="95" y="57"/>
                    </a:lnTo>
                    <a:lnTo>
                      <a:pt x="86" y="57"/>
                    </a:lnTo>
                    <a:lnTo>
                      <a:pt x="86" y="38"/>
                    </a:lnTo>
                    <a:close/>
                    <a:moveTo>
                      <a:pt x="86" y="76"/>
                    </a:moveTo>
                    <a:lnTo>
                      <a:pt x="67" y="76"/>
                    </a:lnTo>
                    <a:lnTo>
                      <a:pt x="67" y="105"/>
                    </a:lnTo>
                    <a:lnTo>
                      <a:pt x="86" y="105"/>
                    </a:lnTo>
                    <a:lnTo>
                      <a:pt x="86" y="76"/>
                    </a:lnTo>
                    <a:close/>
                    <a:moveTo>
                      <a:pt x="143" y="19"/>
                    </a:moveTo>
                    <a:lnTo>
                      <a:pt x="133" y="19"/>
                    </a:lnTo>
                    <a:lnTo>
                      <a:pt x="133" y="38"/>
                    </a:lnTo>
                    <a:lnTo>
                      <a:pt x="143" y="38"/>
                    </a:lnTo>
                    <a:lnTo>
                      <a:pt x="143" y="19"/>
                    </a:lnTo>
                    <a:close/>
                    <a:moveTo>
                      <a:pt x="143" y="143"/>
                    </a:moveTo>
                    <a:lnTo>
                      <a:pt x="133" y="143"/>
                    </a:lnTo>
                    <a:lnTo>
                      <a:pt x="133" y="162"/>
                    </a:lnTo>
                    <a:lnTo>
                      <a:pt x="143" y="162"/>
                    </a:lnTo>
                    <a:lnTo>
                      <a:pt x="143" y="143"/>
                    </a:lnTo>
                    <a:close/>
                    <a:moveTo>
                      <a:pt x="1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10" y="38"/>
                    </a:lnTo>
                    <a:lnTo>
                      <a:pt x="10" y="0"/>
                    </a:lnTo>
                    <a:close/>
                    <a:moveTo>
                      <a:pt x="10" y="143"/>
                    </a:moveTo>
                    <a:lnTo>
                      <a:pt x="0" y="143"/>
                    </a:lnTo>
                    <a:lnTo>
                      <a:pt x="0" y="181"/>
                    </a:lnTo>
                    <a:lnTo>
                      <a:pt x="10" y="181"/>
                    </a:lnTo>
                    <a:lnTo>
                      <a:pt x="10" y="143"/>
                    </a:lnTo>
                    <a:close/>
                    <a:moveTo>
                      <a:pt x="124" y="181"/>
                    </a:moveTo>
                    <a:lnTo>
                      <a:pt x="105" y="181"/>
                    </a:lnTo>
                    <a:lnTo>
                      <a:pt x="105" y="209"/>
                    </a:lnTo>
                    <a:lnTo>
                      <a:pt x="95" y="209"/>
                    </a:lnTo>
                    <a:lnTo>
                      <a:pt x="95" y="229"/>
                    </a:lnTo>
                    <a:lnTo>
                      <a:pt x="86" y="229"/>
                    </a:lnTo>
                    <a:lnTo>
                      <a:pt x="86" y="248"/>
                    </a:lnTo>
                    <a:lnTo>
                      <a:pt x="95" y="248"/>
                    </a:lnTo>
                    <a:lnTo>
                      <a:pt x="95" y="267"/>
                    </a:lnTo>
                    <a:lnTo>
                      <a:pt x="105" y="267"/>
                    </a:lnTo>
                    <a:lnTo>
                      <a:pt x="105" y="286"/>
                    </a:lnTo>
                    <a:lnTo>
                      <a:pt x="124" y="286"/>
                    </a:lnTo>
                    <a:lnTo>
                      <a:pt x="124" y="267"/>
                    </a:lnTo>
                    <a:lnTo>
                      <a:pt x="133" y="267"/>
                    </a:lnTo>
                    <a:lnTo>
                      <a:pt x="133" y="248"/>
                    </a:lnTo>
                    <a:lnTo>
                      <a:pt x="143" y="248"/>
                    </a:lnTo>
                    <a:lnTo>
                      <a:pt x="143" y="229"/>
                    </a:lnTo>
                    <a:lnTo>
                      <a:pt x="133" y="229"/>
                    </a:lnTo>
                    <a:lnTo>
                      <a:pt x="133" y="209"/>
                    </a:lnTo>
                    <a:lnTo>
                      <a:pt x="124" y="209"/>
                    </a:lnTo>
                    <a:lnTo>
                      <a:pt x="124" y="181"/>
                    </a:lnTo>
                    <a:close/>
                    <a:moveTo>
                      <a:pt x="124" y="229"/>
                    </a:moveTo>
                    <a:lnTo>
                      <a:pt x="105" y="229"/>
                    </a:lnTo>
                    <a:lnTo>
                      <a:pt x="105" y="248"/>
                    </a:lnTo>
                    <a:lnTo>
                      <a:pt x="124" y="248"/>
                    </a:lnTo>
                    <a:lnTo>
                      <a:pt x="124" y="229"/>
                    </a:lnTo>
                    <a:close/>
                    <a:moveTo>
                      <a:pt x="48" y="181"/>
                    </a:moveTo>
                    <a:lnTo>
                      <a:pt x="29" y="181"/>
                    </a:lnTo>
                    <a:lnTo>
                      <a:pt x="29" y="209"/>
                    </a:lnTo>
                    <a:lnTo>
                      <a:pt x="19" y="209"/>
                    </a:lnTo>
                    <a:lnTo>
                      <a:pt x="19" y="229"/>
                    </a:lnTo>
                    <a:lnTo>
                      <a:pt x="10" y="229"/>
                    </a:lnTo>
                    <a:lnTo>
                      <a:pt x="10" y="248"/>
                    </a:lnTo>
                    <a:lnTo>
                      <a:pt x="19" y="248"/>
                    </a:lnTo>
                    <a:lnTo>
                      <a:pt x="19" y="267"/>
                    </a:lnTo>
                    <a:lnTo>
                      <a:pt x="29" y="267"/>
                    </a:lnTo>
                    <a:lnTo>
                      <a:pt x="29" y="286"/>
                    </a:lnTo>
                    <a:lnTo>
                      <a:pt x="48" y="286"/>
                    </a:lnTo>
                    <a:lnTo>
                      <a:pt x="48" y="267"/>
                    </a:lnTo>
                    <a:lnTo>
                      <a:pt x="57" y="267"/>
                    </a:lnTo>
                    <a:lnTo>
                      <a:pt x="57" y="248"/>
                    </a:lnTo>
                    <a:lnTo>
                      <a:pt x="67" y="248"/>
                    </a:lnTo>
                    <a:lnTo>
                      <a:pt x="67" y="229"/>
                    </a:lnTo>
                    <a:lnTo>
                      <a:pt x="57" y="229"/>
                    </a:lnTo>
                    <a:lnTo>
                      <a:pt x="57" y="209"/>
                    </a:lnTo>
                    <a:lnTo>
                      <a:pt x="48" y="209"/>
                    </a:lnTo>
                    <a:lnTo>
                      <a:pt x="48" y="181"/>
                    </a:lnTo>
                    <a:close/>
                    <a:moveTo>
                      <a:pt x="48" y="229"/>
                    </a:moveTo>
                    <a:lnTo>
                      <a:pt x="29" y="229"/>
                    </a:lnTo>
                    <a:lnTo>
                      <a:pt x="29" y="248"/>
                    </a:lnTo>
                    <a:lnTo>
                      <a:pt x="48" y="248"/>
                    </a:lnTo>
                    <a:lnTo>
                      <a:pt x="48" y="229"/>
                    </a:lnTo>
                    <a:close/>
                    <a:moveTo>
                      <a:pt x="143" y="305"/>
                    </a:moveTo>
                    <a:lnTo>
                      <a:pt x="133" y="305"/>
                    </a:lnTo>
                    <a:lnTo>
                      <a:pt x="133" y="333"/>
                    </a:lnTo>
                    <a:lnTo>
                      <a:pt x="143" y="333"/>
                    </a:lnTo>
                    <a:lnTo>
                      <a:pt x="143" y="305"/>
                    </a:lnTo>
                    <a:close/>
                    <a:moveTo>
                      <a:pt x="10" y="286"/>
                    </a:moveTo>
                    <a:lnTo>
                      <a:pt x="0" y="286"/>
                    </a:lnTo>
                    <a:lnTo>
                      <a:pt x="0" y="333"/>
                    </a:lnTo>
                    <a:lnTo>
                      <a:pt x="10" y="333"/>
                    </a:lnTo>
                    <a:lnTo>
                      <a:pt x="10" y="286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7" name="Freeform 32">
                <a:extLst>
                  <a:ext uri="{FF2B5EF4-FFF2-40B4-BE49-F238E27FC236}">
                    <a16:creationId xmlns:a16="http://schemas.microsoft.com/office/drawing/2014/main" id="{6F673600-09C0-054C-97ED-E67F3460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613" y="1568450"/>
                <a:ext cx="52387" cy="133350"/>
              </a:xfrm>
              <a:custGeom>
                <a:avLst/>
                <a:gdLst>
                  <a:gd name="T0" fmla="*/ 48385 w 144"/>
                  <a:gd name="T1" fmla="*/ 37281 h 372"/>
                  <a:gd name="T2" fmla="*/ 45111 w 144"/>
                  <a:gd name="T3" fmla="*/ 30470 h 372"/>
                  <a:gd name="T4" fmla="*/ 38199 w 144"/>
                  <a:gd name="T5" fmla="*/ 23659 h 372"/>
                  <a:gd name="T6" fmla="*/ 34561 w 144"/>
                  <a:gd name="T7" fmla="*/ 13622 h 372"/>
                  <a:gd name="T8" fmla="*/ 31287 w 144"/>
                  <a:gd name="T9" fmla="*/ 6811 h 372"/>
                  <a:gd name="T10" fmla="*/ 24375 w 144"/>
                  <a:gd name="T11" fmla="*/ 0 h 372"/>
                  <a:gd name="T12" fmla="*/ 20737 w 144"/>
                  <a:gd name="T13" fmla="*/ 6811 h 372"/>
                  <a:gd name="T14" fmla="*/ 17462 w 144"/>
                  <a:gd name="T15" fmla="*/ 13622 h 372"/>
                  <a:gd name="T16" fmla="*/ 10550 w 144"/>
                  <a:gd name="T17" fmla="*/ 23659 h 372"/>
                  <a:gd name="T18" fmla="*/ 6912 w 144"/>
                  <a:gd name="T19" fmla="*/ 30470 h 372"/>
                  <a:gd name="T20" fmla="*/ 3638 w 144"/>
                  <a:gd name="T21" fmla="*/ 37281 h 372"/>
                  <a:gd name="T22" fmla="*/ 0 w 144"/>
                  <a:gd name="T23" fmla="*/ 44092 h 372"/>
                  <a:gd name="T24" fmla="*/ 3638 w 144"/>
                  <a:gd name="T25" fmla="*/ 74920 h 372"/>
                  <a:gd name="T26" fmla="*/ 6912 w 144"/>
                  <a:gd name="T27" fmla="*/ 81731 h 372"/>
                  <a:gd name="T28" fmla="*/ 10550 w 144"/>
                  <a:gd name="T29" fmla="*/ 88542 h 372"/>
                  <a:gd name="T30" fmla="*/ 17462 w 144"/>
                  <a:gd name="T31" fmla="*/ 98937 h 372"/>
                  <a:gd name="T32" fmla="*/ 20737 w 144"/>
                  <a:gd name="T33" fmla="*/ 105748 h 372"/>
                  <a:gd name="T34" fmla="*/ 24375 w 144"/>
                  <a:gd name="T35" fmla="*/ 112559 h 372"/>
                  <a:gd name="T36" fmla="*/ 34561 w 144"/>
                  <a:gd name="T37" fmla="*/ 132992 h 372"/>
                  <a:gd name="T38" fmla="*/ 38199 w 144"/>
                  <a:gd name="T39" fmla="*/ 126181 h 372"/>
                  <a:gd name="T40" fmla="*/ 45111 w 144"/>
                  <a:gd name="T41" fmla="*/ 119370 h 372"/>
                  <a:gd name="T42" fmla="*/ 48385 w 144"/>
                  <a:gd name="T43" fmla="*/ 112559 h 372"/>
                  <a:gd name="T44" fmla="*/ 52023 w 144"/>
                  <a:gd name="T45" fmla="*/ 105748 h 372"/>
                  <a:gd name="T46" fmla="*/ 48385 w 144"/>
                  <a:gd name="T47" fmla="*/ 81731 h 372"/>
                  <a:gd name="T48" fmla="*/ 45111 w 144"/>
                  <a:gd name="T49" fmla="*/ 88542 h 372"/>
                  <a:gd name="T50" fmla="*/ 38199 w 144"/>
                  <a:gd name="T51" fmla="*/ 98937 h 372"/>
                  <a:gd name="T52" fmla="*/ 34561 w 144"/>
                  <a:gd name="T53" fmla="*/ 105748 h 372"/>
                  <a:gd name="T54" fmla="*/ 31287 w 144"/>
                  <a:gd name="T55" fmla="*/ 98937 h 372"/>
                  <a:gd name="T56" fmla="*/ 24375 w 144"/>
                  <a:gd name="T57" fmla="*/ 88542 h 372"/>
                  <a:gd name="T58" fmla="*/ 20737 w 144"/>
                  <a:gd name="T59" fmla="*/ 81731 h 372"/>
                  <a:gd name="T60" fmla="*/ 17462 w 144"/>
                  <a:gd name="T61" fmla="*/ 74920 h 372"/>
                  <a:gd name="T62" fmla="*/ 10550 w 144"/>
                  <a:gd name="T63" fmla="*/ 68109 h 372"/>
                  <a:gd name="T64" fmla="*/ 17462 w 144"/>
                  <a:gd name="T65" fmla="*/ 61298 h 372"/>
                  <a:gd name="T66" fmla="*/ 20737 w 144"/>
                  <a:gd name="T67" fmla="*/ 50902 h 372"/>
                  <a:gd name="T68" fmla="*/ 34561 w 144"/>
                  <a:gd name="T69" fmla="*/ 44092 h 372"/>
                  <a:gd name="T70" fmla="*/ 24375 w 144"/>
                  <a:gd name="T71" fmla="*/ 50902 h 372"/>
                  <a:gd name="T72" fmla="*/ 31287 w 144"/>
                  <a:gd name="T73" fmla="*/ 61298 h 372"/>
                  <a:gd name="T74" fmla="*/ 34561 w 144"/>
                  <a:gd name="T75" fmla="*/ 68109 h 372"/>
                  <a:gd name="T76" fmla="*/ 38199 w 144"/>
                  <a:gd name="T77" fmla="*/ 74920 h 372"/>
                  <a:gd name="T78" fmla="*/ 45111 w 144"/>
                  <a:gd name="T79" fmla="*/ 68109 h 372"/>
                  <a:gd name="T80" fmla="*/ 48385 w 144"/>
                  <a:gd name="T81" fmla="*/ 61298 h 372"/>
                  <a:gd name="T82" fmla="*/ 52023 w 144"/>
                  <a:gd name="T83" fmla="*/ 50902 h 372"/>
                  <a:gd name="T84" fmla="*/ 52023 w 144"/>
                  <a:gd name="T85" fmla="*/ 68109 h 372"/>
                  <a:gd name="T86" fmla="*/ 48385 w 144"/>
                  <a:gd name="T87" fmla="*/ 74920 h 372"/>
                  <a:gd name="T88" fmla="*/ 52023 w 144"/>
                  <a:gd name="T89" fmla="*/ 68109 h 372"/>
                  <a:gd name="T90" fmla="*/ 0 w 144"/>
                  <a:gd name="T91" fmla="*/ 88542 h 372"/>
                  <a:gd name="T92" fmla="*/ 3638 w 144"/>
                  <a:gd name="T93" fmla="*/ 98937 h 372"/>
                  <a:gd name="T94" fmla="*/ 10550 w 144"/>
                  <a:gd name="T95" fmla="*/ 105748 h 372"/>
                  <a:gd name="T96" fmla="*/ 6912 w 144"/>
                  <a:gd name="T97" fmla="*/ 112559 h 372"/>
                  <a:gd name="T98" fmla="*/ 3638 w 144"/>
                  <a:gd name="T99" fmla="*/ 119370 h 372"/>
                  <a:gd name="T100" fmla="*/ 0 w 144"/>
                  <a:gd name="T101" fmla="*/ 132992 h 372"/>
                  <a:gd name="T102" fmla="*/ 3638 w 144"/>
                  <a:gd name="T103" fmla="*/ 126181 h 372"/>
                  <a:gd name="T104" fmla="*/ 6912 w 144"/>
                  <a:gd name="T105" fmla="*/ 119370 h 372"/>
                  <a:gd name="T106" fmla="*/ 10550 w 144"/>
                  <a:gd name="T107" fmla="*/ 105748 h 372"/>
                  <a:gd name="T108" fmla="*/ 17462 w 144"/>
                  <a:gd name="T109" fmla="*/ 126181 h 372"/>
                  <a:gd name="T110" fmla="*/ 20737 w 144"/>
                  <a:gd name="T111" fmla="*/ 132992 h 3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44" h="372">
                    <a:moveTo>
                      <a:pt x="143" y="104"/>
                    </a:moveTo>
                    <a:lnTo>
                      <a:pt x="133" y="104"/>
                    </a:lnTo>
                    <a:lnTo>
                      <a:pt x="133" y="85"/>
                    </a:lnTo>
                    <a:lnTo>
                      <a:pt x="124" y="85"/>
                    </a:lnTo>
                    <a:lnTo>
                      <a:pt x="124" y="66"/>
                    </a:lnTo>
                    <a:lnTo>
                      <a:pt x="105" y="66"/>
                    </a:lnTo>
                    <a:lnTo>
                      <a:pt x="105" y="38"/>
                    </a:lnTo>
                    <a:lnTo>
                      <a:pt x="95" y="38"/>
                    </a:lnTo>
                    <a:lnTo>
                      <a:pt x="95" y="19"/>
                    </a:lnTo>
                    <a:lnTo>
                      <a:pt x="86" y="19"/>
                    </a:lnTo>
                    <a:lnTo>
                      <a:pt x="86" y="0"/>
                    </a:lnTo>
                    <a:lnTo>
                      <a:pt x="67" y="0"/>
                    </a:lnTo>
                    <a:lnTo>
                      <a:pt x="67" y="19"/>
                    </a:lnTo>
                    <a:lnTo>
                      <a:pt x="57" y="19"/>
                    </a:lnTo>
                    <a:lnTo>
                      <a:pt x="57" y="38"/>
                    </a:lnTo>
                    <a:lnTo>
                      <a:pt x="48" y="38"/>
                    </a:lnTo>
                    <a:lnTo>
                      <a:pt x="48" y="66"/>
                    </a:lnTo>
                    <a:lnTo>
                      <a:pt x="29" y="66"/>
                    </a:lnTo>
                    <a:lnTo>
                      <a:pt x="29" y="85"/>
                    </a:lnTo>
                    <a:lnTo>
                      <a:pt x="19" y="85"/>
                    </a:lnTo>
                    <a:lnTo>
                      <a:pt x="19" y="104"/>
                    </a:lnTo>
                    <a:lnTo>
                      <a:pt x="10" y="104"/>
                    </a:lnTo>
                    <a:lnTo>
                      <a:pt x="10" y="123"/>
                    </a:lnTo>
                    <a:lnTo>
                      <a:pt x="0" y="123"/>
                    </a:lnTo>
                    <a:lnTo>
                      <a:pt x="0" y="209"/>
                    </a:lnTo>
                    <a:lnTo>
                      <a:pt x="10" y="209"/>
                    </a:lnTo>
                    <a:lnTo>
                      <a:pt x="10" y="228"/>
                    </a:lnTo>
                    <a:lnTo>
                      <a:pt x="19" y="228"/>
                    </a:lnTo>
                    <a:lnTo>
                      <a:pt x="19" y="247"/>
                    </a:lnTo>
                    <a:lnTo>
                      <a:pt x="29" y="247"/>
                    </a:lnTo>
                    <a:lnTo>
                      <a:pt x="29" y="276"/>
                    </a:lnTo>
                    <a:lnTo>
                      <a:pt x="48" y="276"/>
                    </a:lnTo>
                    <a:lnTo>
                      <a:pt x="48" y="295"/>
                    </a:lnTo>
                    <a:lnTo>
                      <a:pt x="57" y="295"/>
                    </a:lnTo>
                    <a:lnTo>
                      <a:pt x="57" y="314"/>
                    </a:lnTo>
                    <a:lnTo>
                      <a:pt x="67" y="314"/>
                    </a:lnTo>
                    <a:lnTo>
                      <a:pt x="67" y="371"/>
                    </a:lnTo>
                    <a:lnTo>
                      <a:pt x="95" y="371"/>
                    </a:lnTo>
                    <a:lnTo>
                      <a:pt x="95" y="352"/>
                    </a:lnTo>
                    <a:lnTo>
                      <a:pt x="105" y="352"/>
                    </a:lnTo>
                    <a:lnTo>
                      <a:pt x="105" y="333"/>
                    </a:lnTo>
                    <a:lnTo>
                      <a:pt x="124" y="333"/>
                    </a:lnTo>
                    <a:lnTo>
                      <a:pt x="124" y="314"/>
                    </a:lnTo>
                    <a:lnTo>
                      <a:pt x="133" y="314"/>
                    </a:lnTo>
                    <a:lnTo>
                      <a:pt x="133" y="295"/>
                    </a:lnTo>
                    <a:lnTo>
                      <a:pt x="143" y="295"/>
                    </a:lnTo>
                    <a:lnTo>
                      <a:pt x="143" y="228"/>
                    </a:lnTo>
                    <a:lnTo>
                      <a:pt x="133" y="228"/>
                    </a:lnTo>
                    <a:lnTo>
                      <a:pt x="133" y="247"/>
                    </a:lnTo>
                    <a:lnTo>
                      <a:pt x="124" y="247"/>
                    </a:lnTo>
                    <a:lnTo>
                      <a:pt x="124" y="276"/>
                    </a:lnTo>
                    <a:lnTo>
                      <a:pt x="105" y="276"/>
                    </a:lnTo>
                    <a:lnTo>
                      <a:pt x="105" y="295"/>
                    </a:lnTo>
                    <a:lnTo>
                      <a:pt x="95" y="295"/>
                    </a:lnTo>
                    <a:lnTo>
                      <a:pt x="95" y="276"/>
                    </a:lnTo>
                    <a:lnTo>
                      <a:pt x="86" y="276"/>
                    </a:lnTo>
                    <a:lnTo>
                      <a:pt x="86" y="247"/>
                    </a:lnTo>
                    <a:lnTo>
                      <a:pt x="67" y="247"/>
                    </a:lnTo>
                    <a:lnTo>
                      <a:pt x="67" y="228"/>
                    </a:lnTo>
                    <a:lnTo>
                      <a:pt x="57" y="228"/>
                    </a:lnTo>
                    <a:lnTo>
                      <a:pt x="57" y="209"/>
                    </a:lnTo>
                    <a:lnTo>
                      <a:pt x="48" y="209"/>
                    </a:lnTo>
                    <a:lnTo>
                      <a:pt x="48" y="190"/>
                    </a:lnTo>
                    <a:lnTo>
                      <a:pt x="29" y="190"/>
                    </a:lnTo>
                    <a:lnTo>
                      <a:pt x="29" y="171"/>
                    </a:lnTo>
                    <a:lnTo>
                      <a:pt x="48" y="171"/>
                    </a:lnTo>
                    <a:lnTo>
                      <a:pt x="48" y="142"/>
                    </a:lnTo>
                    <a:lnTo>
                      <a:pt x="57" y="142"/>
                    </a:lnTo>
                    <a:lnTo>
                      <a:pt x="57" y="123"/>
                    </a:lnTo>
                    <a:lnTo>
                      <a:pt x="95" y="123"/>
                    </a:lnTo>
                    <a:lnTo>
                      <a:pt x="95" y="142"/>
                    </a:lnTo>
                    <a:lnTo>
                      <a:pt x="67" y="142"/>
                    </a:lnTo>
                    <a:lnTo>
                      <a:pt x="67" y="171"/>
                    </a:lnTo>
                    <a:lnTo>
                      <a:pt x="86" y="171"/>
                    </a:lnTo>
                    <a:lnTo>
                      <a:pt x="86" y="190"/>
                    </a:lnTo>
                    <a:lnTo>
                      <a:pt x="95" y="190"/>
                    </a:lnTo>
                    <a:lnTo>
                      <a:pt x="95" y="209"/>
                    </a:lnTo>
                    <a:lnTo>
                      <a:pt x="105" y="209"/>
                    </a:lnTo>
                    <a:lnTo>
                      <a:pt x="105" y="190"/>
                    </a:lnTo>
                    <a:lnTo>
                      <a:pt x="124" y="190"/>
                    </a:lnTo>
                    <a:lnTo>
                      <a:pt x="124" y="171"/>
                    </a:lnTo>
                    <a:lnTo>
                      <a:pt x="133" y="171"/>
                    </a:lnTo>
                    <a:lnTo>
                      <a:pt x="133" y="142"/>
                    </a:lnTo>
                    <a:lnTo>
                      <a:pt x="143" y="142"/>
                    </a:lnTo>
                    <a:lnTo>
                      <a:pt x="143" y="104"/>
                    </a:lnTo>
                    <a:close/>
                    <a:moveTo>
                      <a:pt x="143" y="190"/>
                    </a:moveTo>
                    <a:lnTo>
                      <a:pt x="133" y="190"/>
                    </a:lnTo>
                    <a:lnTo>
                      <a:pt x="133" y="209"/>
                    </a:lnTo>
                    <a:lnTo>
                      <a:pt x="143" y="209"/>
                    </a:lnTo>
                    <a:lnTo>
                      <a:pt x="143" y="190"/>
                    </a:lnTo>
                    <a:close/>
                    <a:moveTo>
                      <a:pt x="10" y="247"/>
                    </a:moveTo>
                    <a:lnTo>
                      <a:pt x="0" y="247"/>
                    </a:lnTo>
                    <a:lnTo>
                      <a:pt x="0" y="276"/>
                    </a:lnTo>
                    <a:lnTo>
                      <a:pt x="10" y="276"/>
                    </a:lnTo>
                    <a:lnTo>
                      <a:pt x="10" y="247"/>
                    </a:lnTo>
                    <a:close/>
                    <a:moveTo>
                      <a:pt x="29" y="295"/>
                    </a:moveTo>
                    <a:lnTo>
                      <a:pt x="19" y="295"/>
                    </a:lnTo>
                    <a:lnTo>
                      <a:pt x="19" y="314"/>
                    </a:lnTo>
                    <a:lnTo>
                      <a:pt x="10" y="314"/>
                    </a:lnTo>
                    <a:lnTo>
                      <a:pt x="10" y="333"/>
                    </a:lnTo>
                    <a:lnTo>
                      <a:pt x="0" y="333"/>
                    </a:lnTo>
                    <a:lnTo>
                      <a:pt x="0" y="371"/>
                    </a:lnTo>
                    <a:lnTo>
                      <a:pt x="10" y="371"/>
                    </a:lnTo>
                    <a:lnTo>
                      <a:pt x="10" y="352"/>
                    </a:lnTo>
                    <a:lnTo>
                      <a:pt x="19" y="352"/>
                    </a:lnTo>
                    <a:lnTo>
                      <a:pt x="19" y="333"/>
                    </a:lnTo>
                    <a:lnTo>
                      <a:pt x="29" y="333"/>
                    </a:lnTo>
                    <a:lnTo>
                      <a:pt x="29" y="295"/>
                    </a:lnTo>
                    <a:close/>
                    <a:moveTo>
                      <a:pt x="57" y="352"/>
                    </a:moveTo>
                    <a:lnTo>
                      <a:pt x="48" y="352"/>
                    </a:lnTo>
                    <a:lnTo>
                      <a:pt x="48" y="371"/>
                    </a:lnTo>
                    <a:lnTo>
                      <a:pt x="57" y="371"/>
                    </a:lnTo>
                    <a:lnTo>
                      <a:pt x="57" y="352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8" name="Freeform 33">
                <a:extLst>
                  <a:ext uri="{FF2B5EF4-FFF2-40B4-BE49-F238E27FC236}">
                    <a16:creationId xmlns:a16="http://schemas.microsoft.com/office/drawing/2014/main" id="{956D0CDC-DB27-7B48-9B41-9D388983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485900"/>
                <a:ext cx="23812" cy="38100"/>
              </a:xfrm>
              <a:custGeom>
                <a:avLst/>
                <a:gdLst>
                  <a:gd name="T0" fmla="*/ 13307 w 68"/>
                  <a:gd name="T1" fmla="*/ 37741 h 106"/>
                  <a:gd name="T2" fmla="*/ 10155 w 68"/>
                  <a:gd name="T3" fmla="*/ 37741 h 106"/>
                  <a:gd name="T4" fmla="*/ 10155 w 68"/>
                  <a:gd name="T5" fmla="*/ 30911 h 106"/>
                  <a:gd name="T6" fmla="*/ 7004 w 68"/>
                  <a:gd name="T7" fmla="*/ 30911 h 106"/>
                  <a:gd name="T8" fmla="*/ 7004 w 68"/>
                  <a:gd name="T9" fmla="*/ 20488 h 106"/>
                  <a:gd name="T10" fmla="*/ 0 w 68"/>
                  <a:gd name="T11" fmla="*/ 20488 h 106"/>
                  <a:gd name="T12" fmla="*/ 0 w 68"/>
                  <a:gd name="T13" fmla="*/ 13658 h 106"/>
                  <a:gd name="T14" fmla="*/ 7004 w 68"/>
                  <a:gd name="T15" fmla="*/ 13658 h 106"/>
                  <a:gd name="T16" fmla="*/ 7004 w 68"/>
                  <a:gd name="T17" fmla="*/ 6829 h 106"/>
                  <a:gd name="T18" fmla="*/ 10155 w 68"/>
                  <a:gd name="T19" fmla="*/ 6829 h 106"/>
                  <a:gd name="T20" fmla="*/ 10155 w 68"/>
                  <a:gd name="T21" fmla="*/ 0 h 106"/>
                  <a:gd name="T22" fmla="*/ 13307 w 68"/>
                  <a:gd name="T23" fmla="*/ 0 h 106"/>
                  <a:gd name="T24" fmla="*/ 13307 w 68"/>
                  <a:gd name="T25" fmla="*/ 6829 h 106"/>
                  <a:gd name="T26" fmla="*/ 16808 w 68"/>
                  <a:gd name="T27" fmla="*/ 6829 h 106"/>
                  <a:gd name="T28" fmla="*/ 16808 w 68"/>
                  <a:gd name="T29" fmla="*/ 13658 h 106"/>
                  <a:gd name="T30" fmla="*/ 23462 w 68"/>
                  <a:gd name="T31" fmla="*/ 13658 h 106"/>
                  <a:gd name="T32" fmla="*/ 23462 w 68"/>
                  <a:gd name="T33" fmla="*/ 20488 h 106"/>
                  <a:gd name="T34" fmla="*/ 16808 w 68"/>
                  <a:gd name="T35" fmla="*/ 20488 h 106"/>
                  <a:gd name="T36" fmla="*/ 16808 w 68"/>
                  <a:gd name="T37" fmla="*/ 30911 h 106"/>
                  <a:gd name="T38" fmla="*/ 13307 w 68"/>
                  <a:gd name="T39" fmla="*/ 30911 h 106"/>
                  <a:gd name="T40" fmla="*/ 13307 w 68"/>
                  <a:gd name="T41" fmla="*/ 37741 h 10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8" h="106">
                    <a:moveTo>
                      <a:pt x="38" y="105"/>
                    </a:moveTo>
                    <a:lnTo>
                      <a:pt x="29" y="105"/>
                    </a:lnTo>
                    <a:lnTo>
                      <a:pt x="29" y="86"/>
                    </a:lnTo>
                    <a:lnTo>
                      <a:pt x="20" y="86"/>
                    </a:lnTo>
                    <a:lnTo>
                      <a:pt x="20" y="57"/>
                    </a:lnTo>
                    <a:lnTo>
                      <a:pt x="0" y="57"/>
                    </a:lnTo>
                    <a:lnTo>
                      <a:pt x="0" y="38"/>
                    </a:lnTo>
                    <a:lnTo>
                      <a:pt x="20" y="38"/>
                    </a:lnTo>
                    <a:lnTo>
                      <a:pt x="20" y="19"/>
                    </a:lnTo>
                    <a:lnTo>
                      <a:pt x="29" y="19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38" y="19"/>
                    </a:lnTo>
                    <a:lnTo>
                      <a:pt x="48" y="19"/>
                    </a:lnTo>
                    <a:lnTo>
                      <a:pt x="48" y="38"/>
                    </a:lnTo>
                    <a:lnTo>
                      <a:pt x="67" y="38"/>
                    </a:lnTo>
                    <a:lnTo>
                      <a:pt x="67" y="57"/>
                    </a:lnTo>
                    <a:lnTo>
                      <a:pt x="48" y="57"/>
                    </a:lnTo>
                    <a:lnTo>
                      <a:pt x="48" y="86"/>
                    </a:lnTo>
                    <a:lnTo>
                      <a:pt x="38" y="86"/>
                    </a:lnTo>
                    <a:lnTo>
                      <a:pt x="38" y="105"/>
                    </a:lnTo>
                  </a:path>
                </a:pathLst>
              </a:custGeom>
              <a:solidFill>
                <a:srgbClr val="FCFC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39" name="Freeform 34">
                <a:extLst>
                  <a:ext uri="{FF2B5EF4-FFF2-40B4-BE49-F238E27FC236}">
                    <a16:creationId xmlns:a16="http://schemas.microsoft.com/office/drawing/2014/main" id="{CEAB1384-6E1C-A447-8FE1-C48089B42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075" y="1485900"/>
                <a:ext cx="20638" cy="38100"/>
              </a:xfrm>
              <a:custGeom>
                <a:avLst/>
                <a:gdLst>
                  <a:gd name="T0" fmla="*/ 13521 w 58"/>
                  <a:gd name="T1" fmla="*/ 37741 h 106"/>
                  <a:gd name="T2" fmla="*/ 6761 w 58"/>
                  <a:gd name="T3" fmla="*/ 37741 h 106"/>
                  <a:gd name="T4" fmla="*/ 6761 w 58"/>
                  <a:gd name="T5" fmla="*/ 30911 h 106"/>
                  <a:gd name="T6" fmla="*/ 3202 w 58"/>
                  <a:gd name="T7" fmla="*/ 30911 h 106"/>
                  <a:gd name="T8" fmla="*/ 3202 w 58"/>
                  <a:gd name="T9" fmla="*/ 20488 h 106"/>
                  <a:gd name="T10" fmla="*/ 0 w 58"/>
                  <a:gd name="T11" fmla="*/ 20488 h 106"/>
                  <a:gd name="T12" fmla="*/ 0 w 58"/>
                  <a:gd name="T13" fmla="*/ 13658 h 106"/>
                  <a:gd name="T14" fmla="*/ 3202 w 58"/>
                  <a:gd name="T15" fmla="*/ 13658 h 106"/>
                  <a:gd name="T16" fmla="*/ 3202 w 58"/>
                  <a:gd name="T17" fmla="*/ 6829 h 106"/>
                  <a:gd name="T18" fmla="*/ 6761 w 58"/>
                  <a:gd name="T19" fmla="*/ 6829 h 106"/>
                  <a:gd name="T20" fmla="*/ 6761 w 58"/>
                  <a:gd name="T21" fmla="*/ 0 h 106"/>
                  <a:gd name="T22" fmla="*/ 13521 w 58"/>
                  <a:gd name="T23" fmla="*/ 0 h 106"/>
                  <a:gd name="T24" fmla="*/ 13521 w 58"/>
                  <a:gd name="T25" fmla="*/ 6829 h 106"/>
                  <a:gd name="T26" fmla="*/ 16724 w 58"/>
                  <a:gd name="T27" fmla="*/ 6829 h 106"/>
                  <a:gd name="T28" fmla="*/ 16724 w 58"/>
                  <a:gd name="T29" fmla="*/ 13658 h 106"/>
                  <a:gd name="T30" fmla="*/ 20282 w 58"/>
                  <a:gd name="T31" fmla="*/ 13658 h 106"/>
                  <a:gd name="T32" fmla="*/ 20282 w 58"/>
                  <a:gd name="T33" fmla="*/ 20488 h 106"/>
                  <a:gd name="T34" fmla="*/ 16724 w 58"/>
                  <a:gd name="T35" fmla="*/ 20488 h 106"/>
                  <a:gd name="T36" fmla="*/ 16724 w 58"/>
                  <a:gd name="T37" fmla="*/ 30911 h 106"/>
                  <a:gd name="T38" fmla="*/ 13521 w 58"/>
                  <a:gd name="T39" fmla="*/ 30911 h 106"/>
                  <a:gd name="T40" fmla="*/ 13521 w 58"/>
                  <a:gd name="T41" fmla="*/ 37741 h 10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106">
                    <a:moveTo>
                      <a:pt x="38" y="105"/>
                    </a:moveTo>
                    <a:lnTo>
                      <a:pt x="19" y="105"/>
                    </a:lnTo>
                    <a:lnTo>
                      <a:pt x="19" y="86"/>
                    </a:lnTo>
                    <a:lnTo>
                      <a:pt x="9" y="86"/>
                    </a:lnTo>
                    <a:lnTo>
                      <a:pt x="9" y="57"/>
                    </a:lnTo>
                    <a:lnTo>
                      <a:pt x="0" y="57"/>
                    </a:lnTo>
                    <a:lnTo>
                      <a:pt x="0" y="38"/>
                    </a:lnTo>
                    <a:lnTo>
                      <a:pt x="9" y="38"/>
                    </a:lnTo>
                    <a:lnTo>
                      <a:pt x="9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38" y="19"/>
                    </a:lnTo>
                    <a:lnTo>
                      <a:pt x="47" y="19"/>
                    </a:lnTo>
                    <a:lnTo>
                      <a:pt x="47" y="38"/>
                    </a:lnTo>
                    <a:lnTo>
                      <a:pt x="57" y="38"/>
                    </a:lnTo>
                    <a:lnTo>
                      <a:pt x="57" y="57"/>
                    </a:lnTo>
                    <a:lnTo>
                      <a:pt x="47" y="57"/>
                    </a:lnTo>
                    <a:lnTo>
                      <a:pt x="47" y="86"/>
                    </a:lnTo>
                    <a:lnTo>
                      <a:pt x="38" y="86"/>
                    </a:lnTo>
                    <a:lnTo>
                      <a:pt x="38" y="105"/>
                    </a:lnTo>
                  </a:path>
                </a:pathLst>
              </a:custGeom>
              <a:solidFill>
                <a:srgbClr val="FCFC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0" name="Freeform 35">
                <a:extLst>
                  <a:ext uri="{FF2B5EF4-FFF2-40B4-BE49-F238E27FC236}">
                    <a16:creationId xmlns:a16="http://schemas.microsoft.com/office/drawing/2014/main" id="{03B856AA-DF34-544E-8306-B8400CC1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625" y="1498600"/>
                <a:ext cx="3175" cy="7938"/>
              </a:xfrm>
              <a:custGeom>
                <a:avLst/>
                <a:gdLst>
                  <a:gd name="T0" fmla="*/ 2858 w 10"/>
                  <a:gd name="T1" fmla="*/ 7541 h 20"/>
                  <a:gd name="T2" fmla="*/ 0 w 10"/>
                  <a:gd name="T3" fmla="*/ 7541 h 20"/>
                  <a:gd name="T4" fmla="*/ 0 w 10"/>
                  <a:gd name="T5" fmla="*/ 0 h 20"/>
                  <a:gd name="T6" fmla="*/ 2858 w 10"/>
                  <a:gd name="T7" fmla="*/ 0 h 20"/>
                  <a:gd name="T8" fmla="*/ 2858 w 10"/>
                  <a:gd name="T9" fmla="*/ 7541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9"/>
                    </a:lnTo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1" name="Freeform 36">
                <a:extLst>
                  <a:ext uri="{FF2B5EF4-FFF2-40B4-BE49-F238E27FC236}">
                    <a16:creationId xmlns:a16="http://schemas.microsoft.com/office/drawing/2014/main" id="{A1EF2044-35D8-B643-8183-8D36196B1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425" y="1498600"/>
                <a:ext cx="7938" cy="11113"/>
              </a:xfrm>
              <a:custGeom>
                <a:avLst/>
                <a:gdLst>
                  <a:gd name="T0" fmla="*/ 7541 w 20"/>
                  <a:gd name="T1" fmla="*/ 10743 h 30"/>
                  <a:gd name="T2" fmla="*/ 0 w 20"/>
                  <a:gd name="T3" fmla="*/ 10743 h 30"/>
                  <a:gd name="T4" fmla="*/ 0 w 20"/>
                  <a:gd name="T5" fmla="*/ 0 h 30"/>
                  <a:gd name="T6" fmla="*/ 7541 w 20"/>
                  <a:gd name="T7" fmla="*/ 0 h 30"/>
                  <a:gd name="T8" fmla="*/ 7541 w 20"/>
                  <a:gd name="T9" fmla="*/ 10743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19" y="29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29"/>
                    </a:lnTo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2" name="Freeform 37">
                <a:extLst>
                  <a:ext uri="{FF2B5EF4-FFF2-40B4-BE49-F238E27FC236}">
                    <a16:creationId xmlns:a16="http://schemas.microsoft.com/office/drawing/2014/main" id="{1FD1A549-80EA-B247-A91E-E16DF55B4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713" y="1554163"/>
                <a:ext cx="7937" cy="7937"/>
              </a:xfrm>
              <a:custGeom>
                <a:avLst/>
                <a:gdLst>
                  <a:gd name="T0" fmla="*/ 7540 w 20"/>
                  <a:gd name="T1" fmla="*/ 7540 h 20"/>
                  <a:gd name="T2" fmla="*/ 0 w 20"/>
                  <a:gd name="T3" fmla="*/ 7540 h 20"/>
                  <a:gd name="T4" fmla="*/ 0 w 20"/>
                  <a:gd name="T5" fmla="*/ 0 h 20"/>
                  <a:gd name="T6" fmla="*/ 7540 w 20"/>
                  <a:gd name="T7" fmla="*/ 0 h 20"/>
                  <a:gd name="T8" fmla="*/ 7540 w 20"/>
                  <a:gd name="T9" fmla="*/ 754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3" name="Freeform 38">
                <a:extLst>
                  <a:ext uri="{FF2B5EF4-FFF2-40B4-BE49-F238E27FC236}">
                    <a16:creationId xmlns:a16="http://schemas.microsoft.com/office/drawing/2014/main" id="{BB9853B2-C280-724D-8B1C-9E9114A5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725" y="1554163"/>
                <a:ext cx="7938" cy="7937"/>
              </a:xfrm>
              <a:custGeom>
                <a:avLst/>
                <a:gdLst>
                  <a:gd name="T0" fmla="*/ 7541 w 20"/>
                  <a:gd name="T1" fmla="*/ 7540 h 20"/>
                  <a:gd name="T2" fmla="*/ 0 w 20"/>
                  <a:gd name="T3" fmla="*/ 7540 h 20"/>
                  <a:gd name="T4" fmla="*/ 0 w 20"/>
                  <a:gd name="T5" fmla="*/ 0 h 20"/>
                  <a:gd name="T6" fmla="*/ 7541 w 20"/>
                  <a:gd name="T7" fmla="*/ 0 h 20"/>
                  <a:gd name="T8" fmla="*/ 7541 w 20"/>
                  <a:gd name="T9" fmla="*/ 754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4" name="Freeform 39">
                <a:extLst>
                  <a:ext uri="{FF2B5EF4-FFF2-40B4-BE49-F238E27FC236}">
                    <a16:creationId xmlns:a16="http://schemas.microsoft.com/office/drawing/2014/main" id="{056031B9-11AE-6049-A636-0163B959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325" y="1554163"/>
                <a:ext cx="3175" cy="7937"/>
              </a:xfrm>
              <a:custGeom>
                <a:avLst/>
                <a:gdLst>
                  <a:gd name="T0" fmla="*/ 2886 w 11"/>
                  <a:gd name="T1" fmla="*/ 7540 h 20"/>
                  <a:gd name="T2" fmla="*/ 0 w 11"/>
                  <a:gd name="T3" fmla="*/ 7540 h 20"/>
                  <a:gd name="T4" fmla="*/ 0 w 11"/>
                  <a:gd name="T5" fmla="*/ 0 h 20"/>
                  <a:gd name="T6" fmla="*/ 2886 w 11"/>
                  <a:gd name="T7" fmla="*/ 0 h 20"/>
                  <a:gd name="T8" fmla="*/ 2886 w 11"/>
                  <a:gd name="T9" fmla="*/ 754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20">
                    <a:moveTo>
                      <a:pt x="10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19"/>
                    </a:lnTo>
                  </a:path>
                </a:pathLst>
              </a:custGeom>
              <a:solidFill>
                <a:srgbClr val="FFFDF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5" name="Freeform 40">
                <a:extLst>
                  <a:ext uri="{FF2B5EF4-FFF2-40B4-BE49-F238E27FC236}">
                    <a16:creationId xmlns:a16="http://schemas.microsoft.com/office/drawing/2014/main" id="{CEF30D23-221C-B740-90F4-8DEFB7B8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338" y="1554163"/>
                <a:ext cx="3175" cy="7937"/>
              </a:xfrm>
              <a:custGeom>
                <a:avLst/>
                <a:gdLst>
                  <a:gd name="T0" fmla="*/ 2858 w 10"/>
                  <a:gd name="T1" fmla="*/ 7540 h 20"/>
                  <a:gd name="T2" fmla="*/ 0 w 10"/>
                  <a:gd name="T3" fmla="*/ 7540 h 20"/>
                  <a:gd name="T4" fmla="*/ 0 w 10"/>
                  <a:gd name="T5" fmla="*/ 0 h 20"/>
                  <a:gd name="T6" fmla="*/ 2858 w 10"/>
                  <a:gd name="T7" fmla="*/ 0 h 20"/>
                  <a:gd name="T8" fmla="*/ 2858 w 10"/>
                  <a:gd name="T9" fmla="*/ 754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6" name="Freeform 41">
                <a:extLst>
                  <a:ext uri="{FF2B5EF4-FFF2-40B4-BE49-F238E27FC236}">
                    <a16:creationId xmlns:a16="http://schemas.microsoft.com/office/drawing/2014/main" id="{67315190-EC02-BA45-B512-A4E001854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808163"/>
                <a:ext cx="52387" cy="123825"/>
              </a:xfrm>
              <a:custGeom>
                <a:avLst/>
                <a:gdLst>
                  <a:gd name="T0" fmla="*/ 31287 w 144"/>
                  <a:gd name="T1" fmla="*/ 113026 h 344"/>
                  <a:gd name="T2" fmla="*/ 41837 w 144"/>
                  <a:gd name="T3" fmla="*/ 106547 h 344"/>
                  <a:gd name="T4" fmla="*/ 45111 w 144"/>
                  <a:gd name="T5" fmla="*/ 92509 h 344"/>
                  <a:gd name="T6" fmla="*/ 45111 w 144"/>
                  <a:gd name="T7" fmla="*/ 85670 h 344"/>
                  <a:gd name="T8" fmla="*/ 41837 w 144"/>
                  <a:gd name="T9" fmla="*/ 68752 h 344"/>
                  <a:gd name="T10" fmla="*/ 31287 w 144"/>
                  <a:gd name="T11" fmla="*/ 61913 h 344"/>
                  <a:gd name="T12" fmla="*/ 27649 w 144"/>
                  <a:gd name="T13" fmla="*/ 48234 h 344"/>
                  <a:gd name="T14" fmla="*/ 21100 w 144"/>
                  <a:gd name="T15" fmla="*/ 55073 h 344"/>
                  <a:gd name="T16" fmla="*/ 13824 w 144"/>
                  <a:gd name="T17" fmla="*/ 68752 h 344"/>
                  <a:gd name="T18" fmla="*/ 6912 w 144"/>
                  <a:gd name="T19" fmla="*/ 75591 h 344"/>
                  <a:gd name="T20" fmla="*/ 0 w 144"/>
                  <a:gd name="T21" fmla="*/ 92509 h 344"/>
                  <a:gd name="T22" fmla="*/ 10550 w 144"/>
                  <a:gd name="T23" fmla="*/ 99348 h 344"/>
                  <a:gd name="T24" fmla="*/ 13824 w 144"/>
                  <a:gd name="T25" fmla="*/ 113026 h 344"/>
                  <a:gd name="T26" fmla="*/ 24375 w 144"/>
                  <a:gd name="T27" fmla="*/ 106547 h 344"/>
                  <a:gd name="T28" fmla="*/ 31287 w 144"/>
                  <a:gd name="T29" fmla="*/ 99348 h 344"/>
                  <a:gd name="T30" fmla="*/ 38199 w 144"/>
                  <a:gd name="T31" fmla="*/ 85670 h 344"/>
                  <a:gd name="T32" fmla="*/ 27649 w 144"/>
                  <a:gd name="T33" fmla="*/ 75591 h 344"/>
                  <a:gd name="T34" fmla="*/ 24375 w 144"/>
                  <a:gd name="T35" fmla="*/ 75591 h 344"/>
                  <a:gd name="T36" fmla="*/ 13824 w 144"/>
                  <a:gd name="T37" fmla="*/ 85670 h 344"/>
                  <a:gd name="T38" fmla="*/ 21100 w 144"/>
                  <a:gd name="T39" fmla="*/ 99348 h 344"/>
                  <a:gd name="T40" fmla="*/ 24375 w 144"/>
                  <a:gd name="T41" fmla="*/ 92509 h 344"/>
                  <a:gd name="T42" fmla="*/ 24375 w 144"/>
                  <a:gd name="T43" fmla="*/ 85670 h 344"/>
                  <a:gd name="T44" fmla="*/ 6912 w 144"/>
                  <a:gd name="T45" fmla="*/ 113026 h 344"/>
                  <a:gd name="T46" fmla="*/ 0 w 144"/>
                  <a:gd name="T47" fmla="*/ 113026 h 344"/>
                  <a:gd name="T48" fmla="*/ 6912 w 144"/>
                  <a:gd name="T49" fmla="*/ 61913 h 344"/>
                  <a:gd name="T50" fmla="*/ 52023 w 144"/>
                  <a:gd name="T51" fmla="*/ 123465 h 344"/>
                  <a:gd name="T52" fmla="*/ 52023 w 144"/>
                  <a:gd name="T53" fmla="*/ 68752 h 344"/>
                  <a:gd name="T54" fmla="*/ 10550 w 144"/>
                  <a:gd name="T55" fmla="*/ 55073 h 344"/>
                  <a:gd name="T56" fmla="*/ 21100 w 144"/>
                  <a:gd name="T57" fmla="*/ 48234 h 344"/>
                  <a:gd name="T58" fmla="*/ 24375 w 144"/>
                  <a:gd name="T59" fmla="*/ 30956 h 344"/>
                  <a:gd name="T60" fmla="*/ 13824 w 144"/>
                  <a:gd name="T61" fmla="*/ 24117 h 344"/>
                  <a:gd name="T62" fmla="*/ 10550 w 144"/>
                  <a:gd name="T63" fmla="*/ 24117 h 344"/>
                  <a:gd name="T64" fmla="*/ 0 w 144"/>
                  <a:gd name="T65" fmla="*/ 30956 h 344"/>
                  <a:gd name="T66" fmla="*/ 6912 w 144"/>
                  <a:gd name="T67" fmla="*/ 48234 h 344"/>
                  <a:gd name="T68" fmla="*/ 10550 w 144"/>
                  <a:gd name="T69" fmla="*/ 37795 h 344"/>
                  <a:gd name="T70" fmla="*/ 10550 w 144"/>
                  <a:gd name="T71" fmla="*/ 30956 h 344"/>
                  <a:gd name="T72" fmla="*/ 41837 w 144"/>
                  <a:gd name="T73" fmla="*/ 55073 h 344"/>
                  <a:gd name="T74" fmla="*/ 45111 w 144"/>
                  <a:gd name="T75" fmla="*/ 37795 h 344"/>
                  <a:gd name="T76" fmla="*/ 45111 w 144"/>
                  <a:gd name="T77" fmla="*/ 30956 h 344"/>
                  <a:gd name="T78" fmla="*/ 41837 w 144"/>
                  <a:gd name="T79" fmla="*/ 17278 h 344"/>
                  <a:gd name="T80" fmla="*/ 31287 w 144"/>
                  <a:gd name="T81" fmla="*/ 24117 h 344"/>
                  <a:gd name="T82" fmla="*/ 27649 w 144"/>
                  <a:gd name="T83" fmla="*/ 37795 h 344"/>
                  <a:gd name="T84" fmla="*/ 38199 w 144"/>
                  <a:gd name="T85" fmla="*/ 48234 h 344"/>
                  <a:gd name="T86" fmla="*/ 41837 w 144"/>
                  <a:gd name="T87" fmla="*/ 37795 h 344"/>
                  <a:gd name="T88" fmla="*/ 38199 w 144"/>
                  <a:gd name="T89" fmla="*/ 37795 h 344"/>
                  <a:gd name="T90" fmla="*/ 6912 w 144"/>
                  <a:gd name="T91" fmla="*/ 0 h 344"/>
                  <a:gd name="T92" fmla="*/ 52023 w 144"/>
                  <a:gd name="T93" fmla="*/ 17278 h 34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4" h="344">
                    <a:moveTo>
                      <a:pt x="58" y="343"/>
                    </a:moveTo>
                    <a:lnTo>
                      <a:pt x="86" y="343"/>
                    </a:lnTo>
                    <a:lnTo>
                      <a:pt x="86" y="314"/>
                    </a:lnTo>
                    <a:lnTo>
                      <a:pt x="105" y="314"/>
                    </a:lnTo>
                    <a:lnTo>
                      <a:pt x="105" y="296"/>
                    </a:lnTo>
                    <a:lnTo>
                      <a:pt x="115" y="296"/>
                    </a:lnTo>
                    <a:lnTo>
                      <a:pt x="115" y="276"/>
                    </a:lnTo>
                    <a:lnTo>
                      <a:pt x="124" y="276"/>
                    </a:lnTo>
                    <a:lnTo>
                      <a:pt x="124" y="257"/>
                    </a:lnTo>
                    <a:lnTo>
                      <a:pt x="143" y="257"/>
                    </a:lnTo>
                    <a:lnTo>
                      <a:pt x="143" y="238"/>
                    </a:lnTo>
                    <a:lnTo>
                      <a:pt x="124" y="238"/>
                    </a:lnTo>
                    <a:lnTo>
                      <a:pt x="124" y="210"/>
                    </a:lnTo>
                    <a:lnTo>
                      <a:pt x="115" y="210"/>
                    </a:lnTo>
                    <a:lnTo>
                      <a:pt x="115" y="191"/>
                    </a:lnTo>
                    <a:lnTo>
                      <a:pt x="105" y="191"/>
                    </a:lnTo>
                    <a:lnTo>
                      <a:pt x="105" y="172"/>
                    </a:lnTo>
                    <a:lnTo>
                      <a:pt x="86" y="172"/>
                    </a:lnTo>
                    <a:lnTo>
                      <a:pt x="86" y="153"/>
                    </a:lnTo>
                    <a:lnTo>
                      <a:pt x="76" y="153"/>
                    </a:lnTo>
                    <a:lnTo>
                      <a:pt x="76" y="134"/>
                    </a:lnTo>
                    <a:lnTo>
                      <a:pt x="67" y="134"/>
                    </a:lnTo>
                    <a:lnTo>
                      <a:pt x="67" y="153"/>
                    </a:lnTo>
                    <a:lnTo>
                      <a:pt x="58" y="153"/>
                    </a:lnTo>
                    <a:lnTo>
                      <a:pt x="58" y="172"/>
                    </a:lnTo>
                    <a:lnTo>
                      <a:pt x="38" y="172"/>
                    </a:lnTo>
                    <a:lnTo>
                      <a:pt x="38" y="191"/>
                    </a:lnTo>
                    <a:lnTo>
                      <a:pt x="29" y="191"/>
                    </a:lnTo>
                    <a:lnTo>
                      <a:pt x="29" y="210"/>
                    </a:lnTo>
                    <a:lnTo>
                      <a:pt x="19" y="210"/>
                    </a:lnTo>
                    <a:lnTo>
                      <a:pt x="19" y="238"/>
                    </a:lnTo>
                    <a:lnTo>
                      <a:pt x="0" y="238"/>
                    </a:lnTo>
                    <a:lnTo>
                      <a:pt x="0" y="257"/>
                    </a:lnTo>
                    <a:lnTo>
                      <a:pt x="19" y="257"/>
                    </a:lnTo>
                    <a:lnTo>
                      <a:pt x="19" y="276"/>
                    </a:lnTo>
                    <a:lnTo>
                      <a:pt x="29" y="276"/>
                    </a:lnTo>
                    <a:lnTo>
                      <a:pt x="29" y="296"/>
                    </a:lnTo>
                    <a:lnTo>
                      <a:pt x="38" y="296"/>
                    </a:lnTo>
                    <a:lnTo>
                      <a:pt x="38" y="314"/>
                    </a:lnTo>
                    <a:lnTo>
                      <a:pt x="58" y="314"/>
                    </a:lnTo>
                    <a:lnTo>
                      <a:pt x="58" y="343"/>
                    </a:lnTo>
                    <a:close/>
                    <a:moveTo>
                      <a:pt x="67" y="296"/>
                    </a:moveTo>
                    <a:lnTo>
                      <a:pt x="76" y="296"/>
                    </a:lnTo>
                    <a:lnTo>
                      <a:pt x="76" y="276"/>
                    </a:lnTo>
                    <a:lnTo>
                      <a:pt x="86" y="276"/>
                    </a:lnTo>
                    <a:lnTo>
                      <a:pt x="86" y="257"/>
                    </a:lnTo>
                    <a:lnTo>
                      <a:pt x="105" y="257"/>
                    </a:lnTo>
                    <a:lnTo>
                      <a:pt x="105" y="238"/>
                    </a:lnTo>
                    <a:lnTo>
                      <a:pt x="86" y="238"/>
                    </a:lnTo>
                    <a:lnTo>
                      <a:pt x="86" y="210"/>
                    </a:lnTo>
                    <a:lnTo>
                      <a:pt x="76" y="210"/>
                    </a:lnTo>
                    <a:lnTo>
                      <a:pt x="76" y="191"/>
                    </a:lnTo>
                    <a:lnTo>
                      <a:pt x="67" y="191"/>
                    </a:lnTo>
                    <a:lnTo>
                      <a:pt x="67" y="210"/>
                    </a:lnTo>
                    <a:lnTo>
                      <a:pt x="58" y="210"/>
                    </a:lnTo>
                    <a:lnTo>
                      <a:pt x="58" y="238"/>
                    </a:lnTo>
                    <a:lnTo>
                      <a:pt x="38" y="238"/>
                    </a:lnTo>
                    <a:lnTo>
                      <a:pt x="38" y="257"/>
                    </a:lnTo>
                    <a:lnTo>
                      <a:pt x="58" y="257"/>
                    </a:lnTo>
                    <a:lnTo>
                      <a:pt x="58" y="276"/>
                    </a:lnTo>
                    <a:lnTo>
                      <a:pt x="67" y="276"/>
                    </a:lnTo>
                    <a:lnTo>
                      <a:pt x="67" y="296"/>
                    </a:lnTo>
                    <a:close/>
                    <a:moveTo>
                      <a:pt x="67" y="257"/>
                    </a:moveTo>
                    <a:lnTo>
                      <a:pt x="76" y="257"/>
                    </a:lnTo>
                    <a:lnTo>
                      <a:pt x="76" y="238"/>
                    </a:lnTo>
                    <a:lnTo>
                      <a:pt x="67" y="238"/>
                    </a:lnTo>
                    <a:lnTo>
                      <a:pt x="67" y="257"/>
                    </a:lnTo>
                    <a:close/>
                    <a:moveTo>
                      <a:pt x="0" y="314"/>
                    </a:moveTo>
                    <a:lnTo>
                      <a:pt x="19" y="314"/>
                    </a:lnTo>
                    <a:lnTo>
                      <a:pt x="19" y="296"/>
                    </a:lnTo>
                    <a:lnTo>
                      <a:pt x="0" y="296"/>
                    </a:lnTo>
                    <a:lnTo>
                      <a:pt x="0" y="314"/>
                    </a:lnTo>
                    <a:close/>
                    <a:moveTo>
                      <a:pt x="0" y="191"/>
                    </a:moveTo>
                    <a:lnTo>
                      <a:pt x="19" y="191"/>
                    </a:lnTo>
                    <a:lnTo>
                      <a:pt x="19" y="172"/>
                    </a:lnTo>
                    <a:lnTo>
                      <a:pt x="0" y="172"/>
                    </a:lnTo>
                    <a:lnTo>
                      <a:pt x="0" y="191"/>
                    </a:lnTo>
                    <a:close/>
                    <a:moveTo>
                      <a:pt x="143" y="343"/>
                    </a:moveTo>
                    <a:lnTo>
                      <a:pt x="143" y="296"/>
                    </a:lnTo>
                    <a:lnTo>
                      <a:pt x="143" y="343"/>
                    </a:lnTo>
                    <a:close/>
                    <a:moveTo>
                      <a:pt x="143" y="191"/>
                    </a:moveTo>
                    <a:lnTo>
                      <a:pt x="143" y="153"/>
                    </a:lnTo>
                    <a:lnTo>
                      <a:pt x="143" y="191"/>
                    </a:lnTo>
                    <a:close/>
                    <a:moveTo>
                      <a:pt x="29" y="153"/>
                    </a:moveTo>
                    <a:lnTo>
                      <a:pt x="38" y="153"/>
                    </a:lnTo>
                    <a:lnTo>
                      <a:pt x="38" y="134"/>
                    </a:lnTo>
                    <a:lnTo>
                      <a:pt x="58" y="134"/>
                    </a:lnTo>
                    <a:lnTo>
                      <a:pt x="58" y="105"/>
                    </a:lnTo>
                    <a:lnTo>
                      <a:pt x="67" y="105"/>
                    </a:lnTo>
                    <a:lnTo>
                      <a:pt x="67" y="86"/>
                    </a:lnTo>
                    <a:lnTo>
                      <a:pt x="58" y="86"/>
                    </a:lnTo>
                    <a:lnTo>
                      <a:pt x="58" y="67"/>
                    </a:lnTo>
                    <a:lnTo>
                      <a:pt x="38" y="67"/>
                    </a:lnTo>
                    <a:lnTo>
                      <a:pt x="38" y="48"/>
                    </a:lnTo>
                    <a:lnTo>
                      <a:pt x="29" y="48"/>
                    </a:lnTo>
                    <a:lnTo>
                      <a:pt x="29" y="67"/>
                    </a:lnTo>
                    <a:lnTo>
                      <a:pt x="19" y="67"/>
                    </a:lnTo>
                    <a:lnTo>
                      <a:pt x="19" y="86"/>
                    </a:lnTo>
                    <a:lnTo>
                      <a:pt x="0" y="86"/>
                    </a:lnTo>
                    <a:lnTo>
                      <a:pt x="0" y="105"/>
                    </a:lnTo>
                    <a:lnTo>
                      <a:pt x="19" y="105"/>
                    </a:lnTo>
                    <a:lnTo>
                      <a:pt x="19" y="134"/>
                    </a:lnTo>
                    <a:lnTo>
                      <a:pt x="29" y="134"/>
                    </a:lnTo>
                    <a:lnTo>
                      <a:pt x="29" y="153"/>
                    </a:lnTo>
                    <a:close/>
                    <a:moveTo>
                      <a:pt x="29" y="105"/>
                    </a:moveTo>
                    <a:lnTo>
                      <a:pt x="38" y="105"/>
                    </a:lnTo>
                    <a:lnTo>
                      <a:pt x="38" y="86"/>
                    </a:lnTo>
                    <a:lnTo>
                      <a:pt x="29" y="86"/>
                    </a:lnTo>
                    <a:lnTo>
                      <a:pt x="29" y="105"/>
                    </a:lnTo>
                    <a:close/>
                    <a:moveTo>
                      <a:pt x="105" y="153"/>
                    </a:moveTo>
                    <a:lnTo>
                      <a:pt x="115" y="153"/>
                    </a:lnTo>
                    <a:lnTo>
                      <a:pt x="115" y="134"/>
                    </a:lnTo>
                    <a:lnTo>
                      <a:pt x="124" y="134"/>
                    </a:lnTo>
                    <a:lnTo>
                      <a:pt x="124" y="105"/>
                    </a:lnTo>
                    <a:lnTo>
                      <a:pt x="143" y="105"/>
                    </a:lnTo>
                    <a:lnTo>
                      <a:pt x="143" y="86"/>
                    </a:lnTo>
                    <a:lnTo>
                      <a:pt x="124" y="86"/>
                    </a:lnTo>
                    <a:lnTo>
                      <a:pt x="124" y="67"/>
                    </a:lnTo>
                    <a:lnTo>
                      <a:pt x="115" y="67"/>
                    </a:lnTo>
                    <a:lnTo>
                      <a:pt x="115" y="48"/>
                    </a:lnTo>
                    <a:lnTo>
                      <a:pt x="105" y="48"/>
                    </a:lnTo>
                    <a:lnTo>
                      <a:pt x="105" y="67"/>
                    </a:lnTo>
                    <a:lnTo>
                      <a:pt x="86" y="67"/>
                    </a:lnTo>
                    <a:lnTo>
                      <a:pt x="86" y="86"/>
                    </a:lnTo>
                    <a:lnTo>
                      <a:pt x="76" y="86"/>
                    </a:lnTo>
                    <a:lnTo>
                      <a:pt x="76" y="105"/>
                    </a:lnTo>
                    <a:lnTo>
                      <a:pt x="86" y="105"/>
                    </a:lnTo>
                    <a:lnTo>
                      <a:pt x="86" y="134"/>
                    </a:lnTo>
                    <a:lnTo>
                      <a:pt x="105" y="134"/>
                    </a:lnTo>
                    <a:lnTo>
                      <a:pt x="105" y="153"/>
                    </a:lnTo>
                    <a:close/>
                    <a:moveTo>
                      <a:pt x="105" y="105"/>
                    </a:moveTo>
                    <a:lnTo>
                      <a:pt x="115" y="105"/>
                    </a:lnTo>
                    <a:lnTo>
                      <a:pt x="115" y="86"/>
                    </a:lnTo>
                    <a:lnTo>
                      <a:pt x="105" y="86"/>
                    </a:lnTo>
                    <a:lnTo>
                      <a:pt x="105" y="105"/>
                    </a:lnTo>
                    <a:close/>
                    <a:moveTo>
                      <a:pt x="0" y="29"/>
                    </a:moveTo>
                    <a:lnTo>
                      <a:pt x="19" y="29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  <a:moveTo>
                      <a:pt x="143" y="48"/>
                    </a:moveTo>
                    <a:lnTo>
                      <a:pt x="143" y="0"/>
                    </a:lnTo>
                    <a:lnTo>
                      <a:pt x="143" y="48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7" name="Freeform 42">
                <a:extLst>
                  <a:ext uri="{FF2B5EF4-FFF2-40B4-BE49-F238E27FC236}">
                    <a16:creationId xmlns:a16="http://schemas.microsoft.com/office/drawing/2014/main" id="{BB310C17-6A7D-A942-ABD7-BCBAB5AB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813" y="1697038"/>
                <a:ext cx="52387" cy="134937"/>
              </a:xfrm>
              <a:custGeom>
                <a:avLst/>
                <a:gdLst>
                  <a:gd name="T0" fmla="*/ 6912 w 144"/>
                  <a:gd name="T1" fmla="*/ 96590 h 373"/>
                  <a:gd name="T2" fmla="*/ 10550 w 144"/>
                  <a:gd name="T3" fmla="*/ 103464 h 373"/>
                  <a:gd name="T4" fmla="*/ 13824 w 144"/>
                  <a:gd name="T5" fmla="*/ 110337 h 373"/>
                  <a:gd name="T6" fmla="*/ 21100 w 144"/>
                  <a:gd name="T7" fmla="*/ 120828 h 373"/>
                  <a:gd name="T8" fmla="*/ 24375 w 144"/>
                  <a:gd name="T9" fmla="*/ 127702 h 373"/>
                  <a:gd name="T10" fmla="*/ 27649 w 144"/>
                  <a:gd name="T11" fmla="*/ 134575 h 373"/>
                  <a:gd name="T12" fmla="*/ 31287 w 144"/>
                  <a:gd name="T13" fmla="*/ 127702 h 373"/>
                  <a:gd name="T14" fmla="*/ 38199 w 144"/>
                  <a:gd name="T15" fmla="*/ 120828 h 373"/>
                  <a:gd name="T16" fmla="*/ 41837 w 144"/>
                  <a:gd name="T17" fmla="*/ 110337 h 373"/>
                  <a:gd name="T18" fmla="*/ 45111 w 144"/>
                  <a:gd name="T19" fmla="*/ 103464 h 373"/>
                  <a:gd name="T20" fmla="*/ 52023 w 144"/>
                  <a:gd name="T21" fmla="*/ 96590 h 373"/>
                  <a:gd name="T22" fmla="*/ 52023 w 144"/>
                  <a:gd name="T23" fmla="*/ 58605 h 373"/>
                  <a:gd name="T24" fmla="*/ 45111 w 144"/>
                  <a:gd name="T25" fmla="*/ 51732 h 373"/>
                  <a:gd name="T26" fmla="*/ 41837 w 144"/>
                  <a:gd name="T27" fmla="*/ 44858 h 373"/>
                  <a:gd name="T28" fmla="*/ 38199 w 144"/>
                  <a:gd name="T29" fmla="*/ 34729 h 373"/>
                  <a:gd name="T30" fmla="*/ 31287 w 144"/>
                  <a:gd name="T31" fmla="*/ 27856 h 373"/>
                  <a:gd name="T32" fmla="*/ 27649 w 144"/>
                  <a:gd name="T33" fmla="*/ 20982 h 373"/>
                  <a:gd name="T34" fmla="*/ 21100 w 144"/>
                  <a:gd name="T35" fmla="*/ 0 h 373"/>
                  <a:gd name="T36" fmla="*/ 13824 w 144"/>
                  <a:gd name="T37" fmla="*/ 7235 h 373"/>
                  <a:gd name="T38" fmla="*/ 10550 w 144"/>
                  <a:gd name="T39" fmla="*/ 14109 h 373"/>
                  <a:gd name="T40" fmla="*/ 6912 w 144"/>
                  <a:gd name="T41" fmla="*/ 20982 h 373"/>
                  <a:gd name="T42" fmla="*/ 0 w 144"/>
                  <a:gd name="T43" fmla="*/ 27856 h 373"/>
                  <a:gd name="T44" fmla="*/ 6912 w 144"/>
                  <a:gd name="T45" fmla="*/ 51732 h 373"/>
                  <a:gd name="T46" fmla="*/ 10550 w 144"/>
                  <a:gd name="T47" fmla="*/ 44858 h 373"/>
                  <a:gd name="T48" fmla="*/ 13824 w 144"/>
                  <a:gd name="T49" fmla="*/ 34729 h 373"/>
                  <a:gd name="T50" fmla="*/ 21100 w 144"/>
                  <a:gd name="T51" fmla="*/ 27856 h 373"/>
                  <a:gd name="T52" fmla="*/ 24375 w 144"/>
                  <a:gd name="T53" fmla="*/ 34729 h 373"/>
                  <a:gd name="T54" fmla="*/ 27649 w 144"/>
                  <a:gd name="T55" fmla="*/ 44858 h 373"/>
                  <a:gd name="T56" fmla="*/ 31287 w 144"/>
                  <a:gd name="T57" fmla="*/ 51732 h 373"/>
                  <a:gd name="T58" fmla="*/ 38199 w 144"/>
                  <a:gd name="T59" fmla="*/ 58605 h 373"/>
                  <a:gd name="T60" fmla="*/ 41837 w 144"/>
                  <a:gd name="T61" fmla="*/ 65841 h 373"/>
                  <a:gd name="T62" fmla="*/ 38199 w 144"/>
                  <a:gd name="T63" fmla="*/ 72352 h 373"/>
                  <a:gd name="T64" fmla="*/ 31287 w 144"/>
                  <a:gd name="T65" fmla="*/ 82843 h 373"/>
                  <a:gd name="T66" fmla="*/ 21100 w 144"/>
                  <a:gd name="T67" fmla="*/ 89717 h 373"/>
                  <a:gd name="T68" fmla="*/ 27649 w 144"/>
                  <a:gd name="T69" fmla="*/ 82843 h 373"/>
                  <a:gd name="T70" fmla="*/ 24375 w 144"/>
                  <a:gd name="T71" fmla="*/ 72352 h 373"/>
                  <a:gd name="T72" fmla="*/ 21100 w 144"/>
                  <a:gd name="T73" fmla="*/ 65841 h 373"/>
                  <a:gd name="T74" fmla="*/ 13824 w 144"/>
                  <a:gd name="T75" fmla="*/ 58605 h 373"/>
                  <a:gd name="T76" fmla="*/ 10550 w 144"/>
                  <a:gd name="T77" fmla="*/ 65841 h 373"/>
                  <a:gd name="T78" fmla="*/ 6912 w 144"/>
                  <a:gd name="T79" fmla="*/ 72352 h 373"/>
                  <a:gd name="T80" fmla="*/ 0 w 144"/>
                  <a:gd name="T81" fmla="*/ 82843 h 373"/>
                  <a:gd name="T82" fmla="*/ 0 w 144"/>
                  <a:gd name="T83" fmla="*/ 65841 h 373"/>
                  <a:gd name="T84" fmla="*/ 6912 w 144"/>
                  <a:gd name="T85" fmla="*/ 58605 h 373"/>
                  <a:gd name="T86" fmla="*/ 0 w 144"/>
                  <a:gd name="T87" fmla="*/ 65841 h 373"/>
                  <a:gd name="T88" fmla="*/ 52023 w 144"/>
                  <a:gd name="T89" fmla="*/ 34729 h 373"/>
                  <a:gd name="T90" fmla="*/ 41837 w 144"/>
                  <a:gd name="T91" fmla="*/ 27856 h 373"/>
                  <a:gd name="T92" fmla="*/ 45111 w 144"/>
                  <a:gd name="T93" fmla="*/ 20982 h 373"/>
                  <a:gd name="T94" fmla="*/ 52023 w 144"/>
                  <a:gd name="T95" fmla="*/ 14109 h 373"/>
                  <a:gd name="T96" fmla="*/ 52023 w 144"/>
                  <a:gd name="T97" fmla="*/ 7235 h 373"/>
                  <a:gd name="T98" fmla="*/ 45111 w 144"/>
                  <a:gd name="T99" fmla="*/ 14109 h 373"/>
                  <a:gd name="T100" fmla="*/ 41837 w 144"/>
                  <a:gd name="T101" fmla="*/ 27856 h 373"/>
                  <a:gd name="T102" fmla="*/ 38199 w 144"/>
                  <a:gd name="T103" fmla="*/ 7235 h 373"/>
                  <a:gd name="T104" fmla="*/ 31287 w 144"/>
                  <a:gd name="T105" fmla="*/ 0 h 37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44" h="373">
                    <a:moveTo>
                      <a:pt x="0" y="267"/>
                    </a:moveTo>
                    <a:lnTo>
                      <a:pt x="19" y="267"/>
                    </a:lnTo>
                    <a:lnTo>
                      <a:pt x="19" y="286"/>
                    </a:lnTo>
                    <a:lnTo>
                      <a:pt x="29" y="286"/>
                    </a:lnTo>
                    <a:lnTo>
                      <a:pt x="29" y="305"/>
                    </a:lnTo>
                    <a:lnTo>
                      <a:pt x="38" y="305"/>
                    </a:lnTo>
                    <a:lnTo>
                      <a:pt x="38" y="334"/>
                    </a:lnTo>
                    <a:lnTo>
                      <a:pt x="58" y="334"/>
                    </a:lnTo>
                    <a:lnTo>
                      <a:pt x="58" y="353"/>
                    </a:lnTo>
                    <a:lnTo>
                      <a:pt x="67" y="353"/>
                    </a:lnTo>
                    <a:lnTo>
                      <a:pt x="67" y="372"/>
                    </a:lnTo>
                    <a:lnTo>
                      <a:pt x="76" y="372"/>
                    </a:lnTo>
                    <a:lnTo>
                      <a:pt x="76" y="353"/>
                    </a:lnTo>
                    <a:lnTo>
                      <a:pt x="86" y="353"/>
                    </a:lnTo>
                    <a:lnTo>
                      <a:pt x="86" y="334"/>
                    </a:lnTo>
                    <a:lnTo>
                      <a:pt x="105" y="334"/>
                    </a:lnTo>
                    <a:lnTo>
                      <a:pt x="105" y="305"/>
                    </a:lnTo>
                    <a:lnTo>
                      <a:pt x="115" y="305"/>
                    </a:lnTo>
                    <a:lnTo>
                      <a:pt x="115" y="286"/>
                    </a:lnTo>
                    <a:lnTo>
                      <a:pt x="124" y="286"/>
                    </a:lnTo>
                    <a:lnTo>
                      <a:pt x="124" y="267"/>
                    </a:lnTo>
                    <a:lnTo>
                      <a:pt x="143" y="267"/>
                    </a:lnTo>
                    <a:lnTo>
                      <a:pt x="143" y="248"/>
                    </a:lnTo>
                    <a:lnTo>
                      <a:pt x="143" y="162"/>
                    </a:lnTo>
                    <a:lnTo>
                      <a:pt x="143" y="143"/>
                    </a:lnTo>
                    <a:lnTo>
                      <a:pt x="124" y="143"/>
                    </a:lnTo>
                    <a:lnTo>
                      <a:pt x="124" y="124"/>
                    </a:lnTo>
                    <a:lnTo>
                      <a:pt x="115" y="124"/>
                    </a:lnTo>
                    <a:lnTo>
                      <a:pt x="115" y="96"/>
                    </a:lnTo>
                    <a:lnTo>
                      <a:pt x="105" y="96"/>
                    </a:lnTo>
                    <a:lnTo>
                      <a:pt x="105" y="77"/>
                    </a:lnTo>
                    <a:lnTo>
                      <a:pt x="86" y="77"/>
                    </a:lnTo>
                    <a:lnTo>
                      <a:pt x="86" y="58"/>
                    </a:lnTo>
                    <a:lnTo>
                      <a:pt x="76" y="58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58" y="20"/>
                    </a:lnTo>
                    <a:lnTo>
                      <a:pt x="38" y="20"/>
                    </a:lnTo>
                    <a:lnTo>
                      <a:pt x="38" y="39"/>
                    </a:lnTo>
                    <a:lnTo>
                      <a:pt x="29" y="39"/>
                    </a:lnTo>
                    <a:lnTo>
                      <a:pt x="29" y="58"/>
                    </a:lnTo>
                    <a:lnTo>
                      <a:pt x="19" y="58"/>
                    </a:lnTo>
                    <a:lnTo>
                      <a:pt x="19" y="77"/>
                    </a:lnTo>
                    <a:lnTo>
                      <a:pt x="0" y="77"/>
                    </a:lnTo>
                    <a:lnTo>
                      <a:pt x="0" y="143"/>
                    </a:lnTo>
                    <a:lnTo>
                      <a:pt x="19" y="143"/>
                    </a:lnTo>
                    <a:lnTo>
                      <a:pt x="19" y="124"/>
                    </a:lnTo>
                    <a:lnTo>
                      <a:pt x="29" y="124"/>
                    </a:lnTo>
                    <a:lnTo>
                      <a:pt x="29" y="96"/>
                    </a:lnTo>
                    <a:lnTo>
                      <a:pt x="38" y="96"/>
                    </a:lnTo>
                    <a:lnTo>
                      <a:pt x="38" y="77"/>
                    </a:lnTo>
                    <a:lnTo>
                      <a:pt x="58" y="77"/>
                    </a:lnTo>
                    <a:lnTo>
                      <a:pt x="58" y="96"/>
                    </a:lnTo>
                    <a:lnTo>
                      <a:pt x="67" y="96"/>
                    </a:lnTo>
                    <a:lnTo>
                      <a:pt x="67" y="124"/>
                    </a:lnTo>
                    <a:lnTo>
                      <a:pt x="76" y="124"/>
                    </a:lnTo>
                    <a:lnTo>
                      <a:pt x="76" y="143"/>
                    </a:lnTo>
                    <a:lnTo>
                      <a:pt x="86" y="143"/>
                    </a:lnTo>
                    <a:lnTo>
                      <a:pt x="86" y="162"/>
                    </a:lnTo>
                    <a:lnTo>
                      <a:pt x="105" y="162"/>
                    </a:lnTo>
                    <a:lnTo>
                      <a:pt x="105" y="182"/>
                    </a:lnTo>
                    <a:lnTo>
                      <a:pt x="115" y="182"/>
                    </a:lnTo>
                    <a:lnTo>
                      <a:pt x="115" y="200"/>
                    </a:lnTo>
                    <a:lnTo>
                      <a:pt x="105" y="200"/>
                    </a:lnTo>
                    <a:lnTo>
                      <a:pt x="105" y="229"/>
                    </a:lnTo>
                    <a:lnTo>
                      <a:pt x="86" y="229"/>
                    </a:lnTo>
                    <a:lnTo>
                      <a:pt x="86" y="248"/>
                    </a:lnTo>
                    <a:lnTo>
                      <a:pt x="58" y="248"/>
                    </a:lnTo>
                    <a:lnTo>
                      <a:pt x="58" y="229"/>
                    </a:lnTo>
                    <a:lnTo>
                      <a:pt x="76" y="229"/>
                    </a:lnTo>
                    <a:lnTo>
                      <a:pt x="76" y="200"/>
                    </a:lnTo>
                    <a:lnTo>
                      <a:pt x="67" y="200"/>
                    </a:lnTo>
                    <a:lnTo>
                      <a:pt x="67" y="182"/>
                    </a:lnTo>
                    <a:lnTo>
                      <a:pt x="58" y="182"/>
                    </a:lnTo>
                    <a:lnTo>
                      <a:pt x="58" y="162"/>
                    </a:lnTo>
                    <a:lnTo>
                      <a:pt x="38" y="162"/>
                    </a:lnTo>
                    <a:lnTo>
                      <a:pt x="38" y="182"/>
                    </a:lnTo>
                    <a:lnTo>
                      <a:pt x="29" y="182"/>
                    </a:lnTo>
                    <a:lnTo>
                      <a:pt x="29" y="200"/>
                    </a:lnTo>
                    <a:lnTo>
                      <a:pt x="19" y="200"/>
                    </a:lnTo>
                    <a:lnTo>
                      <a:pt x="19" y="229"/>
                    </a:lnTo>
                    <a:lnTo>
                      <a:pt x="0" y="229"/>
                    </a:lnTo>
                    <a:lnTo>
                      <a:pt x="0" y="267"/>
                    </a:lnTo>
                    <a:close/>
                    <a:moveTo>
                      <a:pt x="0" y="182"/>
                    </a:moveTo>
                    <a:lnTo>
                      <a:pt x="19" y="182"/>
                    </a:lnTo>
                    <a:lnTo>
                      <a:pt x="19" y="162"/>
                    </a:lnTo>
                    <a:lnTo>
                      <a:pt x="0" y="162"/>
                    </a:lnTo>
                    <a:lnTo>
                      <a:pt x="0" y="182"/>
                    </a:lnTo>
                    <a:close/>
                    <a:moveTo>
                      <a:pt x="143" y="124"/>
                    </a:moveTo>
                    <a:lnTo>
                      <a:pt x="143" y="96"/>
                    </a:lnTo>
                    <a:lnTo>
                      <a:pt x="143" y="124"/>
                    </a:lnTo>
                    <a:close/>
                    <a:moveTo>
                      <a:pt x="115" y="77"/>
                    </a:moveTo>
                    <a:lnTo>
                      <a:pt x="124" y="77"/>
                    </a:lnTo>
                    <a:lnTo>
                      <a:pt x="124" y="58"/>
                    </a:lnTo>
                    <a:lnTo>
                      <a:pt x="143" y="58"/>
                    </a:lnTo>
                    <a:lnTo>
                      <a:pt x="143" y="39"/>
                    </a:lnTo>
                    <a:lnTo>
                      <a:pt x="143" y="0"/>
                    </a:lnTo>
                    <a:lnTo>
                      <a:pt x="143" y="20"/>
                    </a:lnTo>
                    <a:lnTo>
                      <a:pt x="124" y="20"/>
                    </a:lnTo>
                    <a:lnTo>
                      <a:pt x="124" y="39"/>
                    </a:lnTo>
                    <a:lnTo>
                      <a:pt x="115" y="39"/>
                    </a:lnTo>
                    <a:lnTo>
                      <a:pt x="115" y="77"/>
                    </a:lnTo>
                    <a:close/>
                    <a:moveTo>
                      <a:pt x="86" y="20"/>
                    </a:moveTo>
                    <a:lnTo>
                      <a:pt x="105" y="20"/>
                    </a:lnTo>
                    <a:lnTo>
                      <a:pt x="105" y="0"/>
                    </a:lnTo>
                    <a:lnTo>
                      <a:pt x="86" y="0"/>
                    </a:lnTo>
                    <a:lnTo>
                      <a:pt x="86" y="20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8" name="Freeform 43">
                <a:extLst>
                  <a:ext uri="{FF2B5EF4-FFF2-40B4-BE49-F238E27FC236}">
                    <a16:creationId xmlns:a16="http://schemas.microsoft.com/office/drawing/2014/main" id="{CF18D9C7-F0F0-AD41-A64E-868BC72FB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613" y="1808163"/>
                <a:ext cx="52387" cy="123825"/>
              </a:xfrm>
              <a:custGeom>
                <a:avLst/>
                <a:gdLst>
                  <a:gd name="T0" fmla="*/ 20737 w 144"/>
                  <a:gd name="T1" fmla="*/ 113026 h 344"/>
                  <a:gd name="T2" fmla="*/ 10550 w 144"/>
                  <a:gd name="T3" fmla="*/ 106547 h 344"/>
                  <a:gd name="T4" fmla="*/ 6912 w 144"/>
                  <a:gd name="T5" fmla="*/ 92509 h 344"/>
                  <a:gd name="T6" fmla="*/ 6912 w 144"/>
                  <a:gd name="T7" fmla="*/ 85670 h 344"/>
                  <a:gd name="T8" fmla="*/ 10550 w 144"/>
                  <a:gd name="T9" fmla="*/ 68752 h 344"/>
                  <a:gd name="T10" fmla="*/ 20737 w 144"/>
                  <a:gd name="T11" fmla="*/ 61913 h 344"/>
                  <a:gd name="T12" fmla="*/ 24375 w 144"/>
                  <a:gd name="T13" fmla="*/ 48234 h 344"/>
                  <a:gd name="T14" fmla="*/ 34561 w 144"/>
                  <a:gd name="T15" fmla="*/ 55073 h 344"/>
                  <a:gd name="T16" fmla="*/ 38199 w 144"/>
                  <a:gd name="T17" fmla="*/ 68752 h 344"/>
                  <a:gd name="T18" fmla="*/ 48385 w 144"/>
                  <a:gd name="T19" fmla="*/ 75591 h 344"/>
                  <a:gd name="T20" fmla="*/ 52023 w 144"/>
                  <a:gd name="T21" fmla="*/ 92509 h 344"/>
                  <a:gd name="T22" fmla="*/ 45111 w 144"/>
                  <a:gd name="T23" fmla="*/ 99348 h 344"/>
                  <a:gd name="T24" fmla="*/ 38199 w 144"/>
                  <a:gd name="T25" fmla="*/ 113026 h 344"/>
                  <a:gd name="T26" fmla="*/ 31287 w 144"/>
                  <a:gd name="T27" fmla="*/ 106547 h 344"/>
                  <a:gd name="T28" fmla="*/ 20737 w 144"/>
                  <a:gd name="T29" fmla="*/ 99348 h 344"/>
                  <a:gd name="T30" fmla="*/ 17462 w 144"/>
                  <a:gd name="T31" fmla="*/ 85670 h 344"/>
                  <a:gd name="T32" fmla="*/ 24375 w 144"/>
                  <a:gd name="T33" fmla="*/ 75591 h 344"/>
                  <a:gd name="T34" fmla="*/ 31287 w 144"/>
                  <a:gd name="T35" fmla="*/ 75591 h 344"/>
                  <a:gd name="T36" fmla="*/ 38199 w 144"/>
                  <a:gd name="T37" fmla="*/ 85670 h 344"/>
                  <a:gd name="T38" fmla="*/ 34561 w 144"/>
                  <a:gd name="T39" fmla="*/ 99348 h 344"/>
                  <a:gd name="T40" fmla="*/ 31287 w 144"/>
                  <a:gd name="T41" fmla="*/ 92509 h 344"/>
                  <a:gd name="T42" fmla="*/ 31287 w 144"/>
                  <a:gd name="T43" fmla="*/ 85670 h 344"/>
                  <a:gd name="T44" fmla="*/ 48385 w 144"/>
                  <a:gd name="T45" fmla="*/ 113026 h 344"/>
                  <a:gd name="T46" fmla="*/ 52023 w 144"/>
                  <a:gd name="T47" fmla="*/ 113026 h 344"/>
                  <a:gd name="T48" fmla="*/ 48385 w 144"/>
                  <a:gd name="T49" fmla="*/ 61913 h 344"/>
                  <a:gd name="T50" fmla="*/ 3638 w 144"/>
                  <a:gd name="T51" fmla="*/ 123465 h 344"/>
                  <a:gd name="T52" fmla="*/ 3638 w 144"/>
                  <a:gd name="T53" fmla="*/ 106547 h 344"/>
                  <a:gd name="T54" fmla="*/ 0 w 144"/>
                  <a:gd name="T55" fmla="*/ 68752 h 344"/>
                  <a:gd name="T56" fmla="*/ 3638 w 144"/>
                  <a:gd name="T57" fmla="*/ 68752 h 344"/>
                  <a:gd name="T58" fmla="*/ 38199 w 144"/>
                  <a:gd name="T59" fmla="*/ 48234 h 344"/>
                  <a:gd name="T60" fmla="*/ 31287 w 144"/>
                  <a:gd name="T61" fmla="*/ 37795 h 344"/>
                  <a:gd name="T62" fmla="*/ 34561 w 144"/>
                  <a:gd name="T63" fmla="*/ 24117 h 344"/>
                  <a:gd name="T64" fmla="*/ 45111 w 144"/>
                  <a:gd name="T65" fmla="*/ 17278 h 344"/>
                  <a:gd name="T66" fmla="*/ 48385 w 144"/>
                  <a:gd name="T67" fmla="*/ 30956 h 344"/>
                  <a:gd name="T68" fmla="*/ 48385 w 144"/>
                  <a:gd name="T69" fmla="*/ 37795 h 344"/>
                  <a:gd name="T70" fmla="*/ 45111 w 144"/>
                  <a:gd name="T71" fmla="*/ 55073 h 344"/>
                  <a:gd name="T72" fmla="*/ 38199 w 144"/>
                  <a:gd name="T73" fmla="*/ 30956 h 344"/>
                  <a:gd name="T74" fmla="*/ 17462 w 144"/>
                  <a:gd name="T75" fmla="*/ 55073 h 344"/>
                  <a:gd name="T76" fmla="*/ 6912 w 144"/>
                  <a:gd name="T77" fmla="*/ 48234 h 344"/>
                  <a:gd name="T78" fmla="*/ 3638 w 144"/>
                  <a:gd name="T79" fmla="*/ 30956 h 344"/>
                  <a:gd name="T80" fmla="*/ 10550 w 144"/>
                  <a:gd name="T81" fmla="*/ 24117 h 344"/>
                  <a:gd name="T82" fmla="*/ 17462 w 144"/>
                  <a:gd name="T83" fmla="*/ 24117 h 344"/>
                  <a:gd name="T84" fmla="*/ 24375 w 144"/>
                  <a:gd name="T85" fmla="*/ 30956 h 344"/>
                  <a:gd name="T86" fmla="*/ 20737 w 144"/>
                  <a:gd name="T87" fmla="*/ 48234 h 344"/>
                  <a:gd name="T88" fmla="*/ 17462 w 144"/>
                  <a:gd name="T89" fmla="*/ 37795 h 344"/>
                  <a:gd name="T90" fmla="*/ 17462 w 144"/>
                  <a:gd name="T91" fmla="*/ 30956 h 344"/>
                  <a:gd name="T92" fmla="*/ 48385 w 144"/>
                  <a:gd name="T93" fmla="*/ 10439 h 344"/>
                  <a:gd name="T94" fmla="*/ 52023 w 144"/>
                  <a:gd name="T95" fmla="*/ 10439 h 344"/>
                  <a:gd name="T96" fmla="*/ 0 w 144"/>
                  <a:gd name="T97" fmla="*/ 0 h 34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44" h="344">
                    <a:moveTo>
                      <a:pt x="95" y="343"/>
                    </a:moveTo>
                    <a:lnTo>
                      <a:pt x="57" y="343"/>
                    </a:lnTo>
                    <a:lnTo>
                      <a:pt x="57" y="314"/>
                    </a:lnTo>
                    <a:lnTo>
                      <a:pt x="48" y="314"/>
                    </a:lnTo>
                    <a:lnTo>
                      <a:pt x="48" y="296"/>
                    </a:lnTo>
                    <a:lnTo>
                      <a:pt x="29" y="296"/>
                    </a:lnTo>
                    <a:lnTo>
                      <a:pt x="29" y="276"/>
                    </a:lnTo>
                    <a:lnTo>
                      <a:pt x="19" y="276"/>
                    </a:lnTo>
                    <a:lnTo>
                      <a:pt x="19" y="257"/>
                    </a:lnTo>
                    <a:lnTo>
                      <a:pt x="10" y="257"/>
                    </a:lnTo>
                    <a:lnTo>
                      <a:pt x="10" y="238"/>
                    </a:lnTo>
                    <a:lnTo>
                      <a:pt x="19" y="238"/>
                    </a:lnTo>
                    <a:lnTo>
                      <a:pt x="19" y="210"/>
                    </a:lnTo>
                    <a:lnTo>
                      <a:pt x="29" y="210"/>
                    </a:lnTo>
                    <a:lnTo>
                      <a:pt x="29" y="191"/>
                    </a:lnTo>
                    <a:lnTo>
                      <a:pt x="48" y="191"/>
                    </a:lnTo>
                    <a:lnTo>
                      <a:pt x="48" y="172"/>
                    </a:lnTo>
                    <a:lnTo>
                      <a:pt x="57" y="172"/>
                    </a:lnTo>
                    <a:lnTo>
                      <a:pt x="57" y="153"/>
                    </a:lnTo>
                    <a:lnTo>
                      <a:pt x="67" y="153"/>
                    </a:lnTo>
                    <a:lnTo>
                      <a:pt x="67" y="134"/>
                    </a:lnTo>
                    <a:lnTo>
                      <a:pt x="86" y="134"/>
                    </a:lnTo>
                    <a:lnTo>
                      <a:pt x="86" y="153"/>
                    </a:lnTo>
                    <a:lnTo>
                      <a:pt x="95" y="153"/>
                    </a:lnTo>
                    <a:lnTo>
                      <a:pt x="95" y="172"/>
                    </a:lnTo>
                    <a:lnTo>
                      <a:pt x="105" y="172"/>
                    </a:lnTo>
                    <a:lnTo>
                      <a:pt x="105" y="191"/>
                    </a:lnTo>
                    <a:lnTo>
                      <a:pt x="124" y="191"/>
                    </a:lnTo>
                    <a:lnTo>
                      <a:pt x="124" y="210"/>
                    </a:lnTo>
                    <a:lnTo>
                      <a:pt x="133" y="210"/>
                    </a:lnTo>
                    <a:lnTo>
                      <a:pt x="133" y="238"/>
                    </a:lnTo>
                    <a:lnTo>
                      <a:pt x="143" y="238"/>
                    </a:lnTo>
                    <a:lnTo>
                      <a:pt x="143" y="257"/>
                    </a:lnTo>
                    <a:lnTo>
                      <a:pt x="133" y="257"/>
                    </a:lnTo>
                    <a:lnTo>
                      <a:pt x="133" y="276"/>
                    </a:lnTo>
                    <a:lnTo>
                      <a:pt x="124" y="276"/>
                    </a:lnTo>
                    <a:lnTo>
                      <a:pt x="124" y="296"/>
                    </a:lnTo>
                    <a:lnTo>
                      <a:pt x="105" y="296"/>
                    </a:lnTo>
                    <a:lnTo>
                      <a:pt x="105" y="314"/>
                    </a:lnTo>
                    <a:lnTo>
                      <a:pt x="95" y="314"/>
                    </a:lnTo>
                    <a:lnTo>
                      <a:pt x="95" y="343"/>
                    </a:lnTo>
                    <a:close/>
                    <a:moveTo>
                      <a:pt x="86" y="296"/>
                    </a:moveTo>
                    <a:lnTo>
                      <a:pt x="67" y="296"/>
                    </a:lnTo>
                    <a:lnTo>
                      <a:pt x="67" y="276"/>
                    </a:lnTo>
                    <a:lnTo>
                      <a:pt x="57" y="276"/>
                    </a:lnTo>
                    <a:lnTo>
                      <a:pt x="57" y="257"/>
                    </a:lnTo>
                    <a:lnTo>
                      <a:pt x="48" y="257"/>
                    </a:lnTo>
                    <a:lnTo>
                      <a:pt x="48" y="238"/>
                    </a:lnTo>
                    <a:lnTo>
                      <a:pt x="57" y="238"/>
                    </a:lnTo>
                    <a:lnTo>
                      <a:pt x="57" y="210"/>
                    </a:lnTo>
                    <a:lnTo>
                      <a:pt x="67" y="210"/>
                    </a:lnTo>
                    <a:lnTo>
                      <a:pt x="67" y="191"/>
                    </a:lnTo>
                    <a:lnTo>
                      <a:pt x="86" y="191"/>
                    </a:lnTo>
                    <a:lnTo>
                      <a:pt x="86" y="210"/>
                    </a:lnTo>
                    <a:lnTo>
                      <a:pt x="95" y="210"/>
                    </a:lnTo>
                    <a:lnTo>
                      <a:pt x="95" y="238"/>
                    </a:lnTo>
                    <a:lnTo>
                      <a:pt x="105" y="238"/>
                    </a:lnTo>
                    <a:lnTo>
                      <a:pt x="105" y="257"/>
                    </a:lnTo>
                    <a:lnTo>
                      <a:pt x="95" y="257"/>
                    </a:lnTo>
                    <a:lnTo>
                      <a:pt x="95" y="276"/>
                    </a:lnTo>
                    <a:lnTo>
                      <a:pt x="86" y="276"/>
                    </a:lnTo>
                    <a:lnTo>
                      <a:pt x="86" y="296"/>
                    </a:lnTo>
                    <a:close/>
                    <a:moveTo>
                      <a:pt x="86" y="257"/>
                    </a:moveTo>
                    <a:lnTo>
                      <a:pt x="67" y="257"/>
                    </a:lnTo>
                    <a:lnTo>
                      <a:pt x="67" y="238"/>
                    </a:lnTo>
                    <a:lnTo>
                      <a:pt x="86" y="238"/>
                    </a:lnTo>
                    <a:lnTo>
                      <a:pt x="86" y="257"/>
                    </a:lnTo>
                    <a:close/>
                    <a:moveTo>
                      <a:pt x="143" y="314"/>
                    </a:moveTo>
                    <a:lnTo>
                      <a:pt x="133" y="314"/>
                    </a:lnTo>
                    <a:lnTo>
                      <a:pt x="133" y="296"/>
                    </a:lnTo>
                    <a:lnTo>
                      <a:pt x="143" y="296"/>
                    </a:lnTo>
                    <a:lnTo>
                      <a:pt x="143" y="314"/>
                    </a:lnTo>
                    <a:close/>
                    <a:moveTo>
                      <a:pt x="143" y="191"/>
                    </a:moveTo>
                    <a:lnTo>
                      <a:pt x="133" y="191"/>
                    </a:lnTo>
                    <a:lnTo>
                      <a:pt x="133" y="172"/>
                    </a:lnTo>
                    <a:lnTo>
                      <a:pt x="143" y="172"/>
                    </a:lnTo>
                    <a:lnTo>
                      <a:pt x="143" y="191"/>
                    </a:lnTo>
                    <a:close/>
                    <a:moveTo>
                      <a:pt x="10" y="343"/>
                    </a:moveTo>
                    <a:lnTo>
                      <a:pt x="0" y="343"/>
                    </a:lnTo>
                    <a:lnTo>
                      <a:pt x="0" y="296"/>
                    </a:lnTo>
                    <a:lnTo>
                      <a:pt x="10" y="296"/>
                    </a:lnTo>
                    <a:lnTo>
                      <a:pt x="10" y="343"/>
                    </a:lnTo>
                    <a:close/>
                    <a:moveTo>
                      <a:pt x="10" y="191"/>
                    </a:moveTo>
                    <a:lnTo>
                      <a:pt x="0" y="191"/>
                    </a:lnTo>
                    <a:lnTo>
                      <a:pt x="0" y="153"/>
                    </a:lnTo>
                    <a:lnTo>
                      <a:pt x="10" y="153"/>
                    </a:lnTo>
                    <a:lnTo>
                      <a:pt x="10" y="191"/>
                    </a:lnTo>
                    <a:close/>
                    <a:moveTo>
                      <a:pt x="124" y="153"/>
                    </a:moveTo>
                    <a:lnTo>
                      <a:pt x="105" y="153"/>
                    </a:lnTo>
                    <a:lnTo>
                      <a:pt x="105" y="134"/>
                    </a:lnTo>
                    <a:lnTo>
                      <a:pt x="95" y="134"/>
                    </a:lnTo>
                    <a:lnTo>
                      <a:pt x="95" y="105"/>
                    </a:lnTo>
                    <a:lnTo>
                      <a:pt x="86" y="105"/>
                    </a:lnTo>
                    <a:lnTo>
                      <a:pt x="86" y="86"/>
                    </a:lnTo>
                    <a:lnTo>
                      <a:pt x="95" y="86"/>
                    </a:lnTo>
                    <a:lnTo>
                      <a:pt x="95" y="67"/>
                    </a:lnTo>
                    <a:lnTo>
                      <a:pt x="105" y="67"/>
                    </a:lnTo>
                    <a:lnTo>
                      <a:pt x="105" y="48"/>
                    </a:lnTo>
                    <a:lnTo>
                      <a:pt x="124" y="48"/>
                    </a:lnTo>
                    <a:lnTo>
                      <a:pt x="124" y="67"/>
                    </a:lnTo>
                    <a:lnTo>
                      <a:pt x="133" y="67"/>
                    </a:lnTo>
                    <a:lnTo>
                      <a:pt x="133" y="86"/>
                    </a:lnTo>
                    <a:lnTo>
                      <a:pt x="143" y="86"/>
                    </a:lnTo>
                    <a:lnTo>
                      <a:pt x="143" y="105"/>
                    </a:lnTo>
                    <a:lnTo>
                      <a:pt x="133" y="105"/>
                    </a:lnTo>
                    <a:lnTo>
                      <a:pt x="133" y="134"/>
                    </a:lnTo>
                    <a:lnTo>
                      <a:pt x="124" y="134"/>
                    </a:lnTo>
                    <a:lnTo>
                      <a:pt x="124" y="153"/>
                    </a:lnTo>
                    <a:close/>
                    <a:moveTo>
                      <a:pt x="124" y="105"/>
                    </a:moveTo>
                    <a:lnTo>
                      <a:pt x="105" y="105"/>
                    </a:lnTo>
                    <a:lnTo>
                      <a:pt x="105" y="86"/>
                    </a:lnTo>
                    <a:lnTo>
                      <a:pt x="124" y="86"/>
                    </a:lnTo>
                    <a:lnTo>
                      <a:pt x="124" y="105"/>
                    </a:lnTo>
                    <a:close/>
                    <a:moveTo>
                      <a:pt x="48" y="153"/>
                    </a:moveTo>
                    <a:lnTo>
                      <a:pt x="29" y="153"/>
                    </a:lnTo>
                    <a:lnTo>
                      <a:pt x="29" y="134"/>
                    </a:lnTo>
                    <a:lnTo>
                      <a:pt x="19" y="134"/>
                    </a:lnTo>
                    <a:lnTo>
                      <a:pt x="19" y="105"/>
                    </a:lnTo>
                    <a:lnTo>
                      <a:pt x="10" y="105"/>
                    </a:lnTo>
                    <a:lnTo>
                      <a:pt x="10" y="86"/>
                    </a:lnTo>
                    <a:lnTo>
                      <a:pt x="19" y="86"/>
                    </a:lnTo>
                    <a:lnTo>
                      <a:pt x="19" y="67"/>
                    </a:lnTo>
                    <a:lnTo>
                      <a:pt x="29" y="67"/>
                    </a:lnTo>
                    <a:lnTo>
                      <a:pt x="29" y="48"/>
                    </a:lnTo>
                    <a:lnTo>
                      <a:pt x="48" y="48"/>
                    </a:lnTo>
                    <a:lnTo>
                      <a:pt x="48" y="67"/>
                    </a:lnTo>
                    <a:lnTo>
                      <a:pt x="57" y="67"/>
                    </a:lnTo>
                    <a:lnTo>
                      <a:pt x="57" y="86"/>
                    </a:lnTo>
                    <a:lnTo>
                      <a:pt x="67" y="86"/>
                    </a:lnTo>
                    <a:lnTo>
                      <a:pt x="67" y="105"/>
                    </a:lnTo>
                    <a:lnTo>
                      <a:pt x="57" y="105"/>
                    </a:lnTo>
                    <a:lnTo>
                      <a:pt x="57" y="134"/>
                    </a:lnTo>
                    <a:lnTo>
                      <a:pt x="48" y="134"/>
                    </a:lnTo>
                    <a:lnTo>
                      <a:pt x="48" y="153"/>
                    </a:lnTo>
                    <a:close/>
                    <a:moveTo>
                      <a:pt x="48" y="105"/>
                    </a:moveTo>
                    <a:lnTo>
                      <a:pt x="29" y="105"/>
                    </a:lnTo>
                    <a:lnTo>
                      <a:pt x="29" y="86"/>
                    </a:lnTo>
                    <a:lnTo>
                      <a:pt x="48" y="86"/>
                    </a:lnTo>
                    <a:lnTo>
                      <a:pt x="48" y="105"/>
                    </a:lnTo>
                    <a:close/>
                    <a:moveTo>
                      <a:pt x="143" y="29"/>
                    </a:moveTo>
                    <a:lnTo>
                      <a:pt x="133" y="29"/>
                    </a:lnTo>
                    <a:lnTo>
                      <a:pt x="133" y="0"/>
                    </a:lnTo>
                    <a:lnTo>
                      <a:pt x="143" y="0"/>
                    </a:lnTo>
                    <a:lnTo>
                      <a:pt x="143" y="29"/>
                    </a:lnTo>
                    <a:close/>
                    <a:moveTo>
                      <a:pt x="10" y="48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49" name="Freeform 44">
                <a:extLst>
                  <a:ext uri="{FF2B5EF4-FFF2-40B4-BE49-F238E27FC236}">
                    <a16:creationId xmlns:a16="http://schemas.microsoft.com/office/drawing/2014/main" id="{1D4CD262-CFFC-254A-A3B2-0800B7768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613" y="1697038"/>
                <a:ext cx="52387" cy="134937"/>
              </a:xfrm>
              <a:custGeom>
                <a:avLst/>
                <a:gdLst>
                  <a:gd name="T0" fmla="*/ 48385 w 144"/>
                  <a:gd name="T1" fmla="*/ 96590 h 373"/>
                  <a:gd name="T2" fmla="*/ 45111 w 144"/>
                  <a:gd name="T3" fmla="*/ 103464 h 373"/>
                  <a:gd name="T4" fmla="*/ 38199 w 144"/>
                  <a:gd name="T5" fmla="*/ 110337 h 373"/>
                  <a:gd name="T6" fmla="*/ 34561 w 144"/>
                  <a:gd name="T7" fmla="*/ 120828 h 373"/>
                  <a:gd name="T8" fmla="*/ 31287 w 144"/>
                  <a:gd name="T9" fmla="*/ 127702 h 373"/>
                  <a:gd name="T10" fmla="*/ 24375 w 144"/>
                  <a:gd name="T11" fmla="*/ 134575 h 373"/>
                  <a:gd name="T12" fmla="*/ 20737 w 144"/>
                  <a:gd name="T13" fmla="*/ 127702 h 373"/>
                  <a:gd name="T14" fmla="*/ 17462 w 144"/>
                  <a:gd name="T15" fmla="*/ 120828 h 373"/>
                  <a:gd name="T16" fmla="*/ 10550 w 144"/>
                  <a:gd name="T17" fmla="*/ 110337 h 373"/>
                  <a:gd name="T18" fmla="*/ 6912 w 144"/>
                  <a:gd name="T19" fmla="*/ 103464 h 373"/>
                  <a:gd name="T20" fmla="*/ 3638 w 144"/>
                  <a:gd name="T21" fmla="*/ 96590 h 373"/>
                  <a:gd name="T22" fmla="*/ 0 w 144"/>
                  <a:gd name="T23" fmla="*/ 89717 h 373"/>
                  <a:gd name="T24" fmla="*/ 3638 w 144"/>
                  <a:gd name="T25" fmla="*/ 58605 h 373"/>
                  <a:gd name="T26" fmla="*/ 6912 w 144"/>
                  <a:gd name="T27" fmla="*/ 51732 h 373"/>
                  <a:gd name="T28" fmla="*/ 10550 w 144"/>
                  <a:gd name="T29" fmla="*/ 44858 h 373"/>
                  <a:gd name="T30" fmla="*/ 17462 w 144"/>
                  <a:gd name="T31" fmla="*/ 34729 h 373"/>
                  <a:gd name="T32" fmla="*/ 20737 w 144"/>
                  <a:gd name="T33" fmla="*/ 27856 h 373"/>
                  <a:gd name="T34" fmla="*/ 24375 w 144"/>
                  <a:gd name="T35" fmla="*/ 20982 h 373"/>
                  <a:gd name="T36" fmla="*/ 34561 w 144"/>
                  <a:gd name="T37" fmla="*/ 0 h 373"/>
                  <a:gd name="T38" fmla="*/ 38199 w 144"/>
                  <a:gd name="T39" fmla="*/ 7235 h 373"/>
                  <a:gd name="T40" fmla="*/ 45111 w 144"/>
                  <a:gd name="T41" fmla="*/ 14109 h 373"/>
                  <a:gd name="T42" fmla="*/ 48385 w 144"/>
                  <a:gd name="T43" fmla="*/ 20982 h 373"/>
                  <a:gd name="T44" fmla="*/ 52023 w 144"/>
                  <a:gd name="T45" fmla="*/ 27856 h 373"/>
                  <a:gd name="T46" fmla="*/ 48385 w 144"/>
                  <a:gd name="T47" fmla="*/ 51732 h 373"/>
                  <a:gd name="T48" fmla="*/ 45111 w 144"/>
                  <a:gd name="T49" fmla="*/ 44858 h 373"/>
                  <a:gd name="T50" fmla="*/ 38199 w 144"/>
                  <a:gd name="T51" fmla="*/ 34729 h 373"/>
                  <a:gd name="T52" fmla="*/ 34561 w 144"/>
                  <a:gd name="T53" fmla="*/ 27856 h 373"/>
                  <a:gd name="T54" fmla="*/ 31287 w 144"/>
                  <a:gd name="T55" fmla="*/ 34729 h 373"/>
                  <a:gd name="T56" fmla="*/ 24375 w 144"/>
                  <a:gd name="T57" fmla="*/ 44858 h 373"/>
                  <a:gd name="T58" fmla="*/ 20737 w 144"/>
                  <a:gd name="T59" fmla="*/ 51732 h 373"/>
                  <a:gd name="T60" fmla="*/ 17462 w 144"/>
                  <a:gd name="T61" fmla="*/ 58605 h 373"/>
                  <a:gd name="T62" fmla="*/ 10550 w 144"/>
                  <a:gd name="T63" fmla="*/ 65841 h 373"/>
                  <a:gd name="T64" fmla="*/ 17462 w 144"/>
                  <a:gd name="T65" fmla="*/ 72352 h 373"/>
                  <a:gd name="T66" fmla="*/ 20737 w 144"/>
                  <a:gd name="T67" fmla="*/ 82843 h 373"/>
                  <a:gd name="T68" fmla="*/ 34561 w 144"/>
                  <a:gd name="T69" fmla="*/ 89717 h 373"/>
                  <a:gd name="T70" fmla="*/ 24375 w 144"/>
                  <a:gd name="T71" fmla="*/ 82843 h 373"/>
                  <a:gd name="T72" fmla="*/ 31287 w 144"/>
                  <a:gd name="T73" fmla="*/ 72352 h 373"/>
                  <a:gd name="T74" fmla="*/ 34561 w 144"/>
                  <a:gd name="T75" fmla="*/ 65841 h 373"/>
                  <a:gd name="T76" fmla="*/ 38199 w 144"/>
                  <a:gd name="T77" fmla="*/ 58605 h 373"/>
                  <a:gd name="T78" fmla="*/ 45111 w 144"/>
                  <a:gd name="T79" fmla="*/ 65841 h 373"/>
                  <a:gd name="T80" fmla="*/ 48385 w 144"/>
                  <a:gd name="T81" fmla="*/ 72352 h 373"/>
                  <a:gd name="T82" fmla="*/ 52023 w 144"/>
                  <a:gd name="T83" fmla="*/ 82843 h 373"/>
                  <a:gd name="T84" fmla="*/ 52023 w 144"/>
                  <a:gd name="T85" fmla="*/ 65841 h 373"/>
                  <a:gd name="T86" fmla="*/ 48385 w 144"/>
                  <a:gd name="T87" fmla="*/ 58605 h 373"/>
                  <a:gd name="T88" fmla="*/ 52023 w 144"/>
                  <a:gd name="T89" fmla="*/ 65841 h 373"/>
                  <a:gd name="T90" fmla="*/ 0 w 144"/>
                  <a:gd name="T91" fmla="*/ 44858 h 373"/>
                  <a:gd name="T92" fmla="*/ 3638 w 144"/>
                  <a:gd name="T93" fmla="*/ 34729 h 373"/>
                  <a:gd name="T94" fmla="*/ 10550 w 144"/>
                  <a:gd name="T95" fmla="*/ 27856 h 373"/>
                  <a:gd name="T96" fmla="*/ 6912 w 144"/>
                  <a:gd name="T97" fmla="*/ 20982 h 373"/>
                  <a:gd name="T98" fmla="*/ 3638 w 144"/>
                  <a:gd name="T99" fmla="*/ 14109 h 373"/>
                  <a:gd name="T100" fmla="*/ 0 w 144"/>
                  <a:gd name="T101" fmla="*/ 0 h 373"/>
                  <a:gd name="T102" fmla="*/ 3638 w 144"/>
                  <a:gd name="T103" fmla="*/ 7235 h 373"/>
                  <a:gd name="T104" fmla="*/ 6912 w 144"/>
                  <a:gd name="T105" fmla="*/ 14109 h 373"/>
                  <a:gd name="T106" fmla="*/ 10550 w 144"/>
                  <a:gd name="T107" fmla="*/ 27856 h 373"/>
                  <a:gd name="T108" fmla="*/ 17462 w 144"/>
                  <a:gd name="T109" fmla="*/ 7235 h 373"/>
                  <a:gd name="T110" fmla="*/ 20737 w 144"/>
                  <a:gd name="T111" fmla="*/ 0 h 3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44" h="373">
                    <a:moveTo>
                      <a:pt x="143" y="267"/>
                    </a:moveTo>
                    <a:lnTo>
                      <a:pt x="133" y="267"/>
                    </a:lnTo>
                    <a:lnTo>
                      <a:pt x="133" y="286"/>
                    </a:lnTo>
                    <a:lnTo>
                      <a:pt x="124" y="286"/>
                    </a:lnTo>
                    <a:lnTo>
                      <a:pt x="124" y="305"/>
                    </a:lnTo>
                    <a:lnTo>
                      <a:pt x="105" y="305"/>
                    </a:lnTo>
                    <a:lnTo>
                      <a:pt x="105" y="334"/>
                    </a:lnTo>
                    <a:lnTo>
                      <a:pt x="95" y="334"/>
                    </a:lnTo>
                    <a:lnTo>
                      <a:pt x="95" y="353"/>
                    </a:lnTo>
                    <a:lnTo>
                      <a:pt x="86" y="353"/>
                    </a:lnTo>
                    <a:lnTo>
                      <a:pt x="86" y="372"/>
                    </a:lnTo>
                    <a:lnTo>
                      <a:pt x="67" y="372"/>
                    </a:lnTo>
                    <a:lnTo>
                      <a:pt x="67" y="353"/>
                    </a:lnTo>
                    <a:lnTo>
                      <a:pt x="57" y="353"/>
                    </a:lnTo>
                    <a:lnTo>
                      <a:pt x="57" y="334"/>
                    </a:lnTo>
                    <a:lnTo>
                      <a:pt x="48" y="334"/>
                    </a:lnTo>
                    <a:lnTo>
                      <a:pt x="48" y="305"/>
                    </a:lnTo>
                    <a:lnTo>
                      <a:pt x="29" y="305"/>
                    </a:lnTo>
                    <a:lnTo>
                      <a:pt x="29" y="286"/>
                    </a:lnTo>
                    <a:lnTo>
                      <a:pt x="19" y="286"/>
                    </a:lnTo>
                    <a:lnTo>
                      <a:pt x="19" y="267"/>
                    </a:lnTo>
                    <a:lnTo>
                      <a:pt x="10" y="267"/>
                    </a:lnTo>
                    <a:lnTo>
                      <a:pt x="10" y="248"/>
                    </a:lnTo>
                    <a:lnTo>
                      <a:pt x="0" y="248"/>
                    </a:lnTo>
                    <a:lnTo>
                      <a:pt x="0" y="162"/>
                    </a:lnTo>
                    <a:lnTo>
                      <a:pt x="10" y="162"/>
                    </a:lnTo>
                    <a:lnTo>
                      <a:pt x="10" y="143"/>
                    </a:lnTo>
                    <a:lnTo>
                      <a:pt x="19" y="143"/>
                    </a:lnTo>
                    <a:lnTo>
                      <a:pt x="19" y="124"/>
                    </a:lnTo>
                    <a:lnTo>
                      <a:pt x="29" y="124"/>
                    </a:lnTo>
                    <a:lnTo>
                      <a:pt x="29" y="96"/>
                    </a:lnTo>
                    <a:lnTo>
                      <a:pt x="48" y="96"/>
                    </a:lnTo>
                    <a:lnTo>
                      <a:pt x="48" y="77"/>
                    </a:lnTo>
                    <a:lnTo>
                      <a:pt x="57" y="77"/>
                    </a:lnTo>
                    <a:lnTo>
                      <a:pt x="57" y="58"/>
                    </a:lnTo>
                    <a:lnTo>
                      <a:pt x="67" y="58"/>
                    </a:lnTo>
                    <a:lnTo>
                      <a:pt x="67" y="0"/>
                    </a:lnTo>
                    <a:lnTo>
                      <a:pt x="95" y="0"/>
                    </a:lnTo>
                    <a:lnTo>
                      <a:pt x="95" y="20"/>
                    </a:lnTo>
                    <a:lnTo>
                      <a:pt x="105" y="20"/>
                    </a:lnTo>
                    <a:lnTo>
                      <a:pt x="105" y="39"/>
                    </a:lnTo>
                    <a:lnTo>
                      <a:pt x="124" y="39"/>
                    </a:lnTo>
                    <a:lnTo>
                      <a:pt x="124" y="58"/>
                    </a:lnTo>
                    <a:lnTo>
                      <a:pt x="133" y="58"/>
                    </a:lnTo>
                    <a:lnTo>
                      <a:pt x="133" y="77"/>
                    </a:lnTo>
                    <a:lnTo>
                      <a:pt x="143" y="77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33" y="124"/>
                    </a:lnTo>
                    <a:lnTo>
                      <a:pt x="124" y="124"/>
                    </a:lnTo>
                    <a:lnTo>
                      <a:pt x="124" y="96"/>
                    </a:lnTo>
                    <a:lnTo>
                      <a:pt x="105" y="96"/>
                    </a:lnTo>
                    <a:lnTo>
                      <a:pt x="105" y="77"/>
                    </a:lnTo>
                    <a:lnTo>
                      <a:pt x="95" y="77"/>
                    </a:lnTo>
                    <a:lnTo>
                      <a:pt x="95" y="96"/>
                    </a:lnTo>
                    <a:lnTo>
                      <a:pt x="86" y="96"/>
                    </a:lnTo>
                    <a:lnTo>
                      <a:pt x="86" y="124"/>
                    </a:lnTo>
                    <a:lnTo>
                      <a:pt x="67" y="124"/>
                    </a:lnTo>
                    <a:lnTo>
                      <a:pt x="67" y="143"/>
                    </a:lnTo>
                    <a:lnTo>
                      <a:pt x="57" y="143"/>
                    </a:lnTo>
                    <a:lnTo>
                      <a:pt x="57" y="162"/>
                    </a:lnTo>
                    <a:lnTo>
                      <a:pt x="48" y="162"/>
                    </a:lnTo>
                    <a:lnTo>
                      <a:pt x="48" y="182"/>
                    </a:lnTo>
                    <a:lnTo>
                      <a:pt x="29" y="182"/>
                    </a:lnTo>
                    <a:lnTo>
                      <a:pt x="29" y="200"/>
                    </a:lnTo>
                    <a:lnTo>
                      <a:pt x="48" y="200"/>
                    </a:lnTo>
                    <a:lnTo>
                      <a:pt x="48" y="229"/>
                    </a:lnTo>
                    <a:lnTo>
                      <a:pt x="57" y="229"/>
                    </a:lnTo>
                    <a:lnTo>
                      <a:pt x="57" y="248"/>
                    </a:lnTo>
                    <a:lnTo>
                      <a:pt x="95" y="248"/>
                    </a:lnTo>
                    <a:lnTo>
                      <a:pt x="95" y="229"/>
                    </a:lnTo>
                    <a:lnTo>
                      <a:pt x="67" y="229"/>
                    </a:lnTo>
                    <a:lnTo>
                      <a:pt x="67" y="200"/>
                    </a:lnTo>
                    <a:lnTo>
                      <a:pt x="86" y="200"/>
                    </a:lnTo>
                    <a:lnTo>
                      <a:pt x="86" y="182"/>
                    </a:lnTo>
                    <a:lnTo>
                      <a:pt x="95" y="182"/>
                    </a:lnTo>
                    <a:lnTo>
                      <a:pt x="95" y="162"/>
                    </a:lnTo>
                    <a:lnTo>
                      <a:pt x="105" y="162"/>
                    </a:lnTo>
                    <a:lnTo>
                      <a:pt x="105" y="182"/>
                    </a:lnTo>
                    <a:lnTo>
                      <a:pt x="124" y="182"/>
                    </a:lnTo>
                    <a:lnTo>
                      <a:pt x="124" y="200"/>
                    </a:lnTo>
                    <a:lnTo>
                      <a:pt x="133" y="200"/>
                    </a:lnTo>
                    <a:lnTo>
                      <a:pt x="133" y="229"/>
                    </a:lnTo>
                    <a:lnTo>
                      <a:pt x="143" y="229"/>
                    </a:lnTo>
                    <a:lnTo>
                      <a:pt x="143" y="267"/>
                    </a:lnTo>
                    <a:close/>
                    <a:moveTo>
                      <a:pt x="143" y="182"/>
                    </a:moveTo>
                    <a:lnTo>
                      <a:pt x="133" y="182"/>
                    </a:lnTo>
                    <a:lnTo>
                      <a:pt x="133" y="162"/>
                    </a:lnTo>
                    <a:lnTo>
                      <a:pt x="143" y="162"/>
                    </a:lnTo>
                    <a:lnTo>
                      <a:pt x="143" y="182"/>
                    </a:lnTo>
                    <a:close/>
                    <a:moveTo>
                      <a:pt x="10" y="124"/>
                    </a:moveTo>
                    <a:lnTo>
                      <a:pt x="0" y="124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10" y="124"/>
                    </a:lnTo>
                    <a:close/>
                    <a:moveTo>
                      <a:pt x="29" y="77"/>
                    </a:moveTo>
                    <a:lnTo>
                      <a:pt x="19" y="77"/>
                    </a:lnTo>
                    <a:lnTo>
                      <a:pt x="19" y="58"/>
                    </a:lnTo>
                    <a:lnTo>
                      <a:pt x="10" y="58"/>
                    </a:lnTo>
                    <a:lnTo>
                      <a:pt x="10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20"/>
                    </a:lnTo>
                    <a:lnTo>
                      <a:pt x="19" y="20"/>
                    </a:lnTo>
                    <a:lnTo>
                      <a:pt x="19" y="39"/>
                    </a:lnTo>
                    <a:lnTo>
                      <a:pt x="29" y="39"/>
                    </a:lnTo>
                    <a:lnTo>
                      <a:pt x="29" y="77"/>
                    </a:lnTo>
                    <a:close/>
                    <a:moveTo>
                      <a:pt x="57" y="20"/>
                    </a:moveTo>
                    <a:lnTo>
                      <a:pt x="48" y="20"/>
                    </a:lnTo>
                    <a:lnTo>
                      <a:pt x="48" y="0"/>
                    </a:lnTo>
                    <a:lnTo>
                      <a:pt x="57" y="0"/>
                    </a:lnTo>
                    <a:lnTo>
                      <a:pt x="57" y="20"/>
                    </a:lnTo>
                    <a:close/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0" name="Freeform 45">
                <a:extLst>
                  <a:ext uri="{FF2B5EF4-FFF2-40B4-BE49-F238E27FC236}">
                    <a16:creationId xmlns:a16="http://schemas.microsoft.com/office/drawing/2014/main" id="{D0FC4D4A-F613-F84D-99FC-0E2E42898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075" y="1876425"/>
                <a:ext cx="20638" cy="38100"/>
              </a:xfrm>
              <a:custGeom>
                <a:avLst/>
                <a:gdLst>
                  <a:gd name="T0" fmla="*/ 6761 w 58"/>
                  <a:gd name="T1" fmla="*/ 0 h 106"/>
                  <a:gd name="T2" fmla="*/ 13521 w 58"/>
                  <a:gd name="T3" fmla="*/ 0 h 106"/>
                  <a:gd name="T4" fmla="*/ 13521 w 58"/>
                  <a:gd name="T5" fmla="*/ 6829 h 106"/>
                  <a:gd name="T6" fmla="*/ 16724 w 58"/>
                  <a:gd name="T7" fmla="*/ 6829 h 106"/>
                  <a:gd name="T8" fmla="*/ 16724 w 58"/>
                  <a:gd name="T9" fmla="*/ 16893 h 106"/>
                  <a:gd name="T10" fmla="*/ 20282 w 58"/>
                  <a:gd name="T11" fmla="*/ 16893 h 106"/>
                  <a:gd name="T12" fmla="*/ 20282 w 58"/>
                  <a:gd name="T13" fmla="*/ 23723 h 106"/>
                  <a:gd name="T14" fmla="*/ 16724 w 58"/>
                  <a:gd name="T15" fmla="*/ 23723 h 106"/>
                  <a:gd name="T16" fmla="*/ 16724 w 58"/>
                  <a:gd name="T17" fmla="*/ 30552 h 106"/>
                  <a:gd name="T18" fmla="*/ 13521 w 58"/>
                  <a:gd name="T19" fmla="*/ 30552 h 106"/>
                  <a:gd name="T20" fmla="*/ 13521 w 58"/>
                  <a:gd name="T21" fmla="*/ 37741 h 106"/>
                  <a:gd name="T22" fmla="*/ 6761 w 58"/>
                  <a:gd name="T23" fmla="*/ 37741 h 106"/>
                  <a:gd name="T24" fmla="*/ 6761 w 58"/>
                  <a:gd name="T25" fmla="*/ 30552 h 106"/>
                  <a:gd name="T26" fmla="*/ 3202 w 58"/>
                  <a:gd name="T27" fmla="*/ 30552 h 106"/>
                  <a:gd name="T28" fmla="*/ 3202 w 58"/>
                  <a:gd name="T29" fmla="*/ 23723 h 106"/>
                  <a:gd name="T30" fmla="*/ 0 w 58"/>
                  <a:gd name="T31" fmla="*/ 23723 h 106"/>
                  <a:gd name="T32" fmla="*/ 0 w 58"/>
                  <a:gd name="T33" fmla="*/ 16893 h 106"/>
                  <a:gd name="T34" fmla="*/ 3202 w 58"/>
                  <a:gd name="T35" fmla="*/ 16893 h 106"/>
                  <a:gd name="T36" fmla="*/ 3202 w 58"/>
                  <a:gd name="T37" fmla="*/ 6829 h 106"/>
                  <a:gd name="T38" fmla="*/ 6761 w 58"/>
                  <a:gd name="T39" fmla="*/ 6829 h 106"/>
                  <a:gd name="T40" fmla="*/ 6761 w 58"/>
                  <a:gd name="T41" fmla="*/ 0 h 10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8" h="106">
                    <a:moveTo>
                      <a:pt x="19" y="0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47" y="19"/>
                    </a:lnTo>
                    <a:lnTo>
                      <a:pt x="47" y="47"/>
                    </a:lnTo>
                    <a:lnTo>
                      <a:pt x="57" y="47"/>
                    </a:lnTo>
                    <a:lnTo>
                      <a:pt x="57" y="66"/>
                    </a:lnTo>
                    <a:lnTo>
                      <a:pt x="47" y="66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38" y="105"/>
                    </a:lnTo>
                    <a:lnTo>
                      <a:pt x="19" y="105"/>
                    </a:lnTo>
                    <a:lnTo>
                      <a:pt x="19" y="85"/>
                    </a:lnTo>
                    <a:lnTo>
                      <a:pt x="9" y="85"/>
                    </a:lnTo>
                    <a:lnTo>
                      <a:pt x="9" y="6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47"/>
                    </a:lnTo>
                    <a:lnTo>
                      <a:pt x="9" y="19"/>
                    </a:lnTo>
                    <a:lnTo>
                      <a:pt x="19" y="19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CFC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1" name="Freeform 46">
                <a:extLst>
                  <a:ext uri="{FF2B5EF4-FFF2-40B4-BE49-F238E27FC236}">
                    <a16:creationId xmlns:a16="http://schemas.microsoft.com/office/drawing/2014/main" id="{B001EE9E-27B1-064E-8767-68CF6CD32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876425"/>
                <a:ext cx="23812" cy="38100"/>
              </a:xfrm>
              <a:custGeom>
                <a:avLst/>
                <a:gdLst>
                  <a:gd name="T0" fmla="*/ 10155 w 68"/>
                  <a:gd name="T1" fmla="*/ 0 h 106"/>
                  <a:gd name="T2" fmla="*/ 13307 w 68"/>
                  <a:gd name="T3" fmla="*/ 0 h 106"/>
                  <a:gd name="T4" fmla="*/ 13307 w 68"/>
                  <a:gd name="T5" fmla="*/ 6829 h 106"/>
                  <a:gd name="T6" fmla="*/ 16808 w 68"/>
                  <a:gd name="T7" fmla="*/ 6829 h 106"/>
                  <a:gd name="T8" fmla="*/ 16808 w 68"/>
                  <a:gd name="T9" fmla="*/ 16893 h 106"/>
                  <a:gd name="T10" fmla="*/ 23462 w 68"/>
                  <a:gd name="T11" fmla="*/ 16893 h 106"/>
                  <a:gd name="T12" fmla="*/ 23462 w 68"/>
                  <a:gd name="T13" fmla="*/ 23723 h 106"/>
                  <a:gd name="T14" fmla="*/ 16808 w 68"/>
                  <a:gd name="T15" fmla="*/ 23723 h 106"/>
                  <a:gd name="T16" fmla="*/ 16808 w 68"/>
                  <a:gd name="T17" fmla="*/ 30552 h 106"/>
                  <a:gd name="T18" fmla="*/ 13307 w 68"/>
                  <a:gd name="T19" fmla="*/ 30552 h 106"/>
                  <a:gd name="T20" fmla="*/ 13307 w 68"/>
                  <a:gd name="T21" fmla="*/ 37741 h 106"/>
                  <a:gd name="T22" fmla="*/ 10155 w 68"/>
                  <a:gd name="T23" fmla="*/ 37741 h 106"/>
                  <a:gd name="T24" fmla="*/ 10155 w 68"/>
                  <a:gd name="T25" fmla="*/ 30552 h 106"/>
                  <a:gd name="T26" fmla="*/ 3502 w 68"/>
                  <a:gd name="T27" fmla="*/ 30552 h 106"/>
                  <a:gd name="T28" fmla="*/ 3502 w 68"/>
                  <a:gd name="T29" fmla="*/ 23723 h 106"/>
                  <a:gd name="T30" fmla="*/ 0 w 68"/>
                  <a:gd name="T31" fmla="*/ 23723 h 106"/>
                  <a:gd name="T32" fmla="*/ 0 w 68"/>
                  <a:gd name="T33" fmla="*/ 16893 h 106"/>
                  <a:gd name="T34" fmla="*/ 3502 w 68"/>
                  <a:gd name="T35" fmla="*/ 16893 h 106"/>
                  <a:gd name="T36" fmla="*/ 3502 w 68"/>
                  <a:gd name="T37" fmla="*/ 6829 h 106"/>
                  <a:gd name="T38" fmla="*/ 10155 w 68"/>
                  <a:gd name="T39" fmla="*/ 6829 h 106"/>
                  <a:gd name="T40" fmla="*/ 10155 w 68"/>
                  <a:gd name="T41" fmla="*/ 0 h 10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8" h="106">
                    <a:moveTo>
                      <a:pt x="29" y="0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48" y="19"/>
                    </a:lnTo>
                    <a:lnTo>
                      <a:pt x="48" y="47"/>
                    </a:lnTo>
                    <a:lnTo>
                      <a:pt x="67" y="47"/>
                    </a:lnTo>
                    <a:lnTo>
                      <a:pt x="67" y="66"/>
                    </a:lnTo>
                    <a:lnTo>
                      <a:pt x="48" y="66"/>
                    </a:lnTo>
                    <a:lnTo>
                      <a:pt x="48" y="85"/>
                    </a:lnTo>
                    <a:lnTo>
                      <a:pt x="38" y="85"/>
                    </a:lnTo>
                    <a:lnTo>
                      <a:pt x="38" y="105"/>
                    </a:lnTo>
                    <a:lnTo>
                      <a:pt x="29" y="105"/>
                    </a:lnTo>
                    <a:lnTo>
                      <a:pt x="29" y="85"/>
                    </a:lnTo>
                    <a:lnTo>
                      <a:pt x="10" y="85"/>
                    </a:lnTo>
                    <a:lnTo>
                      <a:pt x="10" y="6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10" y="47"/>
                    </a:lnTo>
                    <a:lnTo>
                      <a:pt x="10" y="19"/>
                    </a:lnTo>
                    <a:lnTo>
                      <a:pt x="29" y="19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FCFC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2" name="Freeform 47">
                <a:extLst>
                  <a:ext uri="{FF2B5EF4-FFF2-40B4-BE49-F238E27FC236}">
                    <a16:creationId xmlns:a16="http://schemas.microsoft.com/office/drawing/2014/main" id="{4F35F5DC-4B9F-194A-9C7D-05D153D3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425" y="1893888"/>
                <a:ext cx="7938" cy="7937"/>
              </a:xfrm>
              <a:custGeom>
                <a:avLst/>
                <a:gdLst>
                  <a:gd name="T0" fmla="*/ 0 w 20"/>
                  <a:gd name="T1" fmla="*/ 0 h 20"/>
                  <a:gd name="T2" fmla="*/ 7541 w 20"/>
                  <a:gd name="T3" fmla="*/ 0 h 20"/>
                  <a:gd name="T4" fmla="*/ 7541 w 20"/>
                  <a:gd name="T5" fmla="*/ 7540 h 20"/>
                  <a:gd name="T6" fmla="*/ 0 w 20"/>
                  <a:gd name="T7" fmla="*/ 7540 h 20"/>
                  <a:gd name="T8" fmla="*/ 0 w 20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19" y="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3" name="Freeform 48">
                <a:extLst>
                  <a:ext uri="{FF2B5EF4-FFF2-40B4-BE49-F238E27FC236}">
                    <a16:creationId xmlns:a16="http://schemas.microsoft.com/office/drawing/2014/main" id="{C317B745-B6E0-C441-A4CB-EC5052DA1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625" y="1893888"/>
                <a:ext cx="3175" cy="7937"/>
              </a:xfrm>
              <a:custGeom>
                <a:avLst/>
                <a:gdLst>
                  <a:gd name="T0" fmla="*/ 0 w 10"/>
                  <a:gd name="T1" fmla="*/ 0 h 20"/>
                  <a:gd name="T2" fmla="*/ 2858 w 10"/>
                  <a:gd name="T3" fmla="*/ 0 h 20"/>
                  <a:gd name="T4" fmla="*/ 2858 w 10"/>
                  <a:gd name="T5" fmla="*/ 7540 h 20"/>
                  <a:gd name="T6" fmla="*/ 0 w 10"/>
                  <a:gd name="T7" fmla="*/ 7540 h 20"/>
                  <a:gd name="T8" fmla="*/ 0 w 10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0" y="0"/>
                    </a:moveTo>
                    <a:lnTo>
                      <a:pt x="9" y="0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8313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4" name="Freeform 49">
                <a:extLst>
                  <a:ext uri="{FF2B5EF4-FFF2-40B4-BE49-F238E27FC236}">
                    <a16:creationId xmlns:a16="http://schemas.microsoft.com/office/drawing/2014/main" id="{5BDF88AA-D6C7-9E4E-BF52-E306E2AE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338" y="1838325"/>
                <a:ext cx="3175" cy="7938"/>
              </a:xfrm>
              <a:custGeom>
                <a:avLst/>
                <a:gdLst>
                  <a:gd name="T0" fmla="*/ 0 w 10"/>
                  <a:gd name="T1" fmla="*/ 0 h 20"/>
                  <a:gd name="T2" fmla="*/ 2858 w 10"/>
                  <a:gd name="T3" fmla="*/ 0 h 20"/>
                  <a:gd name="T4" fmla="*/ 2858 w 10"/>
                  <a:gd name="T5" fmla="*/ 7541 h 20"/>
                  <a:gd name="T6" fmla="*/ 0 w 10"/>
                  <a:gd name="T7" fmla="*/ 7541 h 20"/>
                  <a:gd name="T8" fmla="*/ 0 w 10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0" y="0"/>
                    </a:moveTo>
                    <a:lnTo>
                      <a:pt x="9" y="0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5" name="Freeform 50">
                <a:extLst>
                  <a:ext uri="{FF2B5EF4-FFF2-40B4-BE49-F238E27FC236}">
                    <a16:creationId xmlns:a16="http://schemas.microsoft.com/office/drawing/2014/main" id="{9CC6575F-F04D-9644-A15E-1EC1E2E9D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325" y="1838325"/>
                <a:ext cx="3175" cy="7938"/>
              </a:xfrm>
              <a:custGeom>
                <a:avLst/>
                <a:gdLst>
                  <a:gd name="T0" fmla="*/ 0 w 11"/>
                  <a:gd name="T1" fmla="*/ 0 h 20"/>
                  <a:gd name="T2" fmla="*/ 2886 w 11"/>
                  <a:gd name="T3" fmla="*/ 0 h 20"/>
                  <a:gd name="T4" fmla="*/ 2886 w 11"/>
                  <a:gd name="T5" fmla="*/ 7541 h 20"/>
                  <a:gd name="T6" fmla="*/ 0 w 11"/>
                  <a:gd name="T7" fmla="*/ 7541 h 20"/>
                  <a:gd name="T8" fmla="*/ 0 w 11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lnTo>
                      <a:pt x="10" y="0"/>
                    </a:lnTo>
                    <a:lnTo>
                      <a:pt x="10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6" name="Freeform 51">
                <a:extLst>
                  <a:ext uri="{FF2B5EF4-FFF2-40B4-BE49-F238E27FC236}">
                    <a16:creationId xmlns:a16="http://schemas.microsoft.com/office/drawing/2014/main" id="{8AE1B3D0-3317-6041-81A6-770C4167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725" y="1838325"/>
                <a:ext cx="7938" cy="7938"/>
              </a:xfrm>
              <a:custGeom>
                <a:avLst/>
                <a:gdLst>
                  <a:gd name="T0" fmla="*/ 0 w 20"/>
                  <a:gd name="T1" fmla="*/ 0 h 20"/>
                  <a:gd name="T2" fmla="*/ 7541 w 20"/>
                  <a:gd name="T3" fmla="*/ 0 h 20"/>
                  <a:gd name="T4" fmla="*/ 7541 w 20"/>
                  <a:gd name="T5" fmla="*/ 7541 h 20"/>
                  <a:gd name="T6" fmla="*/ 0 w 20"/>
                  <a:gd name="T7" fmla="*/ 7541 h 20"/>
                  <a:gd name="T8" fmla="*/ 0 w 20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0" y="0"/>
                    </a:moveTo>
                    <a:lnTo>
                      <a:pt x="19" y="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DF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  <p:sp>
            <p:nvSpPr>
              <p:cNvPr id="9257" name="Freeform 52">
                <a:extLst>
                  <a:ext uri="{FF2B5EF4-FFF2-40B4-BE49-F238E27FC236}">
                    <a16:creationId xmlns:a16="http://schemas.microsoft.com/office/drawing/2014/main" id="{D2DD5AD7-0BF6-5F41-861E-AA3FAEFEF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713" y="1838325"/>
                <a:ext cx="3175" cy="7938"/>
              </a:xfrm>
              <a:custGeom>
                <a:avLst/>
                <a:gdLst>
                  <a:gd name="T0" fmla="*/ 0 w 10"/>
                  <a:gd name="T1" fmla="*/ 0 h 20"/>
                  <a:gd name="T2" fmla="*/ 2858 w 10"/>
                  <a:gd name="T3" fmla="*/ 0 h 20"/>
                  <a:gd name="T4" fmla="*/ 2858 w 10"/>
                  <a:gd name="T5" fmla="*/ 7541 h 20"/>
                  <a:gd name="T6" fmla="*/ 0 w 10"/>
                  <a:gd name="T7" fmla="*/ 7541 h 20"/>
                  <a:gd name="T8" fmla="*/ 0 w 10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0" y="0"/>
                    </a:moveTo>
                    <a:lnTo>
                      <a:pt x="9" y="0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8098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A" sz="1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</a:endParaRPr>
              </a:p>
            </p:txBody>
          </p:sp>
        </p:grpSp>
        <p:sp>
          <p:nvSpPr>
            <p:cNvPr id="9226" name="Google Shape;615;p19">
              <a:extLst>
                <a:ext uri="{FF2B5EF4-FFF2-40B4-BE49-F238E27FC236}">
                  <a16:creationId xmlns:a16="http://schemas.microsoft.com/office/drawing/2014/main" id="{78B11432-54F4-6B44-AF48-DB7345EC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2744788"/>
              <a:ext cx="4202113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7" name="Google Shape;615;p19">
              <a:extLst>
                <a:ext uri="{FF2B5EF4-FFF2-40B4-BE49-F238E27FC236}">
                  <a16:creationId xmlns:a16="http://schemas.microsoft.com/office/drawing/2014/main" id="{045A338B-5A0E-2448-AB04-B28B87FDF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3759200"/>
              <a:ext cx="4202113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8" name="Google Shape;615;p19">
              <a:extLst>
                <a:ext uri="{FF2B5EF4-FFF2-40B4-BE49-F238E27FC236}">
                  <a16:creationId xmlns:a16="http://schemas.microsoft.com/office/drawing/2014/main" id="{5AC82F4C-89AC-3542-8420-304ECDD4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4773613"/>
              <a:ext cx="4202113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9" name="Google Shape;615;p19">
              <a:extLst>
                <a:ext uri="{FF2B5EF4-FFF2-40B4-BE49-F238E27FC236}">
                  <a16:creationId xmlns:a16="http://schemas.microsoft.com/office/drawing/2014/main" id="{48354703-D2EA-724E-9A98-5CB38FC49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5826125"/>
              <a:ext cx="4202113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30" name="Google Shape;615;p19">
              <a:extLst>
                <a:ext uri="{FF2B5EF4-FFF2-40B4-BE49-F238E27FC236}">
                  <a16:creationId xmlns:a16="http://schemas.microsoft.com/office/drawing/2014/main" id="{C8946F87-EA83-1A4D-B8B8-61AD78C3E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6794500"/>
              <a:ext cx="4202113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lnSpc>
                  <a:spcPct val="93000"/>
                </a:lnSpc>
                <a:spcAft>
                  <a:spcPts val="15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5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lnSpc>
                  <a:spcPct val="93000"/>
                </a:lnSpc>
                <a:spcAft>
                  <a:spcPts val="12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1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lnSpc>
                  <a:spcPct val="93000"/>
                </a:lnSpc>
                <a:spcAft>
                  <a:spcPts val="9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6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lnSpc>
                  <a:spcPct val="93000"/>
                </a:lnSpc>
                <a:spcAft>
                  <a:spcPts val="6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lnSpc>
                  <a:spcPct val="93000"/>
                </a:lnSpc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3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defTabSz="380985" fontAlgn="base">
                <a:spcBef>
                  <a:spcPct val="0"/>
                </a:spcBef>
                <a:spcAft>
                  <a:spcPct val="0"/>
                </a:spcAft>
                <a:buSzPts val="1200"/>
              </a:pPr>
              <a:r>
                <a:rPr lang="en-GB" altLang="en-UA" sz="12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Lorem ipsum dolor sit amet, consectetur adipiscing elit, sed do eiusmod tempor</a:t>
              </a:r>
              <a:endParaRPr lang="en-US" altLang="en-US" sz="12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6"/>
          <p:cNvSpPr txBox="1"/>
          <p:nvPr/>
        </p:nvSpPr>
        <p:spPr>
          <a:xfrm>
            <a:off x="791250" y="5080000"/>
            <a:ext cx="24749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consetur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adipin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nnscing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18" name="Google Shape;1218;p26"/>
          <p:cNvSpPr txBox="1"/>
          <p:nvPr/>
        </p:nvSpPr>
        <p:spPr>
          <a:xfrm>
            <a:off x="8107521" y="2300748"/>
            <a:ext cx="45720" cy="3399504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26"/>
          <p:cNvSpPr txBox="1"/>
          <p:nvPr/>
        </p:nvSpPr>
        <p:spPr>
          <a:xfrm flipH="1">
            <a:off x="4044315" y="2300748"/>
            <a:ext cx="45720" cy="3399504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26"/>
          <p:cNvSpPr txBox="1"/>
          <p:nvPr/>
        </p:nvSpPr>
        <p:spPr>
          <a:xfrm>
            <a:off x="683206" y="4718840"/>
            <a:ext cx="2691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Open Sans SemiBold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 panose="02000505000000020004" pitchFamily="2" charset="77"/>
                <a:ea typeface="Open Sans" panose="020B0606030504020204" pitchFamily="34" charset="0"/>
                <a:cs typeface="Open Sans" panose="020B0606030504020204" pitchFamily="34" charset="0"/>
                <a:sym typeface="Open Sans SemiBold"/>
              </a:rPr>
              <a:t>Great Britain</a:t>
            </a:r>
            <a:endParaRPr kumimoji="0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2000505000000020004" pitchFamily="2" charset="77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21" name="Google Shape;1221;p26"/>
          <p:cNvSpPr txBox="1"/>
          <p:nvPr/>
        </p:nvSpPr>
        <p:spPr>
          <a:xfrm>
            <a:off x="5445125" y="4718840"/>
            <a:ext cx="13001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Open Sans SemiBold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 panose="02000505000000020004" pitchFamily="2" charset="77"/>
                <a:ea typeface="Open Sans" panose="020B0606030504020204" pitchFamily="34" charset="0"/>
                <a:cs typeface="Open Sans" panose="020B0606030504020204" pitchFamily="34" charset="0"/>
                <a:sym typeface="Open Sans SemiBold"/>
              </a:rPr>
              <a:t>Germany</a:t>
            </a:r>
            <a:endParaRPr kumimoji="0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2000505000000020004" pitchFamily="2" charset="77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22" name="Google Shape;1222;p26"/>
          <p:cNvSpPr txBox="1"/>
          <p:nvPr/>
        </p:nvSpPr>
        <p:spPr>
          <a:xfrm>
            <a:off x="9798844" y="4718840"/>
            <a:ext cx="7334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Open Sans SemiBold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 panose="02000505000000020004" pitchFamily="2" charset="77"/>
                <a:ea typeface="Open Sans" panose="020B0606030504020204" pitchFamily="34" charset="0"/>
                <a:cs typeface="Open Sans" panose="020B0606030504020204" pitchFamily="34" charset="0"/>
                <a:sym typeface="Open Sans SemiBold"/>
              </a:rPr>
              <a:t>Italy</a:t>
            </a:r>
            <a:endParaRPr kumimoji="0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2000505000000020004" pitchFamily="2" charset="77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23" name="Google Shape;1223;p26"/>
          <p:cNvSpPr/>
          <p:nvPr/>
        </p:nvSpPr>
        <p:spPr>
          <a:xfrm>
            <a:off x="1241425" y="1746250"/>
            <a:ext cx="1536700" cy="2997200"/>
          </a:xfrm>
          <a:custGeom>
            <a:avLst/>
            <a:gdLst/>
            <a:ahLst/>
            <a:cxnLst/>
            <a:rect l="l" t="t" r="r" b="b"/>
            <a:pathLst>
              <a:path w="387" h="754" extrusionOk="0">
                <a:moveTo>
                  <a:pt x="142" y="468"/>
                </a:moveTo>
                <a:cubicBezTo>
                  <a:pt x="144" y="469"/>
                  <a:pt x="144" y="470"/>
                  <a:pt x="145" y="470"/>
                </a:cubicBezTo>
                <a:cubicBezTo>
                  <a:pt x="146" y="470"/>
                  <a:pt x="147" y="471"/>
                  <a:pt x="146" y="471"/>
                </a:cubicBezTo>
                <a:cubicBezTo>
                  <a:pt x="147" y="472"/>
                  <a:pt x="147" y="473"/>
                  <a:pt x="148" y="472"/>
                </a:cubicBezTo>
                <a:cubicBezTo>
                  <a:pt x="150" y="471"/>
                  <a:pt x="152" y="471"/>
                  <a:pt x="152" y="469"/>
                </a:cubicBezTo>
                <a:cubicBezTo>
                  <a:pt x="154" y="469"/>
                  <a:pt x="154" y="468"/>
                  <a:pt x="155" y="468"/>
                </a:cubicBezTo>
                <a:cubicBezTo>
                  <a:pt x="155" y="467"/>
                  <a:pt x="157" y="467"/>
                  <a:pt x="157" y="466"/>
                </a:cubicBezTo>
                <a:cubicBezTo>
                  <a:pt x="157" y="466"/>
                  <a:pt x="156" y="466"/>
                  <a:pt x="156" y="465"/>
                </a:cubicBezTo>
                <a:cubicBezTo>
                  <a:pt x="156" y="465"/>
                  <a:pt x="154" y="465"/>
                  <a:pt x="154" y="464"/>
                </a:cubicBezTo>
                <a:cubicBezTo>
                  <a:pt x="155" y="462"/>
                  <a:pt x="152" y="462"/>
                  <a:pt x="152" y="460"/>
                </a:cubicBezTo>
                <a:cubicBezTo>
                  <a:pt x="153" y="457"/>
                  <a:pt x="151" y="458"/>
                  <a:pt x="151" y="455"/>
                </a:cubicBezTo>
                <a:cubicBezTo>
                  <a:pt x="149" y="455"/>
                  <a:pt x="147" y="455"/>
                  <a:pt x="144" y="455"/>
                </a:cubicBezTo>
                <a:cubicBezTo>
                  <a:pt x="144" y="457"/>
                  <a:pt x="143" y="457"/>
                  <a:pt x="142" y="457"/>
                </a:cubicBezTo>
                <a:cubicBezTo>
                  <a:pt x="142" y="457"/>
                  <a:pt x="142" y="459"/>
                  <a:pt x="142" y="459"/>
                </a:cubicBezTo>
                <a:cubicBezTo>
                  <a:pt x="142" y="462"/>
                  <a:pt x="143" y="465"/>
                  <a:pt x="142" y="468"/>
                </a:cubicBezTo>
                <a:close/>
                <a:moveTo>
                  <a:pt x="277" y="120"/>
                </a:moveTo>
                <a:cubicBezTo>
                  <a:pt x="278" y="120"/>
                  <a:pt x="279" y="120"/>
                  <a:pt x="279" y="120"/>
                </a:cubicBezTo>
                <a:cubicBezTo>
                  <a:pt x="279" y="120"/>
                  <a:pt x="279" y="119"/>
                  <a:pt x="279" y="118"/>
                </a:cubicBezTo>
                <a:cubicBezTo>
                  <a:pt x="279" y="118"/>
                  <a:pt x="278" y="118"/>
                  <a:pt x="277" y="118"/>
                </a:cubicBezTo>
                <a:cubicBezTo>
                  <a:pt x="277" y="119"/>
                  <a:pt x="277" y="120"/>
                  <a:pt x="277" y="120"/>
                </a:cubicBezTo>
                <a:close/>
                <a:moveTo>
                  <a:pt x="146" y="124"/>
                </a:moveTo>
                <a:cubicBezTo>
                  <a:pt x="147" y="121"/>
                  <a:pt x="146" y="119"/>
                  <a:pt x="143" y="119"/>
                </a:cubicBezTo>
                <a:cubicBezTo>
                  <a:pt x="144" y="121"/>
                  <a:pt x="144" y="124"/>
                  <a:pt x="146" y="124"/>
                </a:cubicBezTo>
                <a:close/>
                <a:moveTo>
                  <a:pt x="135" y="140"/>
                </a:moveTo>
                <a:cubicBezTo>
                  <a:pt x="137" y="141"/>
                  <a:pt x="139" y="141"/>
                  <a:pt x="139" y="143"/>
                </a:cubicBezTo>
                <a:cubicBezTo>
                  <a:pt x="137" y="143"/>
                  <a:pt x="137" y="142"/>
                  <a:pt x="135" y="142"/>
                </a:cubicBezTo>
                <a:cubicBezTo>
                  <a:pt x="136" y="145"/>
                  <a:pt x="132" y="144"/>
                  <a:pt x="130" y="146"/>
                </a:cubicBezTo>
                <a:cubicBezTo>
                  <a:pt x="130" y="148"/>
                  <a:pt x="130" y="150"/>
                  <a:pt x="130" y="152"/>
                </a:cubicBezTo>
                <a:cubicBezTo>
                  <a:pt x="135" y="153"/>
                  <a:pt x="135" y="149"/>
                  <a:pt x="139" y="150"/>
                </a:cubicBezTo>
                <a:cubicBezTo>
                  <a:pt x="139" y="149"/>
                  <a:pt x="140" y="149"/>
                  <a:pt x="140" y="149"/>
                </a:cubicBezTo>
                <a:cubicBezTo>
                  <a:pt x="140" y="147"/>
                  <a:pt x="140" y="146"/>
                  <a:pt x="140" y="145"/>
                </a:cubicBezTo>
                <a:cubicBezTo>
                  <a:pt x="144" y="145"/>
                  <a:pt x="143" y="142"/>
                  <a:pt x="145" y="141"/>
                </a:cubicBezTo>
                <a:cubicBezTo>
                  <a:pt x="145" y="142"/>
                  <a:pt x="145" y="145"/>
                  <a:pt x="146" y="145"/>
                </a:cubicBezTo>
                <a:cubicBezTo>
                  <a:pt x="147" y="142"/>
                  <a:pt x="149" y="146"/>
                  <a:pt x="151" y="145"/>
                </a:cubicBezTo>
                <a:cubicBezTo>
                  <a:pt x="151" y="144"/>
                  <a:pt x="152" y="144"/>
                  <a:pt x="152" y="144"/>
                </a:cubicBezTo>
                <a:cubicBezTo>
                  <a:pt x="153" y="143"/>
                  <a:pt x="153" y="143"/>
                  <a:pt x="154" y="143"/>
                </a:cubicBezTo>
                <a:cubicBezTo>
                  <a:pt x="156" y="140"/>
                  <a:pt x="149" y="140"/>
                  <a:pt x="152" y="139"/>
                </a:cubicBezTo>
                <a:cubicBezTo>
                  <a:pt x="154" y="139"/>
                  <a:pt x="155" y="140"/>
                  <a:pt x="157" y="140"/>
                </a:cubicBezTo>
                <a:cubicBezTo>
                  <a:pt x="157" y="138"/>
                  <a:pt x="158" y="138"/>
                  <a:pt x="158" y="138"/>
                </a:cubicBezTo>
                <a:cubicBezTo>
                  <a:pt x="159" y="134"/>
                  <a:pt x="155" y="135"/>
                  <a:pt x="154" y="133"/>
                </a:cubicBezTo>
                <a:cubicBezTo>
                  <a:pt x="155" y="132"/>
                  <a:pt x="156" y="132"/>
                  <a:pt x="157" y="132"/>
                </a:cubicBezTo>
                <a:cubicBezTo>
                  <a:pt x="158" y="133"/>
                  <a:pt x="158" y="131"/>
                  <a:pt x="159" y="132"/>
                </a:cubicBezTo>
                <a:cubicBezTo>
                  <a:pt x="161" y="130"/>
                  <a:pt x="160" y="128"/>
                  <a:pt x="162" y="127"/>
                </a:cubicBezTo>
                <a:cubicBezTo>
                  <a:pt x="165" y="125"/>
                  <a:pt x="168" y="124"/>
                  <a:pt x="171" y="122"/>
                </a:cubicBezTo>
                <a:cubicBezTo>
                  <a:pt x="171" y="121"/>
                  <a:pt x="171" y="120"/>
                  <a:pt x="171" y="119"/>
                </a:cubicBezTo>
                <a:cubicBezTo>
                  <a:pt x="171" y="119"/>
                  <a:pt x="171" y="118"/>
                  <a:pt x="172" y="118"/>
                </a:cubicBezTo>
                <a:cubicBezTo>
                  <a:pt x="171" y="116"/>
                  <a:pt x="173" y="116"/>
                  <a:pt x="173" y="113"/>
                </a:cubicBezTo>
                <a:cubicBezTo>
                  <a:pt x="172" y="113"/>
                  <a:pt x="171" y="113"/>
                  <a:pt x="172" y="112"/>
                </a:cubicBezTo>
                <a:cubicBezTo>
                  <a:pt x="171" y="113"/>
                  <a:pt x="171" y="112"/>
                  <a:pt x="171" y="111"/>
                </a:cubicBezTo>
                <a:cubicBezTo>
                  <a:pt x="169" y="110"/>
                  <a:pt x="169" y="111"/>
                  <a:pt x="168" y="111"/>
                </a:cubicBezTo>
                <a:cubicBezTo>
                  <a:pt x="166" y="111"/>
                  <a:pt x="165" y="111"/>
                  <a:pt x="164" y="111"/>
                </a:cubicBezTo>
                <a:cubicBezTo>
                  <a:pt x="164" y="113"/>
                  <a:pt x="162" y="112"/>
                  <a:pt x="162" y="112"/>
                </a:cubicBezTo>
                <a:cubicBezTo>
                  <a:pt x="161" y="113"/>
                  <a:pt x="162" y="113"/>
                  <a:pt x="162" y="113"/>
                </a:cubicBezTo>
                <a:cubicBezTo>
                  <a:pt x="161" y="114"/>
                  <a:pt x="160" y="113"/>
                  <a:pt x="159" y="113"/>
                </a:cubicBezTo>
                <a:cubicBezTo>
                  <a:pt x="159" y="114"/>
                  <a:pt x="160" y="114"/>
                  <a:pt x="159" y="114"/>
                </a:cubicBezTo>
                <a:cubicBezTo>
                  <a:pt x="158" y="115"/>
                  <a:pt x="157" y="116"/>
                  <a:pt x="155" y="116"/>
                </a:cubicBezTo>
                <a:cubicBezTo>
                  <a:pt x="152" y="116"/>
                  <a:pt x="152" y="119"/>
                  <a:pt x="148" y="118"/>
                </a:cubicBezTo>
                <a:cubicBezTo>
                  <a:pt x="148" y="121"/>
                  <a:pt x="147" y="121"/>
                  <a:pt x="147" y="125"/>
                </a:cubicBezTo>
                <a:cubicBezTo>
                  <a:pt x="146" y="125"/>
                  <a:pt x="145" y="125"/>
                  <a:pt x="143" y="125"/>
                </a:cubicBezTo>
                <a:cubicBezTo>
                  <a:pt x="143" y="126"/>
                  <a:pt x="144" y="128"/>
                  <a:pt x="142" y="129"/>
                </a:cubicBezTo>
                <a:cubicBezTo>
                  <a:pt x="142" y="125"/>
                  <a:pt x="143" y="121"/>
                  <a:pt x="141" y="119"/>
                </a:cubicBezTo>
                <a:cubicBezTo>
                  <a:pt x="140" y="119"/>
                  <a:pt x="139" y="119"/>
                  <a:pt x="138" y="119"/>
                </a:cubicBezTo>
                <a:cubicBezTo>
                  <a:pt x="137" y="120"/>
                  <a:pt x="137" y="123"/>
                  <a:pt x="134" y="124"/>
                </a:cubicBezTo>
                <a:cubicBezTo>
                  <a:pt x="135" y="126"/>
                  <a:pt x="133" y="126"/>
                  <a:pt x="133" y="129"/>
                </a:cubicBezTo>
                <a:cubicBezTo>
                  <a:pt x="133" y="129"/>
                  <a:pt x="133" y="129"/>
                  <a:pt x="133" y="130"/>
                </a:cubicBezTo>
                <a:cubicBezTo>
                  <a:pt x="134" y="130"/>
                  <a:pt x="134" y="130"/>
                  <a:pt x="134" y="131"/>
                </a:cubicBezTo>
                <a:cubicBezTo>
                  <a:pt x="135" y="130"/>
                  <a:pt x="135" y="131"/>
                  <a:pt x="135" y="132"/>
                </a:cubicBezTo>
                <a:cubicBezTo>
                  <a:pt x="135" y="132"/>
                  <a:pt x="135" y="133"/>
                  <a:pt x="134" y="133"/>
                </a:cubicBezTo>
                <a:cubicBezTo>
                  <a:pt x="134" y="134"/>
                  <a:pt x="133" y="133"/>
                  <a:pt x="132" y="134"/>
                </a:cubicBezTo>
                <a:cubicBezTo>
                  <a:pt x="132" y="134"/>
                  <a:pt x="132" y="135"/>
                  <a:pt x="132" y="136"/>
                </a:cubicBezTo>
                <a:cubicBezTo>
                  <a:pt x="133" y="138"/>
                  <a:pt x="135" y="138"/>
                  <a:pt x="135" y="140"/>
                </a:cubicBezTo>
                <a:close/>
                <a:moveTo>
                  <a:pt x="282" y="118"/>
                </a:moveTo>
                <a:cubicBezTo>
                  <a:pt x="282" y="117"/>
                  <a:pt x="283" y="117"/>
                  <a:pt x="283" y="114"/>
                </a:cubicBezTo>
                <a:cubicBezTo>
                  <a:pt x="279" y="114"/>
                  <a:pt x="279" y="118"/>
                  <a:pt x="282" y="118"/>
                </a:cubicBezTo>
                <a:close/>
                <a:moveTo>
                  <a:pt x="290" y="116"/>
                </a:moveTo>
                <a:cubicBezTo>
                  <a:pt x="288" y="116"/>
                  <a:pt x="287" y="115"/>
                  <a:pt x="287" y="116"/>
                </a:cubicBezTo>
                <a:cubicBezTo>
                  <a:pt x="286" y="117"/>
                  <a:pt x="285" y="117"/>
                  <a:pt x="286" y="117"/>
                </a:cubicBezTo>
                <a:cubicBezTo>
                  <a:pt x="285" y="118"/>
                  <a:pt x="284" y="117"/>
                  <a:pt x="284" y="118"/>
                </a:cubicBezTo>
                <a:cubicBezTo>
                  <a:pt x="286" y="118"/>
                  <a:pt x="283" y="124"/>
                  <a:pt x="286" y="124"/>
                </a:cubicBezTo>
                <a:cubicBezTo>
                  <a:pt x="286" y="123"/>
                  <a:pt x="286" y="122"/>
                  <a:pt x="288" y="123"/>
                </a:cubicBezTo>
                <a:cubicBezTo>
                  <a:pt x="288" y="119"/>
                  <a:pt x="288" y="121"/>
                  <a:pt x="288" y="117"/>
                </a:cubicBezTo>
                <a:cubicBezTo>
                  <a:pt x="288" y="117"/>
                  <a:pt x="290" y="117"/>
                  <a:pt x="290" y="116"/>
                </a:cubicBezTo>
                <a:close/>
                <a:moveTo>
                  <a:pt x="351" y="30"/>
                </a:moveTo>
                <a:cubicBezTo>
                  <a:pt x="351" y="27"/>
                  <a:pt x="350" y="26"/>
                  <a:pt x="347" y="27"/>
                </a:cubicBezTo>
                <a:cubicBezTo>
                  <a:pt x="346" y="30"/>
                  <a:pt x="348" y="30"/>
                  <a:pt x="351" y="30"/>
                </a:cubicBezTo>
                <a:close/>
                <a:moveTo>
                  <a:pt x="132" y="134"/>
                </a:moveTo>
                <a:cubicBezTo>
                  <a:pt x="132" y="133"/>
                  <a:pt x="132" y="132"/>
                  <a:pt x="132" y="131"/>
                </a:cubicBezTo>
                <a:cubicBezTo>
                  <a:pt x="132" y="131"/>
                  <a:pt x="131" y="131"/>
                  <a:pt x="130" y="131"/>
                </a:cubicBezTo>
                <a:cubicBezTo>
                  <a:pt x="130" y="131"/>
                  <a:pt x="129" y="132"/>
                  <a:pt x="129" y="133"/>
                </a:cubicBezTo>
                <a:cubicBezTo>
                  <a:pt x="131" y="132"/>
                  <a:pt x="131" y="134"/>
                  <a:pt x="132" y="134"/>
                </a:cubicBezTo>
                <a:close/>
                <a:moveTo>
                  <a:pt x="116" y="316"/>
                </a:moveTo>
                <a:cubicBezTo>
                  <a:pt x="115" y="315"/>
                  <a:pt x="113" y="315"/>
                  <a:pt x="110" y="315"/>
                </a:cubicBezTo>
                <a:cubicBezTo>
                  <a:pt x="110" y="315"/>
                  <a:pt x="110" y="314"/>
                  <a:pt x="109" y="314"/>
                </a:cubicBezTo>
                <a:cubicBezTo>
                  <a:pt x="110" y="317"/>
                  <a:pt x="111" y="319"/>
                  <a:pt x="114" y="319"/>
                </a:cubicBezTo>
                <a:cubicBezTo>
                  <a:pt x="114" y="319"/>
                  <a:pt x="114" y="318"/>
                  <a:pt x="114" y="317"/>
                </a:cubicBezTo>
                <a:cubicBezTo>
                  <a:pt x="114" y="317"/>
                  <a:pt x="116" y="317"/>
                  <a:pt x="116" y="316"/>
                </a:cubicBezTo>
                <a:close/>
                <a:moveTo>
                  <a:pt x="134" y="197"/>
                </a:moveTo>
                <a:cubicBezTo>
                  <a:pt x="135" y="200"/>
                  <a:pt x="129" y="196"/>
                  <a:pt x="130" y="200"/>
                </a:cubicBezTo>
                <a:cubicBezTo>
                  <a:pt x="132" y="200"/>
                  <a:pt x="138" y="199"/>
                  <a:pt x="134" y="197"/>
                </a:cubicBezTo>
                <a:close/>
                <a:moveTo>
                  <a:pt x="133" y="205"/>
                </a:moveTo>
                <a:cubicBezTo>
                  <a:pt x="136" y="205"/>
                  <a:pt x="137" y="205"/>
                  <a:pt x="137" y="207"/>
                </a:cubicBezTo>
                <a:cubicBezTo>
                  <a:pt x="137" y="208"/>
                  <a:pt x="138" y="208"/>
                  <a:pt x="138" y="209"/>
                </a:cubicBezTo>
                <a:cubicBezTo>
                  <a:pt x="139" y="210"/>
                  <a:pt x="138" y="211"/>
                  <a:pt x="139" y="211"/>
                </a:cubicBezTo>
                <a:cubicBezTo>
                  <a:pt x="140" y="208"/>
                  <a:pt x="144" y="210"/>
                  <a:pt x="143" y="206"/>
                </a:cubicBezTo>
                <a:cubicBezTo>
                  <a:pt x="143" y="203"/>
                  <a:pt x="141" y="202"/>
                  <a:pt x="138" y="201"/>
                </a:cubicBezTo>
                <a:cubicBezTo>
                  <a:pt x="138" y="203"/>
                  <a:pt x="134" y="202"/>
                  <a:pt x="133" y="205"/>
                </a:cubicBezTo>
                <a:close/>
                <a:moveTo>
                  <a:pt x="108" y="232"/>
                </a:moveTo>
                <a:cubicBezTo>
                  <a:pt x="109" y="232"/>
                  <a:pt x="110" y="235"/>
                  <a:pt x="111" y="234"/>
                </a:cubicBezTo>
                <a:cubicBezTo>
                  <a:pt x="111" y="234"/>
                  <a:pt x="111" y="233"/>
                  <a:pt x="112" y="233"/>
                </a:cubicBezTo>
                <a:cubicBezTo>
                  <a:pt x="114" y="233"/>
                  <a:pt x="118" y="235"/>
                  <a:pt x="118" y="232"/>
                </a:cubicBezTo>
                <a:cubicBezTo>
                  <a:pt x="117" y="232"/>
                  <a:pt x="117" y="231"/>
                  <a:pt x="117" y="229"/>
                </a:cubicBezTo>
                <a:cubicBezTo>
                  <a:pt x="112" y="230"/>
                  <a:pt x="109" y="227"/>
                  <a:pt x="108" y="232"/>
                </a:cubicBezTo>
                <a:close/>
                <a:moveTo>
                  <a:pt x="147" y="211"/>
                </a:moveTo>
                <a:cubicBezTo>
                  <a:pt x="145" y="211"/>
                  <a:pt x="145" y="212"/>
                  <a:pt x="143" y="212"/>
                </a:cubicBezTo>
                <a:cubicBezTo>
                  <a:pt x="143" y="214"/>
                  <a:pt x="140" y="213"/>
                  <a:pt x="140" y="214"/>
                </a:cubicBezTo>
                <a:cubicBezTo>
                  <a:pt x="140" y="214"/>
                  <a:pt x="142" y="215"/>
                  <a:pt x="141" y="215"/>
                </a:cubicBezTo>
                <a:cubicBezTo>
                  <a:pt x="142" y="215"/>
                  <a:pt x="143" y="215"/>
                  <a:pt x="142" y="216"/>
                </a:cubicBezTo>
                <a:cubicBezTo>
                  <a:pt x="144" y="216"/>
                  <a:pt x="145" y="216"/>
                  <a:pt x="146" y="216"/>
                </a:cubicBezTo>
                <a:cubicBezTo>
                  <a:pt x="146" y="213"/>
                  <a:pt x="148" y="214"/>
                  <a:pt x="147" y="211"/>
                </a:cubicBezTo>
                <a:close/>
                <a:moveTo>
                  <a:pt x="164" y="193"/>
                </a:moveTo>
                <a:cubicBezTo>
                  <a:pt x="162" y="193"/>
                  <a:pt x="161" y="193"/>
                  <a:pt x="159" y="193"/>
                </a:cubicBezTo>
                <a:cubicBezTo>
                  <a:pt x="160" y="191"/>
                  <a:pt x="158" y="191"/>
                  <a:pt x="158" y="188"/>
                </a:cubicBezTo>
                <a:cubicBezTo>
                  <a:pt x="155" y="186"/>
                  <a:pt x="158" y="191"/>
                  <a:pt x="155" y="191"/>
                </a:cubicBezTo>
                <a:cubicBezTo>
                  <a:pt x="156" y="188"/>
                  <a:pt x="153" y="189"/>
                  <a:pt x="152" y="187"/>
                </a:cubicBezTo>
                <a:cubicBezTo>
                  <a:pt x="152" y="185"/>
                  <a:pt x="152" y="184"/>
                  <a:pt x="152" y="182"/>
                </a:cubicBezTo>
                <a:cubicBezTo>
                  <a:pt x="153" y="181"/>
                  <a:pt x="154" y="180"/>
                  <a:pt x="154" y="179"/>
                </a:cubicBezTo>
                <a:cubicBezTo>
                  <a:pt x="155" y="179"/>
                  <a:pt x="155" y="179"/>
                  <a:pt x="155" y="179"/>
                </a:cubicBezTo>
                <a:cubicBezTo>
                  <a:pt x="156" y="179"/>
                  <a:pt x="155" y="177"/>
                  <a:pt x="155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7" y="176"/>
                  <a:pt x="156" y="176"/>
                  <a:pt x="156" y="175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8" y="168"/>
                  <a:pt x="156" y="166"/>
                  <a:pt x="155" y="162"/>
                </a:cubicBezTo>
                <a:cubicBezTo>
                  <a:pt x="153" y="163"/>
                  <a:pt x="153" y="160"/>
                  <a:pt x="151" y="160"/>
                </a:cubicBezTo>
                <a:cubicBezTo>
                  <a:pt x="151" y="161"/>
                  <a:pt x="149" y="162"/>
                  <a:pt x="147" y="162"/>
                </a:cubicBezTo>
                <a:cubicBezTo>
                  <a:pt x="148" y="165"/>
                  <a:pt x="147" y="168"/>
                  <a:pt x="147" y="171"/>
                </a:cubicBezTo>
                <a:cubicBezTo>
                  <a:pt x="148" y="173"/>
                  <a:pt x="150" y="175"/>
                  <a:pt x="148" y="175"/>
                </a:cubicBezTo>
                <a:cubicBezTo>
                  <a:pt x="146" y="175"/>
                  <a:pt x="148" y="172"/>
                  <a:pt x="145" y="172"/>
                </a:cubicBezTo>
                <a:cubicBezTo>
                  <a:pt x="145" y="171"/>
                  <a:pt x="144" y="170"/>
                  <a:pt x="143" y="169"/>
                </a:cubicBezTo>
                <a:cubicBezTo>
                  <a:pt x="143" y="169"/>
                  <a:pt x="143" y="168"/>
                  <a:pt x="143" y="168"/>
                </a:cubicBezTo>
                <a:cubicBezTo>
                  <a:pt x="143" y="168"/>
                  <a:pt x="142" y="168"/>
                  <a:pt x="142" y="167"/>
                </a:cubicBezTo>
                <a:cubicBezTo>
                  <a:pt x="143" y="164"/>
                  <a:pt x="141" y="162"/>
                  <a:pt x="138" y="163"/>
                </a:cubicBezTo>
                <a:cubicBezTo>
                  <a:pt x="138" y="164"/>
                  <a:pt x="137" y="164"/>
                  <a:pt x="137" y="166"/>
                </a:cubicBezTo>
                <a:cubicBezTo>
                  <a:pt x="138" y="166"/>
                  <a:pt x="138" y="167"/>
                  <a:pt x="138" y="168"/>
                </a:cubicBezTo>
                <a:cubicBezTo>
                  <a:pt x="138" y="170"/>
                  <a:pt x="140" y="174"/>
                  <a:pt x="137" y="174"/>
                </a:cubicBezTo>
                <a:cubicBezTo>
                  <a:pt x="138" y="172"/>
                  <a:pt x="137" y="170"/>
                  <a:pt x="136" y="169"/>
                </a:cubicBezTo>
                <a:cubicBezTo>
                  <a:pt x="134" y="169"/>
                  <a:pt x="133" y="170"/>
                  <a:pt x="133" y="172"/>
                </a:cubicBezTo>
                <a:cubicBezTo>
                  <a:pt x="132" y="172"/>
                  <a:pt x="131" y="174"/>
                  <a:pt x="131" y="176"/>
                </a:cubicBezTo>
                <a:cubicBezTo>
                  <a:pt x="132" y="177"/>
                  <a:pt x="133" y="177"/>
                  <a:pt x="133" y="178"/>
                </a:cubicBezTo>
                <a:cubicBezTo>
                  <a:pt x="134" y="178"/>
                  <a:pt x="134" y="180"/>
                  <a:pt x="134" y="181"/>
                </a:cubicBezTo>
                <a:cubicBezTo>
                  <a:pt x="138" y="182"/>
                  <a:pt x="137" y="177"/>
                  <a:pt x="140" y="178"/>
                </a:cubicBezTo>
                <a:cubicBezTo>
                  <a:pt x="140" y="180"/>
                  <a:pt x="143" y="179"/>
                  <a:pt x="142" y="182"/>
                </a:cubicBezTo>
                <a:cubicBezTo>
                  <a:pt x="144" y="182"/>
                  <a:pt x="145" y="183"/>
                  <a:pt x="145" y="184"/>
                </a:cubicBezTo>
                <a:cubicBezTo>
                  <a:pt x="143" y="184"/>
                  <a:pt x="143" y="182"/>
                  <a:pt x="140" y="183"/>
                </a:cubicBezTo>
                <a:cubicBezTo>
                  <a:pt x="140" y="184"/>
                  <a:pt x="139" y="185"/>
                  <a:pt x="138" y="185"/>
                </a:cubicBezTo>
                <a:cubicBezTo>
                  <a:pt x="138" y="188"/>
                  <a:pt x="139" y="189"/>
                  <a:pt x="139" y="191"/>
                </a:cubicBezTo>
                <a:cubicBezTo>
                  <a:pt x="141" y="192"/>
                  <a:pt x="142" y="194"/>
                  <a:pt x="144" y="194"/>
                </a:cubicBezTo>
                <a:cubicBezTo>
                  <a:pt x="145" y="195"/>
                  <a:pt x="145" y="196"/>
                  <a:pt x="145" y="197"/>
                </a:cubicBezTo>
                <a:cubicBezTo>
                  <a:pt x="147" y="197"/>
                  <a:pt x="148" y="198"/>
                  <a:pt x="149" y="198"/>
                </a:cubicBezTo>
                <a:cubicBezTo>
                  <a:pt x="150" y="197"/>
                  <a:pt x="152" y="197"/>
                  <a:pt x="152" y="198"/>
                </a:cubicBezTo>
                <a:cubicBezTo>
                  <a:pt x="154" y="198"/>
                  <a:pt x="155" y="197"/>
                  <a:pt x="156" y="197"/>
                </a:cubicBezTo>
                <a:cubicBezTo>
                  <a:pt x="158" y="197"/>
                  <a:pt x="159" y="197"/>
                  <a:pt x="159" y="198"/>
                </a:cubicBezTo>
                <a:cubicBezTo>
                  <a:pt x="159" y="199"/>
                  <a:pt x="157" y="199"/>
                  <a:pt x="155" y="199"/>
                </a:cubicBezTo>
                <a:cubicBezTo>
                  <a:pt x="155" y="200"/>
                  <a:pt x="154" y="201"/>
                  <a:pt x="152" y="201"/>
                </a:cubicBezTo>
                <a:cubicBezTo>
                  <a:pt x="152" y="204"/>
                  <a:pt x="149" y="203"/>
                  <a:pt x="149" y="207"/>
                </a:cubicBezTo>
                <a:cubicBezTo>
                  <a:pt x="151" y="208"/>
                  <a:pt x="151" y="209"/>
                  <a:pt x="152" y="209"/>
                </a:cubicBezTo>
                <a:cubicBezTo>
                  <a:pt x="152" y="208"/>
                  <a:pt x="154" y="208"/>
                  <a:pt x="154" y="208"/>
                </a:cubicBezTo>
                <a:cubicBezTo>
                  <a:pt x="154" y="207"/>
                  <a:pt x="155" y="207"/>
                  <a:pt x="155" y="207"/>
                </a:cubicBezTo>
                <a:cubicBezTo>
                  <a:pt x="156" y="207"/>
                  <a:pt x="157" y="206"/>
                  <a:pt x="158" y="206"/>
                </a:cubicBezTo>
                <a:cubicBezTo>
                  <a:pt x="159" y="205"/>
                  <a:pt x="160" y="205"/>
                  <a:pt x="161" y="204"/>
                </a:cubicBezTo>
                <a:cubicBezTo>
                  <a:pt x="161" y="204"/>
                  <a:pt x="160" y="203"/>
                  <a:pt x="161" y="203"/>
                </a:cubicBezTo>
                <a:cubicBezTo>
                  <a:pt x="161" y="203"/>
                  <a:pt x="162" y="203"/>
                  <a:pt x="163" y="202"/>
                </a:cubicBezTo>
                <a:cubicBezTo>
                  <a:pt x="163" y="202"/>
                  <a:pt x="162" y="201"/>
                  <a:pt x="163" y="201"/>
                </a:cubicBezTo>
                <a:cubicBezTo>
                  <a:pt x="163" y="201"/>
                  <a:pt x="163" y="201"/>
                  <a:pt x="164" y="201"/>
                </a:cubicBezTo>
                <a:cubicBezTo>
                  <a:pt x="164" y="201"/>
                  <a:pt x="163" y="199"/>
                  <a:pt x="164" y="199"/>
                </a:cubicBezTo>
                <a:cubicBezTo>
                  <a:pt x="164" y="199"/>
                  <a:pt x="164" y="199"/>
                  <a:pt x="165" y="199"/>
                </a:cubicBezTo>
                <a:cubicBezTo>
                  <a:pt x="165" y="199"/>
                  <a:pt x="164" y="198"/>
                  <a:pt x="165" y="198"/>
                </a:cubicBezTo>
                <a:cubicBezTo>
                  <a:pt x="165" y="198"/>
                  <a:pt x="165" y="198"/>
                  <a:pt x="166" y="198"/>
                </a:cubicBezTo>
                <a:cubicBezTo>
                  <a:pt x="166" y="197"/>
                  <a:pt x="166" y="197"/>
                  <a:pt x="166" y="195"/>
                </a:cubicBezTo>
                <a:cubicBezTo>
                  <a:pt x="166" y="194"/>
                  <a:pt x="164" y="195"/>
                  <a:pt x="164" y="194"/>
                </a:cubicBezTo>
                <a:cubicBezTo>
                  <a:pt x="163" y="194"/>
                  <a:pt x="164" y="193"/>
                  <a:pt x="164" y="193"/>
                </a:cubicBezTo>
                <a:close/>
                <a:moveTo>
                  <a:pt x="276" y="107"/>
                </a:moveTo>
                <a:cubicBezTo>
                  <a:pt x="278" y="107"/>
                  <a:pt x="278" y="108"/>
                  <a:pt x="278" y="108"/>
                </a:cubicBezTo>
                <a:cubicBezTo>
                  <a:pt x="279" y="109"/>
                  <a:pt x="280" y="110"/>
                  <a:pt x="279" y="111"/>
                </a:cubicBezTo>
                <a:cubicBezTo>
                  <a:pt x="282" y="112"/>
                  <a:pt x="282" y="110"/>
                  <a:pt x="285" y="110"/>
                </a:cubicBezTo>
                <a:cubicBezTo>
                  <a:pt x="285" y="112"/>
                  <a:pt x="288" y="111"/>
                  <a:pt x="288" y="113"/>
                </a:cubicBezTo>
                <a:cubicBezTo>
                  <a:pt x="288" y="114"/>
                  <a:pt x="290" y="114"/>
                  <a:pt x="291" y="115"/>
                </a:cubicBezTo>
                <a:cubicBezTo>
                  <a:pt x="290" y="117"/>
                  <a:pt x="291" y="117"/>
                  <a:pt x="292" y="117"/>
                </a:cubicBezTo>
                <a:cubicBezTo>
                  <a:pt x="292" y="116"/>
                  <a:pt x="293" y="115"/>
                  <a:pt x="295" y="114"/>
                </a:cubicBezTo>
                <a:cubicBezTo>
                  <a:pt x="297" y="115"/>
                  <a:pt x="298" y="113"/>
                  <a:pt x="298" y="110"/>
                </a:cubicBezTo>
                <a:cubicBezTo>
                  <a:pt x="295" y="109"/>
                  <a:pt x="293" y="113"/>
                  <a:pt x="292" y="110"/>
                </a:cubicBezTo>
                <a:cubicBezTo>
                  <a:pt x="291" y="108"/>
                  <a:pt x="296" y="111"/>
                  <a:pt x="296" y="108"/>
                </a:cubicBezTo>
                <a:cubicBezTo>
                  <a:pt x="294" y="108"/>
                  <a:pt x="293" y="108"/>
                  <a:pt x="293" y="106"/>
                </a:cubicBezTo>
                <a:cubicBezTo>
                  <a:pt x="294" y="107"/>
                  <a:pt x="294" y="105"/>
                  <a:pt x="296" y="105"/>
                </a:cubicBezTo>
                <a:cubicBezTo>
                  <a:pt x="296" y="105"/>
                  <a:pt x="296" y="105"/>
                  <a:pt x="296" y="104"/>
                </a:cubicBezTo>
                <a:cubicBezTo>
                  <a:pt x="298" y="101"/>
                  <a:pt x="290" y="102"/>
                  <a:pt x="290" y="104"/>
                </a:cubicBezTo>
                <a:cubicBezTo>
                  <a:pt x="290" y="105"/>
                  <a:pt x="289" y="106"/>
                  <a:pt x="289" y="105"/>
                </a:cubicBezTo>
                <a:cubicBezTo>
                  <a:pt x="288" y="105"/>
                  <a:pt x="288" y="105"/>
                  <a:pt x="288" y="105"/>
                </a:cubicBezTo>
                <a:cubicBezTo>
                  <a:pt x="287" y="105"/>
                  <a:pt x="286" y="105"/>
                  <a:pt x="288" y="104"/>
                </a:cubicBezTo>
                <a:cubicBezTo>
                  <a:pt x="289" y="99"/>
                  <a:pt x="284" y="98"/>
                  <a:pt x="284" y="94"/>
                </a:cubicBezTo>
                <a:cubicBezTo>
                  <a:pt x="281" y="95"/>
                  <a:pt x="278" y="95"/>
                  <a:pt x="276" y="96"/>
                </a:cubicBezTo>
                <a:cubicBezTo>
                  <a:pt x="277" y="99"/>
                  <a:pt x="277" y="101"/>
                  <a:pt x="275" y="102"/>
                </a:cubicBezTo>
                <a:cubicBezTo>
                  <a:pt x="275" y="103"/>
                  <a:pt x="275" y="104"/>
                  <a:pt x="274" y="103"/>
                </a:cubicBezTo>
                <a:cubicBezTo>
                  <a:pt x="274" y="104"/>
                  <a:pt x="274" y="105"/>
                  <a:pt x="274" y="105"/>
                </a:cubicBezTo>
                <a:cubicBezTo>
                  <a:pt x="276" y="105"/>
                  <a:pt x="276" y="106"/>
                  <a:pt x="276" y="107"/>
                </a:cubicBezTo>
                <a:close/>
                <a:moveTo>
                  <a:pt x="127" y="275"/>
                </a:moveTo>
                <a:cubicBezTo>
                  <a:pt x="124" y="275"/>
                  <a:pt x="123" y="278"/>
                  <a:pt x="119" y="278"/>
                </a:cubicBezTo>
                <a:cubicBezTo>
                  <a:pt x="119" y="277"/>
                  <a:pt x="119" y="276"/>
                  <a:pt x="118" y="276"/>
                </a:cubicBezTo>
                <a:cubicBezTo>
                  <a:pt x="118" y="276"/>
                  <a:pt x="118" y="277"/>
                  <a:pt x="117" y="277"/>
                </a:cubicBezTo>
                <a:cubicBezTo>
                  <a:pt x="116" y="277"/>
                  <a:pt x="116" y="279"/>
                  <a:pt x="114" y="279"/>
                </a:cubicBezTo>
                <a:cubicBezTo>
                  <a:pt x="114" y="281"/>
                  <a:pt x="113" y="281"/>
                  <a:pt x="112" y="281"/>
                </a:cubicBezTo>
                <a:cubicBezTo>
                  <a:pt x="112" y="282"/>
                  <a:pt x="112" y="283"/>
                  <a:pt x="112" y="284"/>
                </a:cubicBezTo>
                <a:cubicBezTo>
                  <a:pt x="112" y="284"/>
                  <a:pt x="110" y="285"/>
                  <a:pt x="110" y="285"/>
                </a:cubicBezTo>
                <a:cubicBezTo>
                  <a:pt x="109" y="286"/>
                  <a:pt x="110" y="288"/>
                  <a:pt x="109" y="290"/>
                </a:cubicBezTo>
                <a:cubicBezTo>
                  <a:pt x="110" y="290"/>
                  <a:pt x="110" y="290"/>
                  <a:pt x="111" y="290"/>
                </a:cubicBezTo>
                <a:cubicBezTo>
                  <a:pt x="111" y="289"/>
                  <a:pt x="111" y="289"/>
                  <a:pt x="112" y="289"/>
                </a:cubicBezTo>
                <a:cubicBezTo>
                  <a:pt x="113" y="289"/>
                  <a:pt x="114" y="287"/>
                  <a:pt x="115" y="287"/>
                </a:cubicBezTo>
                <a:cubicBezTo>
                  <a:pt x="116" y="286"/>
                  <a:pt x="118" y="285"/>
                  <a:pt x="118" y="287"/>
                </a:cubicBezTo>
                <a:cubicBezTo>
                  <a:pt x="118" y="289"/>
                  <a:pt x="117" y="290"/>
                  <a:pt x="115" y="291"/>
                </a:cubicBezTo>
                <a:cubicBezTo>
                  <a:pt x="115" y="292"/>
                  <a:pt x="114" y="293"/>
                  <a:pt x="113" y="295"/>
                </a:cubicBezTo>
                <a:cubicBezTo>
                  <a:pt x="116" y="294"/>
                  <a:pt x="112" y="300"/>
                  <a:pt x="115" y="299"/>
                </a:cubicBezTo>
                <a:cubicBezTo>
                  <a:pt x="115" y="298"/>
                  <a:pt x="116" y="298"/>
                  <a:pt x="117" y="298"/>
                </a:cubicBezTo>
                <a:cubicBezTo>
                  <a:pt x="118" y="298"/>
                  <a:pt x="118" y="297"/>
                  <a:pt x="119" y="297"/>
                </a:cubicBezTo>
                <a:cubicBezTo>
                  <a:pt x="122" y="297"/>
                  <a:pt x="121" y="295"/>
                  <a:pt x="124" y="296"/>
                </a:cubicBezTo>
                <a:cubicBezTo>
                  <a:pt x="124" y="294"/>
                  <a:pt x="125" y="293"/>
                  <a:pt x="126" y="293"/>
                </a:cubicBezTo>
                <a:cubicBezTo>
                  <a:pt x="126" y="291"/>
                  <a:pt x="127" y="291"/>
                  <a:pt x="127" y="289"/>
                </a:cubicBezTo>
                <a:cubicBezTo>
                  <a:pt x="127" y="286"/>
                  <a:pt x="126" y="284"/>
                  <a:pt x="125" y="281"/>
                </a:cubicBezTo>
                <a:cubicBezTo>
                  <a:pt x="126" y="279"/>
                  <a:pt x="128" y="278"/>
                  <a:pt x="127" y="275"/>
                </a:cubicBezTo>
                <a:close/>
                <a:moveTo>
                  <a:pt x="272" y="113"/>
                </a:moveTo>
                <a:cubicBezTo>
                  <a:pt x="273" y="117"/>
                  <a:pt x="273" y="119"/>
                  <a:pt x="276" y="119"/>
                </a:cubicBezTo>
                <a:cubicBezTo>
                  <a:pt x="276" y="118"/>
                  <a:pt x="277" y="118"/>
                  <a:pt x="278" y="117"/>
                </a:cubicBezTo>
                <a:cubicBezTo>
                  <a:pt x="280" y="112"/>
                  <a:pt x="276" y="106"/>
                  <a:pt x="271" y="109"/>
                </a:cubicBezTo>
                <a:cubicBezTo>
                  <a:pt x="271" y="110"/>
                  <a:pt x="271" y="111"/>
                  <a:pt x="270" y="110"/>
                </a:cubicBezTo>
                <a:cubicBezTo>
                  <a:pt x="270" y="112"/>
                  <a:pt x="271" y="113"/>
                  <a:pt x="272" y="113"/>
                </a:cubicBezTo>
                <a:close/>
                <a:moveTo>
                  <a:pt x="291" y="101"/>
                </a:moveTo>
                <a:cubicBezTo>
                  <a:pt x="291" y="100"/>
                  <a:pt x="289" y="100"/>
                  <a:pt x="289" y="101"/>
                </a:cubicBezTo>
                <a:cubicBezTo>
                  <a:pt x="289" y="101"/>
                  <a:pt x="290" y="101"/>
                  <a:pt x="290" y="102"/>
                </a:cubicBezTo>
                <a:cubicBezTo>
                  <a:pt x="290" y="102"/>
                  <a:pt x="291" y="102"/>
                  <a:pt x="291" y="101"/>
                </a:cubicBezTo>
                <a:close/>
                <a:moveTo>
                  <a:pt x="371" y="23"/>
                </a:moveTo>
                <a:cubicBezTo>
                  <a:pt x="371" y="21"/>
                  <a:pt x="374" y="22"/>
                  <a:pt x="375" y="22"/>
                </a:cubicBezTo>
                <a:cubicBezTo>
                  <a:pt x="375" y="16"/>
                  <a:pt x="377" y="13"/>
                  <a:pt x="376" y="8"/>
                </a:cubicBezTo>
                <a:cubicBezTo>
                  <a:pt x="375" y="8"/>
                  <a:pt x="374" y="8"/>
                  <a:pt x="373" y="8"/>
                </a:cubicBezTo>
                <a:cubicBezTo>
                  <a:pt x="374" y="10"/>
                  <a:pt x="370" y="13"/>
                  <a:pt x="369" y="17"/>
                </a:cubicBezTo>
                <a:cubicBezTo>
                  <a:pt x="369" y="18"/>
                  <a:pt x="368" y="22"/>
                  <a:pt x="371" y="23"/>
                </a:cubicBezTo>
                <a:close/>
                <a:moveTo>
                  <a:pt x="342" y="82"/>
                </a:moveTo>
                <a:cubicBezTo>
                  <a:pt x="342" y="81"/>
                  <a:pt x="342" y="81"/>
                  <a:pt x="343" y="81"/>
                </a:cubicBezTo>
                <a:cubicBezTo>
                  <a:pt x="343" y="80"/>
                  <a:pt x="343" y="80"/>
                  <a:pt x="343" y="79"/>
                </a:cubicBezTo>
                <a:cubicBezTo>
                  <a:pt x="342" y="79"/>
                  <a:pt x="342" y="79"/>
                  <a:pt x="341" y="79"/>
                </a:cubicBezTo>
                <a:cubicBezTo>
                  <a:pt x="341" y="80"/>
                  <a:pt x="341" y="80"/>
                  <a:pt x="340" y="80"/>
                </a:cubicBezTo>
                <a:cubicBezTo>
                  <a:pt x="340" y="82"/>
                  <a:pt x="341" y="82"/>
                  <a:pt x="342" y="82"/>
                </a:cubicBezTo>
                <a:close/>
                <a:moveTo>
                  <a:pt x="128" y="222"/>
                </a:moveTo>
                <a:cubicBezTo>
                  <a:pt x="128" y="223"/>
                  <a:pt x="128" y="224"/>
                  <a:pt x="127" y="224"/>
                </a:cubicBezTo>
                <a:cubicBezTo>
                  <a:pt x="126" y="224"/>
                  <a:pt x="125" y="224"/>
                  <a:pt x="124" y="224"/>
                </a:cubicBezTo>
                <a:cubicBezTo>
                  <a:pt x="124" y="226"/>
                  <a:pt x="123" y="225"/>
                  <a:pt x="122" y="225"/>
                </a:cubicBezTo>
                <a:cubicBezTo>
                  <a:pt x="122" y="226"/>
                  <a:pt x="122" y="227"/>
                  <a:pt x="121" y="227"/>
                </a:cubicBezTo>
                <a:cubicBezTo>
                  <a:pt x="121" y="228"/>
                  <a:pt x="119" y="227"/>
                  <a:pt x="119" y="227"/>
                </a:cubicBezTo>
                <a:cubicBezTo>
                  <a:pt x="119" y="228"/>
                  <a:pt x="119" y="229"/>
                  <a:pt x="119" y="229"/>
                </a:cubicBezTo>
                <a:cubicBezTo>
                  <a:pt x="120" y="230"/>
                  <a:pt x="121" y="228"/>
                  <a:pt x="122" y="228"/>
                </a:cubicBezTo>
                <a:cubicBezTo>
                  <a:pt x="122" y="228"/>
                  <a:pt x="122" y="229"/>
                  <a:pt x="122" y="229"/>
                </a:cubicBezTo>
                <a:cubicBezTo>
                  <a:pt x="122" y="230"/>
                  <a:pt x="123" y="229"/>
                  <a:pt x="123" y="229"/>
                </a:cubicBezTo>
                <a:cubicBezTo>
                  <a:pt x="123" y="230"/>
                  <a:pt x="123" y="230"/>
                  <a:pt x="123" y="230"/>
                </a:cubicBezTo>
                <a:cubicBezTo>
                  <a:pt x="123" y="231"/>
                  <a:pt x="125" y="230"/>
                  <a:pt x="125" y="230"/>
                </a:cubicBezTo>
                <a:cubicBezTo>
                  <a:pt x="125" y="228"/>
                  <a:pt x="127" y="227"/>
                  <a:pt x="128" y="226"/>
                </a:cubicBezTo>
                <a:cubicBezTo>
                  <a:pt x="128" y="225"/>
                  <a:pt x="130" y="225"/>
                  <a:pt x="130" y="224"/>
                </a:cubicBezTo>
                <a:cubicBezTo>
                  <a:pt x="130" y="223"/>
                  <a:pt x="129" y="223"/>
                  <a:pt x="128" y="222"/>
                </a:cubicBezTo>
                <a:close/>
                <a:moveTo>
                  <a:pt x="349" y="36"/>
                </a:moveTo>
                <a:cubicBezTo>
                  <a:pt x="349" y="38"/>
                  <a:pt x="352" y="37"/>
                  <a:pt x="352" y="39"/>
                </a:cubicBezTo>
                <a:cubicBezTo>
                  <a:pt x="353" y="41"/>
                  <a:pt x="354" y="43"/>
                  <a:pt x="357" y="43"/>
                </a:cubicBezTo>
                <a:cubicBezTo>
                  <a:pt x="358" y="42"/>
                  <a:pt x="358" y="39"/>
                  <a:pt x="360" y="39"/>
                </a:cubicBezTo>
                <a:cubicBezTo>
                  <a:pt x="360" y="41"/>
                  <a:pt x="360" y="43"/>
                  <a:pt x="360" y="44"/>
                </a:cubicBezTo>
                <a:cubicBezTo>
                  <a:pt x="360" y="45"/>
                  <a:pt x="360" y="45"/>
                  <a:pt x="360" y="45"/>
                </a:cubicBezTo>
                <a:cubicBezTo>
                  <a:pt x="360" y="46"/>
                  <a:pt x="359" y="47"/>
                  <a:pt x="359" y="47"/>
                </a:cubicBezTo>
                <a:cubicBezTo>
                  <a:pt x="358" y="47"/>
                  <a:pt x="358" y="47"/>
                  <a:pt x="358" y="48"/>
                </a:cubicBezTo>
                <a:cubicBezTo>
                  <a:pt x="356" y="49"/>
                  <a:pt x="358" y="51"/>
                  <a:pt x="357" y="52"/>
                </a:cubicBezTo>
                <a:cubicBezTo>
                  <a:pt x="357" y="52"/>
                  <a:pt x="356" y="52"/>
                  <a:pt x="356" y="52"/>
                </a:cubicBezTo>
                <a:cubicBezTo>
                  <a:pt x="356" y="53"/>
                  <a:pt x="356" y="53"/>
                  <a:pt x="356" y="53"/>
                </a:cubicBezTo>
                <a:cubicBezTo>
                  <a:pt x="356" y="54"/>
                  <a:pt x="356" y="56"/>
                  <a:pt x="356" y="57"/>
                </a:cubicBezTo>
                <a:cubicBezTo>
                  <a:pt x="358" y="57"/>
                  <a:pt x="360" y="57"/>
                  <a:pt x="359" y="55"/>
                </a:cubicBezTo>
                <a:cubicBezTo>
                  <a:pt x="361" y="54"/>
                  <a:pt x="362" y="53"/>
                  <a:pt x="363" y="53"/>
                </a:cubicBezTo>
                <a:cubicBezTo>
                  <a:pt x="363" y="51"/>
                  <a:pt x="363" y="49"/>
                  <a:pt x="363" y="47"/>
                </a:cubicBezTo>
                <a:cubicBezTo>
                  <a:pt x="366" y="47"/>
                  <a:pt x="365" y="45"/>
                  <a:pt x="368" y="46"/>
                </a:cubicBezTo>
                <a:cubicBezTo>
                  <a:pt x="368" y="44"/>
                  <a:pt x="369" y="42"/>
                  <a:pt x="367" y="42"/>
                </a:cubicBezTo>
                <a:cubicBezTo>
                  <a:pt x="367" y="42"/>
                  <a:pt x="366" y="41"/>
                  <a:pt x="366" y="40"/>
                </a:cubicBezTo>
                <a:cubicBezTo>
                  <a:pt x="366" y="40"/>
                  <a:pt x="366" y="40"/>
                  <a:pt x="366" y="40"/>
                </a:cubicBezTo>
                <a:cubicBezTo>
                  <a:pt x="364" y="37"/>
                  <a:pt x="368" y="38"/>
                  <a:pt x="369" y="36"/>
                </a:cubicBezTo>
                <a:cubicBezTo>
                  <a:pt x="369" y="36"/>
                  <a:pt x="369" y="36"/>
                  <a:pt x="369" y="36"/>
                </a:cubicBezTo>
                <a:cubicBezTo>
                  <a:pt x="369" y="35"/>
                  <a:pt x="369" y="34"/>
                  <a:pt x="369" y="33"/>
                </a:cubicBezTo>
                <a:cubicBezTo>
                  <a:pt x="369" y="33"/>
                  <a:pt x="369" y="33"/>
                  <a:pt x="369" y="33"/>
                </a:cubicBezTo>
                <a:cubicBezTo>
                  <a:pt x="369" y="32"/>
                  <a:pt x="369" y="32"/>
                  <a:pt x="369" y="32"/>
                </a:cubicBezTo>
                <a:cubicBezTo>
                  <a:pt x="370" y="32"/>
                  <a:pt x="371" y="32"/>
                  <a:pt x="371" y="31"/>
                </a:cubicBezTo>
                <a:cubicBezTo>
                  <a:pt x="369" y="31"/>
                  <a:pt x="369" y="30"/>
                  <a:pt x="369" y="28"/>
                </a:cubicBezTo>
                <a:cubicBezTo>
                  <a:pt x="368" y="27"/>
                  <a:pt x="367" y="28"/>
                  <a:pt x="367" y="27"/>
                </a:cubicBezTo>
                <a:cubicBezTo>
                  <a:pt x="367" y="24"/>
                  <a:pt x="367" y="22"/>
                  <a:pt x="365" y="22"/>
                </a:cubicBezTo>
                <a:cubicBezTo>
                  <a:pt x="366" y="24"/>
                  <a:pt x="363" y="26"/>
                  <a:pt x="362" y="24"/>
                </a:cubicBezTo>
                <a:cubicBezTo>
                  <a:pt x="362" y="22"/>
                  <a:pt x="364" y="22"/>
                  <a:pt x="364" y="21"/>
                </a:cubicBezTo>
                <a:cubicBezTo>
                  <a:pt x="364" y="19"/>
                  <a:pt x="365" y="17"/>
                  <a:pt x="366" y="17"/>
                </a:cubicBezTo>
                <a:cubicBezTo>
                  <a:pt x="365" y="14"/>
                  <a:pt x="367" y="13"/>
                  <a:pt x="367" y="11"/>
                </a:cubicBezTo>
                <a:cubicBezTo>
                  <a:pt x="364" y="10"/>
                  <a:pt x="364" y="12"/>
                  <a:pt x="361" y="12"/>
                </a:cubicBezTo>
                <a:cubicBezTo>
                  <a:pt x="361" y="13"/>
                  <a:pt x="360" y="13"/>
                  <a:pt x="359" y="14"/>
                </a:cubicBezTo>
                <a:cubicBezTo>
                  <a:pt x="359" y="14"/>
                  <a:pt x="359" y="16"/>
                  <a:pt x="358" y="16"/>
                </a:cubicBezTo>
                <a:cubicBezTo>
                  <a:pt x="358" y="14"/>
                  <a:pt x="357" y="15"/>
                  <a:pt x="356" y="16"/>
                </a:cubicBezTo>
                <a:cubicBezTo>
                  <a:pt x="356" y="16"/>
                  <a:pt x="355" y="16"/>
                  <a:pt x="355" y="16"/>
                </a:cubicBezTo>
                <a:cubicBezTo>
                  <a:pt x="355" y="17"/>
                  <a:pt x="352" y="15"/>
                  <a:pt x="352" y="17"/>
                </a:cubicBezTo>
                <a:cubicBezTo>
                  <a:pt x="352" y="18"/>
                  <a:pt x="353" y="21"/>
                  <a:pt x="355" y="20"/>
                </a:cubicBezTo>
                <a:cubicBezTo>
                  <a:pt x="355" y="20"/>
                  <a:pt x="356" y="20"/>
                  <a:pt x="356" y="20"/>
                </a:cubicBezTo>
                <a:cubicBezTo>
                  <a:pt x="356" y="20"/>
                  <a:pt x="356" y="21"/>
                  <a:pt x="356" y="21"/>
                </a:cubicBezTo>
                <a:cubicBezTo>
                  <a:pt x="357" y="21"/>
                  <a:pt x="360" y="21"/>
                  <a:pt x="360" y="23"/>
                </a:cubicBezTo>
                <a:cubicBezTo>
                  <a:pt x="357" y="24"/>
                  <a:pt x="361" y="26"/>
                  <a:pt x="360" y="28"/>
                </a:cubicBezTo>
                <a:cubicBezTo>
                  <a:pt x="354" y="26"/>
                  <a:pt x="361" y="31"/>
                  <a:pt x="358" y="32"/>
                </a:cubicBezTo>
                <a:cubicBezTo>
                  <a:pt x="355" y="33"/>
                  <a:pt x="354" y="31"/>
                  <a:pt x="352" y="30"/>
                </a:cubicBezTo>
                <a:cubicBezTo>
                  <a:pt x="351" y="31"/>
                  <a:pt x="350" y="32"/>
                  <a:pt x="348" y="32"/>
                </a:cubicBezTo>
                <a:cubicBezTo>
                  <a:pt x="348" y="33"/>
                  <a:pt x="348" y="35"/>
                  <a:pt x="349" y="36"/>
                </a:cubicBezTo>
                <a:close/>
                <a:moveTo>
                  <a:pt x="336" y="41"/>
                </a:moveTo>
                <a:cubicBezTo>
                  <a:pt x="336" y="39"/>
                  <a:pt x="337" y="39"/>
                  <a:pt x="337" y="37"/>
                </a:cubicBezTo>
                <a:cubicBezTo>
                  <a:pt x="335" y="37"/>
                  <a:pt x="334" y="37"/>
                  <a:pt x="333" y="38"/>
                </a:cubicBezTo>
                <a:cubicBezTo>
                  <a:pt x="333" y="40"/>
                  <a:pt x="334" y="41"/>
                  <a:pt x="336" y="41"/>
                </a:cubicBezTo>
                <a:close/>
                <a:moveTo>
                  <a:pt x="373" y="34"/>
                </a:moveTo>
                <a:cubicBezTo>
                  <a:pt x="374" y="31"/>
                  <a:pt x="377" y="32"/>
                  <a:pt x="376" y="29"/>
                </a:cubicBezTo>
                <a:cubicBezTo>
                  <a:pt x="375" y="29"/>
                  <a:pt x="374" y="29"/>
                  <a:pt x="373" y="30"/>
                </a:cubicBezTo>
                <a:cubicBezTo>
                  <a:pt x="373" y="30"/>
                  <a:pt x="371" y="34"/>
                  <a:pt x="373" y="34"/>
                </a:cubicBezTo>
                <a:close/>
                <a:moveTo>
                  <a:pt x="367" y="20"/>
                </a:moveTo>
                <a:cubicBezTo>
                  <a:pt x="368" y="20"/>
                  <a:pt x="369" y="19"/>
                  <a:pt x="368" y="19"/>
                </a:cubicBezTo>
                <a:cubicBezTo>
                  <a:pt x="368" y="18"/>
                  <a:pt x="367" y="19"/>
                  <a:pt x="367" y="20"/>
                </a:cubicBezTo>
                <a:close/>
                <a:moveTo>
                  <a:pt x="372" y="25"/>
                </a:moveTo>
                <a:cubicBezTo>
                  <a:pt x="372" y="25"/>
                  <a:pt x="371" y="25"/>
                  <a:pt x="371" y="26"/>
                </a:cubicBezTo>
                <a:cubicBezTo>
                  <a:pt x="368" y="26"/>
                  <a:pt x="374" y="28"/>
                  <a:pt x="372" y="25"/>
                </a:cubicBezTo>
                <a:close/>
                <a:moveTo>
                  <a:pt x="291" y="88"/>
                </a:moveTo>
                <a:cubicBezTo>
                  <a:pt x="293" y="89"/>
                  <a:pt x="294" y="91"/>
                  <a:pt x="297" y="92"/>
                </a:cubicBezTo>
                <a:cubicBezTo>
                  <a:pt x="297" y="90"/>
                  <a:pt x="296" y="88"/>
                  <a:pt x="296" y="87"/>
                </a:cubicBezTo>
                <a:cubicBezTo>
                  <a:pt x="295" y="87"/>
                  <a:pt x="294" y="87"/>
                  <a:pt x="295" y="86"/>
                </a:cubicBezTo>
                <a:cubicBezTo>
                  <a:pt x="294" y="84"/>
                  <a:pt x="292" y="84"/>
                  <a:pt x="290" y="84"/>
                </a:cubicBezTo>
                <a:cubicBezTo>
                  <a:pt x="289" y="86"/>
                  <a:pt x="291" y="86"/>
                  <a:pt x="291" y="88"/>
                </a:cubicBezTo>
                <a:close/>
                <a:moveTo>
                  <a:pt x="298" y="85"/>
                </a:moveTo>
                <a:cubicBezTo>
                  <a:pt x="298" y="85"/>
                  <a:pt x="298" y="84"/>
                  <a:pt x="299" y="84"/>
                </a:cubicBezTo>
                <a:cubicBezTo>
                  <a:pt x="299" y="84"/>
                  <a:pt x="299" y="83"/>
                  <a:pt x="299" y="82"/>
                </a:cubicBezTo>
                <a:cubicBezTo>
                  <a:pt x="298" y="82"/>
                  <a:pt x="297" y="82"/>
                  <a:pt x="297" y="82"/>
                </a:cubicBezTo>
                <a:cubicBezTo>
                  <a:pt x="297" y="84"/>
                  <a:pt x="295" y="84"/>
                  <a:pt x="296" y="86"/>
                </a:cubicBezTo>
                <a:cubicBezTo>
                  <a:pt x="297" y="86"/>
                  <a:pt x="297" y="86"/>
                  <a:pt x="298" y="85"/>
                </a:cubicBezTo>
                <a:close/>
                <a:moveTo>
                  <a:pt x="313" y="87"/>
                </a:moveTo>
                <a:cubicBezTo>
                  <a:pt x="314" y="87"/>
                  <a:pt x="314" y="86"/>
                  <a:pt x="315" y="85"/>
                </a:cubicBezTo>
                <a:cubicBezTo>
                  <a:pt x="312" y="85"/>
                  <a:pt x="310" y="86"/>
                  <a:pt x="311" y="89"/>
                </a:cubicBezTo>
                <a:cubicBezTo>
                  <a:pt x="312" y="89"/>
                  <a:pt x="313" y="89"/>
                  <a:pt x="313" y="87"/>
                </a:cubicBezTo>
                <a:close/>
                <a:moveTo>
                  <a:pt x="293" y="98"/>
                </a:moveTo>
                <a:cubicBezTo>
                  <a:pt x="293" y="95"/>
                  <a:pt x="290" y="96"/>
                  <a:pt x="291" y="93"/>
                </a:cubicBezTo>
                <a:cubicBezTo>
                  <a:pt x="289" y="93"/>
                  <a:pt x="288" y="93"/>
                  <a:pt x="287" y="93"/>
                </a:cubicBezTo>
                <a:cubicBezTo>
                  <a:pt x="287" y="94"/>
                  <a:pt x="286" y="94"/>
                  <a:pt x="286" y="94"/>
                </a:cubicBezTo>
                <a:cubicBezTo>
                  <a:pt x="286" y="95"/>
                  <a:pt x="286" y="95"/>
                  <a:pt x="286" y="95"/>
                </a:cubicBezTo>
                <a:cubicBezTo>
                  <a:pt x="288" y="96"/>
                  <a:pt x="288" y="99"/>
                  <a:pt x="293" y="98"/>
                </a:cubicBezTo>
                <a:close/>
                <a:moveTo>
                  <a:pt x="298" y="94"/>
                </a:moveTo>
                <a:cubicBezTo>
                  <a:pt x="298" y="95"/>
                  <a:pt x="297" y="95"/>
                  <a:pt x="297" y="95"/>
                </a:cubicBezTo>
                <a:cubicBezTo>
                  <a:pt x="296" y="95"/>
                  <a:pt x="296" y="97"/>
                  <a:pt x="296" y="97"/>
                </a:cubicBezTo>
                <a:cubicBezTo>
                  <a:pt x="296" y="99"/>
                  <a:pt x="297" y="100"/>
                  <a:pt x="300" y="99"/>
                </a:cubicBezTo>
                <a:cubicBezTo>
                  <a:pt x="299" y="96"/>
                  <a:pt x="299" y="95"/>
                  <a:pt x="300" y="92"/>
                </a:cubicBezTo>
                <a:cubicBezTo>
                  <a:pt x="298" y="92"/>
                  <a:pt x="298" y="93"/>
                  <a:pt x="298" y="94"/>
                </a:cubicBezTo>
                <a:close/>
                <a:moveTo>
                  <a:pt x="302" y="97"/>
                </a:moveTo>
                <a:cubicBezTo>
                  <a:pt x="302" y="96"/>
                  <a:pt x="304" y="96"/>
                  <a:pt x="305" y="95"/>
                </a:cubicBezTo>
                <a:cubicBezTo>
                  <a:pt x="306" y="95"/>
                  <a:pt x="307" y="95"/>
                  <a:pt x="309" y="95"/>
                </a:cubicBezTo>
                <a:cubicBezTo>
                  <a:pt x="308" y="93"/>
                  <a:pt x="313" y="94"/>
                  <a:pt x="312" y="91"/>
                </a:cubicBezTo>
                <a:cubicBezTo>
                  <a:pt x="311" y="91"/>
                  <a:pt x="311" y="90"/>
                  <a:pt x="310" y="90"/>
                </a:cubicBezTo>
                <a:cubicBezTo>
                  <a:pt x="310" y="90"/>
                  <a:pt x="309" y="91"/>
                  <a:pt x="309" y="91"/>
                </a:cubicBezTo>
                <a:cubicBezTo>
                  <a:pt x="308" y="91"/>
                  <a:pt x="307" y="91"/>
                  <a:pt x="307" y="91"/>
                </a:cubicBezTo>
                <a:cubicBezTo>
                  <a:pt x="307" y="91"/>
                  <a:pt x="307" y="90"/>
                  <a:pt x="306" y="90"/>
                </a:cubicBezTo>
                <a:cubicBezTo>
                  <a:pt x="306" y="92"/>
                  <a:pt x="302" y="91"/>
                  <a:pt x="303" y="93"/>
                </a:cubicBezTo>
                <a:cubicBezTo>
                  <a:pt x="301" y="93"/>
                  <a:pt x="299" y="97"/>
                  <a:pt x="302" y="97"/>
                </a:cubicBezTo>
                <a:close/>
                <a:moveTo>
                  <a:pt x="303" y="105"/>
                </a:moveTo>
                <a:cubicBezTo>
                  <a:pt x="303" y="105"/>
                  <a:pt x="304" y="104"/>
                  <a:pt x="306" y="104"/>
                </a:cubicBezTo>
                <a:cubicBezTo>
                  <a:pt x="306" y="103"/>
                  <a:pt x="305" y="103"/>
                  <a:pt x="305" y="101"/>
                </a:cubicBezTo>
                <a:cubicBezTo>
                  <a:pt x="304" y="101"/>
                  <a:pt x="304" y="99"/>
                  <a:pt x="303" y="98"/>
                </a:cubicBezTo>
                <a:cubicBezTo>
                  <a:pt x="302" y="99"/>
                  <a:pt x="301" y="99"/>
                  <a:pt x="301" y="100"/>
                </a:cubicBezTo>
                <a:cubicBezTo>
                  <a:pt x="300" y="101"/>
                  <a:pt x="300" y="101"/>
                  <a:pt x="300" y="102"/>
                </a:cubicBezTo>
                <a:cubicBezTo>
                  <a:pt x="300" y="103"/>
                  <a:pt x="300" y="104"/>
                  <a:pt x="299" y="103"/>
                </a:cubicBezTo>
                <a:cubicBezTo>
                  <a:pt x="299" y="104"/>
                  <a:pt x="298" y="105"/>
                  <a:pt x="299" y="105"/>
                </a:cubicBezTo>
                <a:cubicBezTo>
                  <a:pt x="300" y="106"/>
                  <a:pt x="301" y="104"/>
                  <a:pt x="302" y="104"/>
                </a:cubicBezTo>
                <a:cubicBezTo>
                  <a:pt x="301" y="104"/>
                  <a:pt x="302" y="105"/>
                  <a:pt x="303" y="105"/>
                </a:cubicBezTo>
                <a:close/>
                <a:moveTo>
                  <a:pt x="111" y="165"/>
                </a:moveTo>
                <a:cubicBezTo>
                  <a:pt x="110" y="169"/>
                  <a:pt x="114" y="168"/>
                  <a:pt x="114" y="172"/>
                </a:cubicBezTo>
                <a:cubicBezTo>
                  <a:pt x="116" y="172"/>
                  <a:pt x="116" y="172"/>
                  <a:pt x="117" y="173"/>
                </a:cubicBezTo>
                <a:cubicBezTo>
                  <a:pt x="117" y="172"/>
                  <a:pt x="117" y="171"/>
                  <a:pt x="116" y="170"/>
                </a:cubicBezTo>
                <a:cubicBezTo>
                  <a:pt x="116" y="169"/>
                  <a:pt x="117" y="169"/>
                  <a:pt x="117" y="168"/>
                </a:cubicBezTo>
                <a:cubicBezTo>
                  <a:pt x="115" y="167"/>
                  <a:pt x="114" y="165"/>
                  <a:pt x="111" y="165"/>
                </a:cubicBezTo>
                <a:close/>
                <a:moveTo>
                  <a:pt x="104" y="188"/>
                </a:moveTo>
                <a:cubicBezTo>
                  <a:pt x="104" y="188"/>
                  <a:pt x="105" y="188"/>
                  <a:pt x="105" y="188"/>
                </a:cubicBezTo>
                <a:cubicBezTo>
                  <a:pt x="106" y="188"/>
                  <a:pt x="106" y="189"/>
                  <a:pt x="105" y="189"/>
                </a:cubicBezTo>
                <a:cubicBezTo>
                  <a:pt x="105" y="189"/>
                  <a:pt x="105" y="190"/>
                  <a:pt x="105" y="190"/>
                </a:cubicBezTo>
                <a:cubicBezTo>
                  <a:pt x="105" y="190"/>
                  <a:pt x="105" y="191"/>
                  <a:pt x="105" y="191"/>
                </a:cubicBezTo>
                <a:cubicBezTo>
                  <a:pt x="105" y="192"/>
                  <a:pt x="105" y="192"/>
                  <a:pt x="106" y="192"/>
                </a:cubicBezTo>
                <a:cubicBezTo>
                  <a:pt x="107" y="191"/>
                  <a:pt x="108" y="189"/>
                  <a:pt x="110" y="189"/>
                </a:cubicBezTo>
                <a:cubicBezTo>
                  <a:pt x="110" y="188"/>
                  <a:pt x="110" y="188"/>
                  <a:pt x="110" y="187"/>
                </a:cubicBezTo>
                <a:cubicBezTo>
                  <a:pt x="109" y="187"/>
                  <a:pt x="109" y="185"/>
                  <a:pt x="110" y="185"/>
                </a:cubicBezTo>
                <a:cubicBezTo>
                  <a:pt x="110" y="185"/>
                  <a:pt x="110" y="184"/>
                  <a:pt x="110" y="184"/>
                </a:cubicBezTo>
                <a:cubicBezTo>
                  <a:pt x="110" y="183"/>
                  <a:pt x="110" y="183"/>
                  <a:pt x="111" y="183"/>
                </a:cubicBezTo>
                <a:cubicBezTo>
                  <a:pt x="111" y="182"/>
                  <a:pt x="111" y="181"/>
                  <a:pt x="111" y="180"/>
                </a:cubicBezTo>
                <a:cubicBezTo>
                  <a:pt x="113" y="180"/>
                  <a:pt x="113" y="177"/>
                  <a:pt x="113" y="175"/>
                </a:cubicBezTo>
                <a:cubicBezTo>
                  <a:pt x="113" y="173"/>
                  <a:pt x="111" y="172"/>
                  <a:pt x="110" y="170"/>
                </a:cubicBezTo>
                <a:cubicBezTo>
                  <a:pt x="110" y="168"/>
                  <a:pt x="110" y="166"/>
                  <a:pt x="108" y="166"/>
                </a:cubicBezTo>
                <a:cubicBezTo>
                  <a:pt x="108" y="169"/>
                  <a:pt x="108" y="172"/>
                  <a:pt x="109" y="173"/>
                </a:cubicBezTo>
                <a:cubicBezTo>
                  <a:pt x="108" y="173"/>
                  <a:pt x="108" y="174"/>
                  <a:pt x="108" y="175"/>
                </a:cubicBezTo>
                <a:cubicBezTo>
                  <a:pt x="107" y="175"/>
                  <a:pt x="107" y="175"/>
                  <a:pt x="106" y="175"/>
                </a:cubicBezTo>
                <a:cubicBezTo>
                  <a:pt x="106" y="177"/>
                  <a:pt x="106" y="179"/>
                  <a:pt x="104" y="179"/>
                </a:cubicBezTo>
                <a:cubicBezTo>
                  <a:pt x="104" y="182"/>
                  <a:pt x="103" y="185"/>
                  <a:pt x="104" y="188"/>
                </a:cubicBezTo>
                <a:close/>
                <a:moveTo>
                  <a:pt x="98" y="203"/>
                </a:moveTo>
                <a:cubicBezTo>
                  <a:pt x="97" y="200"/>
                  <a:pt x="100" y="200"/>
                  <a:pt x="99" y="197"/>
                </a:cubicBezTo>
                <a:cubicBezTo>
                  <a:pt x="99" y="197"/>
                  <a:pt x="100" y="197"/>
                  <a:pt x="100" y="197"/>
                </a:cubicBezTo>
                <a:cubicBezTo>
                  <a:pt x="100" y="197"/>
                  <a:pt x="100" y="196"/>
                  <a:pt x="101" y="196"/>
                </a:cubicBezTo>
                <a:cubicBezTo>
                  <a:pt x="101" y="196"/>
                  <a:pt x="101" y="195"/>
                  <a:pt x="102" y="195"/>
                </a:cubicBezTo>
                <a:cubicBezTo>
                  <a:pt x="102" y="195"/>
                  <a:pt x="102" y="194"/>
                  <a:pt x="103" y="194"/>
                </a:cubicBezTo>
                <a:cubicBezTo>
                  <a:pt x="103" y="192"/>
                  <a:pt x="101" y="192"/>
                  <a:pt x="102" y="189"/>
                </a:cubicBezTo>
                <a:cubicBezTo>
                  <a:pt x="99" y="188"/>
                  <a:pt x="101" y="192"/>
                  <a:pt x="98" y="192"/>
                </a:cubicBezTo>
                <a:cubicBezTo>
                  <a:pt x="98" y="193"/>
                  <a:pt x="98" y="193"/>
                  <a:pt x="97" y="193"/>
                </a:cubicBezTo>
                <a:cubicBezTo>
                  <a:pt x="97" y="195"/>
                  <a:pt x="97" y="197"/>
                  <a:pt x="95" y="197"/>
                </a:cubicBezTo>
                <a:cubicBezTo>
                  <a:pt x="96" y="199"/>
                  <a:pt x="96" y="203"/>
                  <a:pt x="98" y="203"/>
                </a:cubicBezTo>
                <a:close/>
                <a:moveTo>
                  <a:pt x="125" y="148"/>
                </a:moveTo>
                <a:cubicBezTo>
                  <a:pt x="125" y="147"/>
                  <a:pt x="125" y="146"/>
                  <a:pt x="125" y="146"/>
                </a:cubicBezTo>
                <a:cubicBezTo>
                  <a:pt x="124" y="146"/>
                  <a:pt x="123" y="146"/>
                  <a:pt x="122" y="146"/>
                </a:cubicBezTo>
                <a:cubicBezTo>
                  <a:pt x="122" y="148"/>
                  <a:pt x="124" y="148"/>
                  <a:pt x="125" y="148"/>
                </a:cubicBezTo>
                <a:close/>
                <a:moveTo>
                  <a:pt x="112" y="157"/>
                </a:moveTo>
                <a:cubicBezTo>
                  <a:pt x="113" y="157"/>
                  <a:pt x="113" y="158"/>
                  <a:pt x="113" y="159"/>
                </a:cubicBezTo>
                <a:cubicBezTo>
                  <a:pt x="114" y="159"/>
                  <a:pt x="115" y="159"/>
                  <a:pt x="115" y="160"/>
                </a:cubicBezTo>
                <a:cubicBezTo>
                  <a:pt x="115" y="161"/>
                  <a:pt x="112" y="161"/>
                  <a:pt x="113" y="164"/>
                </a:cubicBezTo>
                <a:cubicBezTo>
                  <a:pt x="115" y="165"/>
                  <a:pt x="122" y="166"/>
                  <a:pt x="122" y="163"/>
                </a:cubicBezTo>
                <a:cubicBezTo>
                  <a:pt x="121" y="163"/>
                  <a:pt x="119" y="163"/>
                  <a:pt x="119" y="162"/>
                </a:cubicBezTo>
                <a:cubicBezTo>
                  <a:pt x="121" y="162"/>
                  <a:pt x="122" y="162"/>
                  <a:pt x="123" y="162"/>
                </a:cubicBezTo>
                <a:cubicBezTo>
                  <a:pt x="125" y="159"/>
                  <a:pt x="119" y="159"/>
                  <a:pt x="122" y="158"/>
                </a:cubicBezTo>
                <a:cubicBezTo>
                  <a:pt x="123" y="158"/>
                  <a:pt x="124" y="159"/>
                  <a:pt x="125" y="159"/>
                </a:cubicBezTo>
                <a:cubicBezTo>
                  <a:pt x="126" y="159"/>
                  <a:pt x="126" y="158"/>
                  <a:pt x="127" y="158"/>
                </a:cubicBezTo>
                <a:cubicBezTo>
                  <a:pt x="127" y="157"/>
                  <a:pt x="127" y="156"/>
                  <a:pt x="126" y="156"/>
                </a:cubicBezTo>
                <a:cubicBezTo>
                  <a:pt x="126" y="156"/>
                  <a:pt x="125" y="156"/>
                  <a:pt x="125" y="155"/>
                </a:cubicBezTo>
                <a:cubicBezTo>
                  <a:pt x="123" y="154"/>
                  <a:pt x="123" y="153"/>
                  <a:pt x="120" y="153"/>
                </a:cubicBezTo>
                <a:cubicBezTo>
                  <a:pt x="120" y="154"/>
                  <a:pt x="120" y="155"/>
                  <a:pt x="119" y="155"/>
                </a:cubicBezTo>
                <a:cubicBezTo>
                  <a:pt x="119" y="153"/>
                  <a:pt x="119" y="152"/>
                  <a:pt x="117" y="152"/>
                </a:cubicBezTo>
                <a:cubicBezTo>
                  <a:pt x="116" y="152"/>
                  <a:pt x="118" y="154"/>
                  <a:pt x="116" y="154"/>
                </a:cubicBezTo>
                <a:cubicBezTo>
                  <a:pt x="115" y="154"/>
                  <a:pt x="116" y="152"/>
                  <a:pt x="115" y="152"/>
                </a:cubicBezTo>
                <a:cubicBezTo>
                  <a:pt x="113" y="151"/>
                  <a:pt x="111" y="153"/>
                  <a:pt x="109" y="153"/>
                </a:cubicBezTo>
                <a:cubicBezTo>
                  <a:pt x="109" y="154"/>
                  <a:pt x="109" y="155"/>
                  <a:pt x="110" y="156"/>
                </a:cubicBezTo>
                <a:cubicBezTo>
                  <a:pt x="111" y="156"/>
                  <a:pt x="112" y="156"/>
                  <a:pt x="112" y="157"/>
                </a:cubicBezTo>
                <a:close/>
                <a:moveTo>
                  <a:pt x="94" y="206"/>
                </a:moveTo>
                <a:cubicBezTo>
                  <a:pt x="94" y="205"/>
                  <a:pt x="95" y="205"/>
                  <a:pt x="95" y="203"/>
                </a:cubicBezTo>
                <a:cubicBezTo>
                  <a:pt x="91" y="202"/>
                  <a:pt x="91" y="205"/>
                  <a:pt x="90" y="207"/>
                </a:cubicBezTo>
                <a:cubicBezTo>
                  <a:pt x="91" y="207"/>
                  <a:pt x="92" y="207"/>
                  <a:pt x="93" y="207"/>
                </a:cubicBezTo>
                <a:cubicBezTo>
                  <a:pt x="93" y="207"/>
                  <a:pt x="93" y="206"/>
                  <a:pt x="94" y="206"/>
                </a:cubicBezTo>
                <a:close/>
                <a:moveTo>
                  <a:pt x="163" y="243"/>
                </a:moveTo>
                <a:cubicBezTo>
                  <a:pt x="159" y="243"/>
                  <a:pt x="156" y="244"/>
                  <a:pt x="156" y="249"/>
                </a:cubicBezTo>
                <a:cubicBezTo>
                  <a:pt x="160" y="248"/>
                  <a:pt x="161" y="245"/>
                  <a:pt x="163" y="243"/>
                </a:cubicBezTo>
                <a:close/>
                <a:moveTo>
                  <a:pt x="383" y="16"/>
                </a:moveTo>
                <a:cubicBezTo>
                  <a:pt x="382" y="18"/>
                  <a:pt x="381" y="13"/>
                  <a:pt x="378" y="15"/>
                </a:cubicBezTo>
                <a:cubicBezTo>
                  <a:pt x="378" y="16"/>
                  <a:pt x="378" y="17"/>
                  <a:pt x="379" y="18"/>
                </a:cubicBezTo>
                <a:cubicBezTo>
                  <a:pt x="381" y="18"/>
                  <a:pt x="381" y="19"/>
                  <a:pt x="382" y="20"/>
                </a:cubicBezTo>
                <a:cubicBezTo>
                  <a:pt x="382" y="18"/>
                  <a:pt x="386" y="17"/>
                  <a:pt x="383" y="16"/>
                </a:cubicBezTo>
                <a:close/>
                <a:moveTo>
                  <a:pt x="386" y="1"/>
                </a:moveTo>
                <a:cubicBezTo>
                  <a:pt x="384" y="2"/>
                  <a:pt x="384" y="0"/>
                  <a:pt x="382" y="0"/>
                </a:cubicBezTo>
                <a:cubicBezTo>
                  <a:pt x="381" y="4"/>
                  <a:pt x="378" y="6"/>
                  <a:pt x="378" y="12"/>
                </a:cubicBezTo>
                <a:cubicBezTo>
                  <a:pt x="381" y="12"/>
                  <a:pt x="382" y="11"/>
                  <a:pt x="384" y="11"/>
                </a:cubicBezTo>
                <a:cubicBezTo>
                  <a:pt x="385" y="9"/>
                  <a:pt x="385" y="7"/>
                  <a:pt x="386" y="7"/>
                </a:cubicBezTo>
                <a:cubicBezTo>
                  <a:pt x="387" y="3"/>
                  <a:pt x="387" y="5"/>
                  <a:pt x="386" y="1"/>
                </a:cubicBezTo>
                <a:close/>
                <a:moveTo>
                  <a:pt x="122" y="152"/>
                </a:moveTo>
                <a:cubicBezTo>
                  <a:pt x="123" y="152"/>
                  <a:pt x="124" y="153"/>
                  <a:pt x="124" y="152"/>
                </a:cubicBezTo>
                <a:cubicBezTo>
                  <a:pt x="125" y="152"/>
                  <a:pt x="125" y="152"/>
                  <a:pt x="125" y="151"/>
                </a:cubicBezTo>
                <a:cubicBezTo>
                  <a:pt x="126" y="151"/>
                  <a:pt x="127" y="151"/>
                  <a:pt x="127" y="150"/>
                </a:cubicBezTo>
                <a:cubicBezTo>
                  <a:pt x="125" y="150"/>
                  <a:pt x="125" y="149"/>
                  <a:pt x="123" y="149"/>
                </a:cubicBezTo>
                <a:cubicBezTo>
                  <a:pt x="123" y="150"/>
                  <a:pt x="123" y="151"/>
                  <a:pt x="122" y="152"/>
                </a:cubicBezTo>
                <a:close/>
                <a:moveTo>
                  <a:pt x="148" y="306"/>
                </a:moveTo>
                <a:cubicBezTo>
                  <a:pt x="148" y="308"/>
                  <a:pt x="149" y="310"/>
                  <a:pt x="149" y="311"/>
                </a:cubicBezTo>
                <a:cubicBezTo>
                  <a:pt x="149" y="312"/>
                  <a:pt x="149" y="313"/>
                  <a:pt x="149" y="314"/>
                </a:cubicBezTo>
                <a:cubicBezTo>
                  <a:pt x="151" y="314"/>
                  <a:pt x="150" y="316"/>
                  <a:pt x="151" y="316"/>
                </a:cubicBezTo>
                <a:cubicBezTo>
                  <a:pt x="152" y="313"/>
                  <a:pt x="153" y="319"/>
                  <a:pt x="156" y="317"/>
                </a:cubicBezTo>
                <a:cubicBezTo>
                  <a:pt x="157" y="316"/>
                  <a:pt x="158" y="315"/>
                  <a:pt x="157" y="313"/>
                </a:cubicBezTo>
                <a:cubicBezTo>
                  <a:pt x="158" y="312"/>
                  <a:pt x="158" y="312"/>
                  <a:pt x="158" y="312"/>
                </a:cubicBezTo>
                <a:cubicBezTo>
                  <a:pt x="159" y="311"/>
                  <a:pt x="159" y="310"/>
                  <a:pt x="159" y="310"/>
                </a:cubicBezTo>
                <a:cubicBezTo>
                  <a:pt x="159" y="308"/>
                  <a:pt x="158" y="305"/>
                  <a:pt x="158" y="301"/>
                </a:cubicBezTo>
                <a:cubicBezTo>
                  <a:pt x="157" y="301"/>
                  <a:pt x="156" y="300"/>
                  <a:pt x="156" y="298"/>
                </a:cubicBezTo>
                <a:cubicBezTo>
                  <a:pt x="156" y="297"/>
                  <a:pt x="156" y="297"/>
                  <a:pt x="154" y="297"/>
                </a:cubicBezTo>
                <a:cubicBezTo>
                  <a:pt x="154" y="299"/>
                  <a:pt x="151" y="298"/>
                  <a:pt x="151" y="301"/>
                </a:cubicBezTo>
                <a:cubicBezTo>
                  <a:pt x="149" y="302"/>
                  <a:pt x="149" y="304"/>
                  <a:pt x="148" y="306"/>
                </a:cubicBezTo>
                <a:close/>
                <a:moveTo>
                  <a:pt x="145" y="149"/>
                </a:moveTo>
                <a:cubicBezTo>
                  <a:pt x="145" y="148"/>
                  <a:pt x="145" y="147"/>
                  <a:pt x="145" y="147"/>
                </a:cubicBezTo>
                <a:cubicBezTo>
                  <a:pt x="145" y="147"/>
                  <a:pt x="144" y="147"/>
                  <a:pt x="144" y="146"/>
                </a:cubicBezTo>
                <a:cubicBezTo>
                  <a:pt x="141" y="145"/>
                  <a:pt x="143" y="150"/>
                  <a:pt x="145" y="149"/>
                </a:cubicBezTo>
                <a:close/>
                <a:moveTo>
                  <a:pt x="127" y="144"/>
                </a:moveTo>
                <a:cubicBezTo>
                  <a:pt x="127" y="144"/>
                  <a:pt x="127" y="145"/>
                  <a:pt x="127" y="146"/>
                </a:cubicBezTo>
                <a:cubicBezTo>
                  <a:pt x="128" y="146"/>
                  <a:pt x="128" y="147"/>
                  <a:pt x="129" y="147"/>
                </a:cubicBezTo>
                <a:cubicBezTo>
                  <a:pt x="130" y="145"/>
                  <a:pt x="129" y="144"/>
                  <a:pt x="127" y="144"/>
                </a:cubicBezTo>
                <a:close/>
                <a:moveTo>
                  <a:pt x="132" y="287"/>
                </a:moveTo>
                <a:cubicBezTo>
                  <a:pt x="133" y="285"/>
                  <a:pt x="135" y="285"/>
                  <a:pt x="135" y="283"/>
                </a:cubicBezTo>
                <a:cubicBezTo>
                  <a:pt x="136" y="282"/>
                  <a:pt x="136" y="282"/>
                  <a:pt x="137" y="282"/>
                </a:cubicBezTo>
                <a:cubicBezTo>
                  <a:pt x="137" y="280"/>
                  <a:pt x="137" y="279"/>
                  <a:pt x="137" y="278"/>
                </a:cubicBezTo>
                <a:cubicBezTo>
                  <a:pt x="136" y="278"/>
                  <a:pt x="135" y="278"/>
                  <a:pt x="134" y="279"/>
                </a:cubicBezTo>
                <a:cubicBezTo>
                  <a:pt x="134" y="278"/>
                  <a:pt x="134" y="276"/>
                  <a:pt x="132" y="277"/>
                </a:cubicBezTo>
                <a:cubicBezTo>
                  <a:pt x="132" y="278"/>
                  <a:pt x="131" y="279"/>
                  <a:pt x="129" y="279"/>
                </a:cubicBezTo>
                <a:cubicBezTo>
                  <a:pt x="129" y="281"/>
                  <a:pt x="128" y="282"/>
                  <a:pt x="128" y="285"/>
                </a:cubicBezTo>
                <a:cubicBezTo>
                  <a:pt x="130" y="285"/>
                  <a:pt x="131" y="286"/>
                  <a:pt x="132" y="287"/>
                </a:cubicBezTo>
                <a:close/>
                <a:moveTo>
                  <a:pt x="137" y="299"/>
                </a:moveTo>
                <a:cubicBezTo>
                  <a:pt x="137" y="297"/>
                  <a:pt x="138" y="296"/>
                  <a:pt x="139" y="295"/>
                </a:cubicBezTo>
                <a:cubicBezTo>
                  <a:pt x="140" y="293"/>
                  <a:pt x="140" y="290"/>
                  <a:pt x="138" y="293"/>
                </a:cubicBezTo>
                <a:cubicBezTo>
                  <a:pt x="138" y="294"/>
                  <a:pt x="138" y="294"/>
                  <a:pt x="137" y="294"/>
                </a:cubicBezTo>
                <a:cubicBezTo>
                  <a:pt x="137" y="295"/>
                  <a:pt x="137" y="295"/>
                  <a:pt x="136" y="295"/>
                </a:cubicBezTo>
                <a:cubicBezTo>
                  <a:pt x="136" y="297"/>
                  <a:pt x="136" y="299"/>
                  <a:pt x="137" y="299"/>
                </a:cubicBezTo>
                <a:close/>
                <a:moveTo>
                  <a:pt x="151" y="254"/>
                </a:moveTo>
                <a:cubicBezTo>
                  <a:pt x="151" y="253"/>
                  <a:pt x="152" y="252"/>
                  <a:pt x="152" y="253"/>
                </a:cubicBezTo>
                <a:cubicBezTo>
                  <a:pt x="153" y="251"/>
                  <a:pt x="154" y="251"/>
                  <a:pt x="154" y="251"/>
                </a:cubicBezTo>
                <a:cubicBezTo>
                  <a:pt x="154" y="249"/>
                  <a:pt x="155" y="247"/>
                  <a:pt x="155" y="247"/>
                </a:cubicBezTo>
                <a:cubicBezTo>
                  <a:pt x="154" y="246"/>
                  <a:pt x="153" y="245"/>
                  <a:pt x="152" y="244"/>
                </a:cubicBezTo>
                <a:cubicBezTo>
                  <a:pt x="151" y="242"/>
                  <a:pt x="149" y="243"/>
                  <a:pt x="147" y="242"/>
                </a:cubicBezTo>
                <a:cubicBezTo>
                  <a:pt x="147" y="239"/>
                  <a:pt x="144" y="239"/>
                  <a:pt x="143" y="236"/>
                </a:cubicBezTo>
                <a:cubicBezTo>
                  <a:pt x="143" y="235"/>
                  <a:pt x="143" y="234"/>
                  <a:pt x="141" y="233"/>
                </a:cubicBezTo>
                <a:cubicBezTo>
                  <a:pt x="141" y="232"/>
                  <a:pt x="141" y="230"/>
                  <a:pt x="140" y="229"/>
                </a:cubicBezTo>
                <a:cubicBezTo>
                  <a:pt x="140" y="229"/>
                  <a:pt x="140" y="228"/>
                  <a:pt x="139" y="228"/>
                </a:cubicBezTo>
                <a:cubicBezTo>
                  <a:pt x="139" y="230"/>
                  <a:pt x="138" y="230"/>
                  <a:pt x="137" y="230"/>
                </a:cubicBezTo>
                <a:cubicBezTo>
                  <a:pt x="136" y="230"/>
                  <a:pt x="134" y="231"/>
                  <a:pt x="133" y="231"/>
                </a:cubicBezTo>
                <a:cubicBezTo>
                  <a:pt x="133" y="233"/>
                  <a:pt x="131" y="233"/>
                  <a:pt x="131" y="235"/>
                </a:cubicBezTo>
                <a:cubicBezTo>
                  <a:pt x="131" y="236"/>
                  <a:pt x="131" y="237"/>
                  <a:pt x="132" y="236"/>
                </a:cubicBezTo>
                <a:cubicBezTo>
                  <a:pt x="132" y="237"/>
                  <a:pt x="132" y="238"/>
                  <a:pt x="133" y="238"/>
                </a:cubicBezTo>
                <a:cubicBezTo>
                  <a:pt x="133" y="240"/>
                  <a:pt x="137" y="239"/>
                  <a:pt x="136" y="242"/>
                </a:cubicBezTo>
                <a:cubicBezTo>
                  <a:pt x="138" y="242"/>
                  <a:pt x="142" y="240"/>
                  <a:pt x="141" y="243"/>
                </a:cubicBezTo>
                <a:cubicBezTo>
                  <a:pt x="138" y="242"/>
                  <a:pt x="138" y="244"/>
                  <a:pt x="135" y="244"/>
                </a:cubicBezTo>
                <a:cubicBezTo>
                  <a:pt x="135" y="245"/>
                  <a:pt x="135" y="247"/>
                  <a:pt x="133" y="248"/>
                </a:cubicBezTo>
                <a:cubicBezTo>
                  <a:pt x="132" y="248"/>
                  <a:pt x="131" y="248"/>
                  <a:pt x="129" y="248"/>
                </a:cubicBezTo>
                <a:cubicBezTo>
                  <a:pt x="129" y="248"/>
                  <a:pt x="129" y="249"/>
                  <a:pt x="128" y="249"/>
                </a:cubicBezTo>
                <a:cubicBezTo>
                  <a:pt x="127" y="250"/>
                  <a:pt x="124" y="251"/>
                  <a:pt x="124" y="254"/>
                </a:cubicBezTo>
                <a:cubicBezTo>
                  <a:pt x="125" y="254"/>
                  <a:pt x="126" y="255"/>
                  <a:pt x="127" y="254"/>
                </a:cubicBezTo>
                <a:cubicBezTo>
                  <a:pt x="129" y="253"/>
                  <a:pt x="129" y="252"/>
                  <a:pt x="131" y="253"/>
                </a:cubicBezTo>
                <a:cubicBezTo>
                  <a:pt x="134" y="253"/>
                  <a:pt x="136" y="254"/>
                  <a:pt x="139" y="255"/>
                </a:cubicBezTo>
                <a:cubicBezTo>
                  <a:pt x="143" y="255"/>
                  <a:pt x="146" y="255"/>
                  <a:pt x="149" y="255"/>
                </a:cubicBezTo>
                <a:cubicBezTo>
                  <a:pt x="150" y="254"/>
                  <a:pt x="150" y="253"/>
                  <a:pt x="151" y="254"/>
                </a:cubicBezTo>
                <a:close/>
                <a:moveTo>
                  <a:pt x="147" y="267"/>
                </a:moveTo>
                <a:cubicBezTo>
                  <a:pt x="143" y="266"/>
                  <a:pt x="143" y="269"/>
                  <a:pt x="139" y="269"/>
                </a:cubicBezTo>
                <a:cubicBezTo>
                  <a:pt x="139" y="270"/>
                  <a:pt x="137" y="270"/>
                  <a:pt x="136" y="271"/>
                </a:cubicBezTo>
                <a:cubicBezTo>
                  <a:pt x="136" y="273"/>
                  <a:pt x="134" y="272"/>
                  <a:pt x="134" y="275"/>
                </a:cubicBezTo>
                <a:cubicBezTo>
                  <a:pt x="136" y="275"/>
                  <a:pt x="137" y="277"/>
                  <a:pt x="138" y="277"/>
                </a:cubicBezTo>
                <a:cubicBezTo>
                  <a:pt x="138" y="277"/>
                  <a:pt x="138" y="275"/>
                  <a:pt x="139" y="276"/>
                </a:cubicBezTo>
                <a:cubicBezTo>
                  <a:pt x="140" y="276"/>
                  <a:pt x="141" y="276"/>
                  <a:pt x="142" y="276"/>
                </a:cubicBezTo>
                <a:cubicBezTo>
                  <a:pt x="142" y="271"/>
                  <a:pt x="148" y="272"/>
                  <a:pt x="147" y="267"/>
                </a:cubicBezTo>
                <a:close/>
                <a:moveTo>
                  <a:pt x="131" y="143"/>
                </a:moveTo>
                <a:cubicBezTo>
                  <a:pt x="132" y="144"/>
                  <a:pt x="136" y="139"/>
                  <a:pt x="132" y="140"/>
                </a:cubicBezTo>
                <a:cubicBezTo>
                  <a:pt x="132" y="140"/>
                  <a:pt x="132" y="141"/>
                  <a:pt x="132" y="141"/>
                </a:cubicBezTo>
                <a:cubicBezTo>
                  <a:pt x="132" y="141"/>
                  <a:pt x="131" y="143"/>
                  <a:pt x="131" y="143"/>
                </a:cubicBezTo>
                <a:close/>
                <a:moveTo>
                  <a:pt x="168" y="131"/>
                </a:moveTo>
                <a:cubicBezTo>
                  <a:pt x="168" y="130"/>
                  <a:pt x="169" y="130"/>
                  <a:pt x="170" y="129"/>
                </a:cubicBezTo>
                <a:cubicBezTo>
                  <a:pt x="170" y="128"/>
                  <a:pt x="170" y="127"/>
                  <a:pt x="171" y="128"/>
                </a:cubicBezTo>
                <a:cubicBezTo>
                  <a:pt x="171" y="127"/>
                  <a:pt x="171" y="126"/>
                  <a:pt x="171" y="126"/>
                </a:cubicBezTo>
                <a:cubicBezTo>
                  <a:pt x="170" y="125"/>
                  <a:pt x="169" y="124"/>
                  <a:pt x="169" y="126"/>
                </a:cubicBezTo>
                <a:cubicBezTo>
                  <a:pt x="168" y="127"/>
                  <a:pt x="167" y="126"/>
                  <a:pt x="167" y="128"/>
                </a:cubicBezTo>
                <a:cubicBezTo>
                  <a:pt x="164" y="126"/>
                  <a:pt x="161" y="130"/>
                  <a:pt x="164" y="131"/>
                </a:cubicBezTo>
                <a:cubicBezTo>
                  <a:pt x="164" y="131"/>
                  <a:pt x="165" y="131"/>
                  <a:pt x="165" y="132"/>
                </a:cubicBezTo>
                <a:cubicBezTo>
                  <a:pt x="165" y="132"/>
                  <a:pt x="166" y="132"/>
                  <a:pt x="167" y="132"/>
                </a:cubicBezTo>
                <a:cubicBezTo>
                  <a:pt x="167" y="131"/>
                  <a:pt x="167" y="130"/>
                  <a:pt x="168" y="131"/>
                </a:cubicBezTo>
                <a:close/>
                <a:moveTo>
                  <a:pt x="165" y="170"/>
                </a:moveTo>
                <a:cubicBezTo>
                  <a:pt x="163" y="170"/>
                  <a:pt x="161" y="170"/>
                  <a:pt x="162" y="172"/>
                </a:cubicBezTo>
                <a:cubicBezTo>
                  <a:pt x="161" y="173"/>
                  <a:pt x="161" y="173"/>
                  <a:pt x="161" y="173"/>
                </a:cubicBezTo>
                <a:cubicBezTo>
                  <a:pt x="161" y="173"/>
                  <a:pt x="161" y="174"/>
                  <a:pt x="161" y="174"/>
                </a:cubicBezTo>
                <a:cubicBezTo>
                  <a:pt x="160" y="175"/>
                  <a:pt x="160" y="175"/>
                  <a:pt x="159" y="175"/>
                </a:cubicBezTo>
                <a:cubicBezTo>
                  <a:pt x="159" y="176"/>
                  <a:pt x="159" y="176"/>
                  <a:pt x="159" y="177"/>
                </a:cubicBezTo>
                <a:cubicBezTo>
                  <a:pt x="158" y="177"/>
                  <a:pt x="158" y="178"/>
                  <a:pt x="156" y="178"/>
                </a:cubicBezTo>
                <a:cubicBezTo>
                  <a:pt x="157" y="181"/>
                  <a:pt x="153" y="180"/>
                  <a:pt x="154" y="184"/>
                </a:cubicBezTo>
                <a:cubicBezTo>
                  <a:pt x="155" y="186"/>
                  <a:pt x="156" y="187"/>
                  <a:pt x="158" y="187"/>
                </a:cubicBezTo>
                <a:cubicBezTo>
                  <a:pt x="157" y="182"/>
                  <a:pt x="161" y="181"/>
                  <a:pt x="161" y="177"/>
                </a:cubicBezTo>
                <a:cubicBezTo>
                  <a:pt x="163" y="177"/>
                  <a:pt x="162" y="174"/>
                  <a:pt x="164" y="174"/>
                </a:cubicBezTo>
                <a:cubicBezTo>
                  <a:pt x="163" y="172"/>
                  <a:pt x="165" y="172"/>
                  <a:pt x="165" y="170"/>
                </a:cubicBezTo>
                <a:close/>
                <a:moveTo>
                  <a:pt x="141" y="216"/>
                </a:moveTo>
                <a:cubicBezTo>
                  <a:pt x="140" y="217"/>
                  <a:pt x="136" y="217"/>
                  <a:pt x="137" y="218"/>
                </a:cubicBezTo>
                <a:cubicBezTo>
                  <a:pt x="138" y="219"/>
                  <a:pt x="142" y="220"/>
                  <a:pt x="141" y="216"/>
                </a:cubicBezTo>
                <a:close/>
                <a:moveTo>
                  <a:pt x="130" y="264"/>
                </a:moveTo>
                <a:cubicBezTo>
                  <a:pt x="130" y="263"/>
                  <a:pt x="132" y="263"/>
                  <a:pt x="132" y="263"/>
                </a:cubicBezTo>
                <a:cubicBezTo>
                  <a:pt x="133" y="262"/>
                  <a:pt x="132" y="261"/>
                  <a:pt x="132" y="261"/>
                </a:cubicBezTo>
                <a:cubicBezTo>
                  <a:pt x="130" y="260"/>
                  <a:pt x="130" y="263"/>
                  <a:pt x="128" y="263"/>
                </a:cubicBezTo>
                <a:cubicBezTo>
                  <a:pt x="127" y="263"/>
                  <a:pt x="127" y="264"/>
                  <a:pt x="126" y="265"/>
                </a:cubicBezTo>
                <a:cubicBezTo>
                  <a:pt x="126" y="265"/>
                  <a:pt x="125" y="265"/>
                  <a:pt x="125" y="265"/>
                </a:cubicBezTo>
                <a:cubicBezTo>
                  <a:pt x="125" y="265"/>
                  <a:pt x="125" y="266"/>
                  <a:pt x="124" y="266"/>
                </a:cubicBezTo>
                <a:cubicBezTo>
                  <a:pt x="125" y="269"/>
                  <a:pt x="121" y="268"/>
                  <a:pt x="122" y="271"/>
                </a:cubicBezTo>
                <a:cubicBezTo>
                  <a:pt x="124" y="271"/>
                  <a:pt x="124" y="273"/>
                  <a:pt x="125" y="273"/>
                </a:cubicBezTo>
                <a:cubicBezTo>
                  <a:pt x="126" y="273"/>
                  <a:pt x="126" y="273"/>
                  <a:pt x="126" y="273"/>
                </a:cubicBezTo>
                <a:cubicBezTo>
                  <a:pt x="126" y="272"/>
                  <a:pt x="127" y="270"/>
                  <a:pt x="127" y="270"/>
                </a:cubicBezTo>
                <a:cubicBezTo>
                  <a:pt x="128" y="269"/>
                  <a:pt x="129" y="269"/>
                  <a:pt x="129" y="269"/>
                </a:cubicBezTo>
                <a:cubicBezTo>
                  <a:pt x="130" y="268"/>
                  <a:pt x="130" y="265"/>
                  <a:pt x="130" y="264"/>
                </a:cubicBezTo>
                <a:close/>
                <a:moveTo>
                  <a:pt x="377" y="551"/>
                </a:moveTo>
                <a:cubicBezTo>
                  <a:pt x="376" y="549"/>
                  <a:pt x="375" y="547"/>
                  <a:pt x="374" y="544"/>
                </a:cubicBezTo>
                <a:cubicBezTo>
                  <a:pt x="374" y="544"/>
                  <a:pt x="373" y="544"/>
                  <a:pt x="373" y="544"/>
                </a:cubicBezTo>
                <a:cubicBezTo>
                  <a:pt x="373" y="543"/>
                  <a:pt x="372" y="541"/>
                  <a:pt x="370" y="540"/>
                </a:cubicBezTo>
                <a:cubicBezTo>
                  <a:pt x="370" y="540"/>
                  <a:pt x="370" y="540"/>
                  <a:pt x="370" y="539"/>
                </a:cubicBezTo>
                <a:cubicBezTo>
                  <a:pt x="370" y="539"/>
                  <a:pt x="370" y="539"/>
                  <a:pt x="370" y="539"/>
                </a:cubicBezTo>
                <a:cubicBezTo>
                  <a:pt x="370" y="539"/>
                  <a:pt x="369" y="539"/>
                  <a:pt x="369" y="538"/>
                </a:cubicBezTo>
                <a:cubicBezTo>
                  <a:pt x="369" y="538"/>
                  <a:pt x="369" y="538"/>
                  <a:pt x="369" y="538"/>
                </a:cubicBezTo>
                <a:cubicBezTo>
                  <a:pt x="367" y="537"/>
                  <a:pt x="366" y="536"/>
                  <a:pt x="365" y="534"/>
                </a:cubicBezTo>
                <a:cubicBezTo>
                  <a:pt x="365" y="534"/>
                  <a:pt x="365" y="534"/>
                  <a:pt x="365" y="534"/>
                </a:cubicBezTo>
                <a:cubicBezTo>
                  <a:pt x="362" y="534"/>
                  <a:pt x="361" y="532"/>
                  <a:pt x="360" y="531"/>
                </a:cubicBezTo>
                <a:cubicBezTo>
                  <a:pt x="360" y="530"/>
                  <a:pt x="360" y="530"/>
                  <a:pt x="360" y="530"/>
                </a:cubicBezTo>
                <a:cubicBezTo>
                  <a:pt x="359" y="530"/>
                  <a:pt x="358" y="529"/>
                  <a:pt x="356" y="529"/>
                </a:cubicBezTo>
                <a:cubicBezTo>
                  <a:pt x="356" y="527"/>
                  <a:pt x="354" y="528"/>
                  <a:pt x="353" y="527"/>
                </a:cubicBezTo>
                <a:cubicBezTo>
                  <a:pt x="352" y="527"/>
                  <a:pt x="352" y="527"/>
                  <a:pt x="352" y="526"/>
                </a:cubicBezTo>
                <a:cubicBezTo>
                  <a:pt x="351" y="524"/>
                  <a:pt x="348" y="527"/>
                  <a:pt x="347" y="526"/>
                </a:cubicBezTo>
                <a:cubicBezTo>
                  <a:pt x="347" y="526"/>
                  <a:pt x="347" y="526"/>
                  <a:pt x="347" y="526"/>
                </a:cubicBezTo>
                <a:cubicBezTo>
                  <a:pt x="346" y="526"/>
                  <a:pt x="346" y="526"/>
                  <a:pt x="346" y="526"/>
                </a:cubicBezTo>
                <a:cubicBezTo>
                  <a:pt x="346" y="525"/>
                  <a:pt x="346" y="525"/>
                  <a:pt x="345" y="525"/>
                </a:cubicBezTo>
                <a:cubicBezTo>
                  <a:pt x="344" y="524"/>
                  <a:pt x="343" y="524"/>
                  <a:pt x="342" y="524"/>
                </a:cubicBezTo>
                <a:cubicBezTo>
                  <a:pt x="339" y="524"/>
                  <a:pt x="335" y="524"/>
                  <a:pt x="332" y="524"/>
                </a:cubicBezTo>
                <a:cubicBezTo>
                  <a:pt x="332" y="524"/>
                  <a:pt x="332" y="525"/>
                  <a:pt x="331" y="525"/>
                </a:cubicBezTo>
                <a:cubicBezTo>
                  <a:pt x="328" y="526"/>
                  <a:pt x="328" y="530"/>
                  <a:pt x="327" y="532"/>
                </a:cubicBezTo>
                <a:cubicBezTo>
                  <a:pt x="327" y="532"/>
                  <a:pt x="327" y="533"/>
                  <a:pt x="327" y="533"/>
                </a:cubicBezTo>
                <a:cubicBezTo>
                  <a:pt x="326" y="533"/>
                  <a:pt x="326" y="534"/>
                  <a:pt x="326" y="534"/>
                </a:cubicBezTo>
                <a:cubicBezTo>
                  <a:pt x="324" y="534"/>
                  <a:pt x="324" y="531"/>
                  <a:pt x="322" y="532"/>
                </a:cubicBezTo>
                <a:cubicBezTo>
                  <a:pt x="322" y="532"/>
                  <a:pt x="322" y="532"/>
                  <a:pt x="322" y="532"/>
                </a:cubicBezTo>
                <a:cubicBezTo>
                  <a:pt x="319" y="533"/>
                  <a:pt x="320" y="530"/>
                  <a:pt x="318" y="528"/>
                </a:cubicBezTo>
                <a:cubicBezTo>
                  <a:pt x="318" y="528"/>
                  <a:pt x="318" y="528"/>
                  <a:pt x="318" y="528"/>
                </a:cubicBezTo>
                <a:cubicBezTo>
                  <a:pt x="318" y="527"/>
                  <a:pt x="318" y="527"/>
                  <a:pt x="318" y="526"/>
                </a:cubicBezTo>
                <a:cubicBezTo>
                  <a:pt x="316" y="526"/>
                  <a:pt x="316" y="525"/>
                  <a:pt x="315" y="525"/>
                </a:cubicBezTo>
                <a:cubicBezTo>
                  <a:pt x="314" y="525"/>
                  <a:pt x="313" y="525"/>
                  <a:pt x="313" y="524"/>
                </a:cubicBezTo>
                <a:cubicBezTo>
                  <a:pt x="314" y="523"/>
                  <a:pt x="315" y="523"/>
                  <a:pt x="317" y="523"/>
                </a:cubicBezTo>
                <a:cubicBezTo>
                  <a:pt x="317" y="522"/>
                  <a:pt x="317" y="522"/>
                  <a:pt x="318" y="521"/>
                </a:cubicBezTo>
                <a:cubicBezTo>
                  <a:pt x="318" y="521"/>
                  <a:pt x="318" y="521"/>
                  <a:pt x="318" y="521"/>
                </a:cubicBezTo>
                <a:cubicBezTo>
                  <a:pt x="320" y="521"/>
                  <a:pt x="322" y="520"/>
                  <a:pt x="322" y="518"/>
                </a:cubicBezTo>
                <a:cubicBezTo>
                  <a:pt x="322" y="518"/>
                  <a:pt x="322" y="518"/>
                  <a:pt x="322" y="518"/>
                </a:cubicBezTo>
                <a:cubicBezTo>
                  <a:pt x="323" y="517"/>
                  <a:pt x="323" y="516"/>
                  <a:pt x="324" y="516"/>
                </a:cubicBezTo>
                <a:cubicBezTo>
                  <a:pt x="324" y="516"/>
                  <a:pt x="324" y="516"/>
                  <a:pt x="324" y="516"/>
                </a:cubicBezTo>
                <a:cubicBezTo>
                  <a:pt x="325" y="516"/>
                  <a:pt x="325" y="516"/>
                  <a:pt x="325" y="516"/>
                </a:cubicBezTo>
                <a:cubicBezTo>
                  <a:pt x="325" y="515"/>
                  <a:pt x="326" y="515"/>
                  <a:pt x="326" y="515"/>
                </a:cubicBezTo>
                <a:cubicBezTo>
                  <a:pt x="326" y="514"/>
                  <a:pt x="330" y="515"/>
                  <a:pt x="329" y="512"/>
                </a:cubicBezTo>
                <a:cubicBezTo>
                  <a:pt x="329" y="511"/>
                  <a:pt x="329" y="511"/>
                  <a:pt x="329" y="511"/>
                </a:cubicBezTo>
                <a:cubicBezTo>
                  <a:pt x="329" y="511"/>
                  <a:pt x="330" y="511"/>
                  <a:pt x="330" y="511"/>
                </a:cubicBezTo>
                <a:cubicBezTo>
                  <a:pt x="331" y="506"/>
                  <a:pt x="329" y="503"/>
                  <a:pt x="329" y="499"/>
                </a:cubicBezTo>
                <a:cubicBezTo>
                  <a:pt x="329" y="497"/>
                  <a:pt x="326" y="497"/>
                  <a:pt x="327" y="495"/>
                </a:cubicBezTo>
                <a:cubicBezTo>
                  <a:pt x="327" y="491"/>
                  <a:pt x="325" y="491"/>
                  <a:pt x="326" y="488"/>
                </a:cubicBezTo>
                <a:cubicBezTo>
                  <a:pt x="323" y="486"/>
                  <a:pt x="321" y="484"/>
                  <a:pt x="319" y="483"/>
                </a:cubicBezTo>
                <a:cubicBezTo>
                  <a:pt x="319" y="483"/>
                  <a:pt x="318" y="483"/>
                  <a:pt x="318" y="483"/>
                </a:cubicBezTo>
                <a:cubicBezTo>
                  <a:pt x="317" y="480"/>
                  <a:pt x="316" y="480"/>
                  <a:pt x="315" y="479"/>
                </a:cubicBezTo>
                <a:cubicBezTo>
                  <a:pt x="315" y="479"/>
                  <a:pt x="315" y="478"/>
                  <a:pt x="315" y="478"/>
                </a:cubicBezTo>
                <a:cubicBezTo>
                  <a:pt x="315" y="478"/>
                  <a:pt x="314" y="477"/>
                  <a:pt x="314" y="476"/>
                </a:cubicBezTo>
                <a:cubicBezTo>
                  <a:pt x="313" y="476"/>
                  <a:pt x="312" y="475"/>
                  <a:pt x="312" y="473"/>
                </a:cubicBezTo>
                <a:cubicBezTo>
                  <a:pt x="311" y="473"/>
                  <a:pt x="310" y="473"/>
                  <a:pt x="310" y="471"/>
                </a:cubicBezTo>
                <a:cubicBezTo>
                  <a:pt x="309" y="472"/>
                  <a:pt x="308" y="471"/>
                  <a:pt x="308" y="470"/>
                </a:cubicBezTo>
                <a:cubicBezTo>
                  <a:pt x="304" y="471"/>
                  <a:pt x="302" y="470"/>
                  <a:pt x="300" y="469"/>
                </a:cubicBezTo>
                <a:cubicBezTo>
                  <a:pt x="298" y="469"/>
                  <a:pt x="297" y="469"/>
                  <a:pt x="296" y="469"/>
                </a:cubicBezTo>
                <a:cubicBezTo>
                  <a:pt x="294" y="469"/>
                  <a:pt x="293" y="470"/>
                  <a:pt x="293" y="468"/>
                </a:cubicBezTo>
                <a:cubicBezTo>
                  <a:pt x="293" y="467"/>
                  <a:pt x="295" y="468"/>
                  <a:pt x="297" y="467"/>
                </a:cubicBezTo>
                <a:cubicBezTo>
                  <a:pt x="298" y="467"/>
                  <a:pt x="299" y="469"/>
                  <a:pt x="301" y="468"/>
                </a:cubicBezTo>
                <a:cubicBezTo>
                  <a:pt x="303" y="468"/>
                  <a:pt x="306" y="468"/>
                  <a:pt x="309" y="468"/>
                </a:cubicBezTo>
                <a:cubicBezTo>
                  <a:pt x="309" y="469"/>
                  <a:pt x="310" y="469"/>
                  <a:pt x="311" y="469"/>
                </a:cubicBezTo>
                <a:cubicBezTo>
                  <a:pt x="312" y="471"/>
                  <a:pt x="312" y="472"/>
                  <a:pt x="313" y="473"/>
                </a:cubicBezTo>
                <a:cubicBezTo>
                  <a:pt x="313" y="474"/>
                  <a:pt x="314" y="474"/>
                  <a:pt x="315" y="474"/>
                </a:cubicBezTo>
                <a:cubicBezTo>
                  <a:pt x="315" y="475"/>
                  <a:pt x="315" y="475"/>
                  <a:pt x="315" y="475"/>
                </a:cubicBezTo>
                <a:cubicBezTo>
                  <a:pt x="315" y="476"/>
                  <a:pt x="316" y="475"/>
                  <a:pt x="316" y="476"/>
                </a:cubicBezTo>
                <a:cubicBezTo>
                  <a:pt x="319" y="476"/>
                  <a:pt x="320" y="478"/>
                  <a:pt x="322" y="478"/>
                </a:cubicBezTo>
                <a:cubicBezTo>
                  <a:pt x="321" y="474"/>
                  <a:pt x="325" y="475"/>
                  <a:pt x="324" y="471"/>
                </a:cubicBezTo>
                <a:cubicBezTo>
                  <a:pt x="324" y="469"/>
                  <a:pt x="323" y="469"/>
                  <a:pt x="322" y="467"/>
                </a:cubicBezTo>
                <a:cubicBezTo>
                  <a:pt x="322" y="467"/>
                  <a:pt x="322" y="467"/>
                  <a:pt x="322" y="467"/>
                </a:cubicBezTo>
                <a:cubicBezTo>
                  <a:pt x="322" y="465"/>
                  <a:pt x="322" y="463"/>
                  <a:pt x="320" y="462"/>
                </a:cubicBezTo>
                <a:cubicBezTo>
                  <a:pt x="320" y="462"/>
                  <a:pt x="320" y="461"/>
                  <a:pt x="320" y="461"/>
                </a:cubicBezTo>
                <a:cubicBezTo>
                  <a:pt x="320" y="460"/>
                  <a:pt x="319" y="459"/>
                  <a:pt x="319" y="458"/>
                </a:cubicBezTo>
                <a:cubicBezTo>
                  <a:pt x="319" y="458"/>
                  <a:pt x="319" y="458"/>
                  <a:pt x="319" y="458"/>
                </a:cubicBezTo>
                <a:cubicBezTo>
                  <a:pt x="318" y="455"/>
                  <a:pt x="320" y="452"/>
                  <a:pt x="318" y="450"/>
                </a:cubicBezTo>
                <a:cubicBezTo>
                  <a:pt x="320" y="450"/>
                  <a:pt x="319" y="447"/>
                  <a:pt x="321" y="447"/>
                </a:cubicBezTo>
                <a:cubicBezTo>
                  <a:pt x="320" y="444"/>
                  <a:pt x="326" y="448"/>
                  <a:pt x="325" y="445"/>
                </a:cubicBezTo>
                <a:cubicBezTo>
                  <a:pt x="324" y="445"/>
                  <a:pt x="324" y="445"/>
                  <a:pt x="324" y="444"/>
                </a:cubicBezTo>
                <a:cubicBezTo>
                  <a:pt x="323" y="441"/>
                  <a:pt x="320" y="442"/>
                  <a:pt x="319" y="439"/>
                </a:cubicBezTo>
                <a:cubicBezTo>
                  <a:pt x="318" y="437"/>
                  <a:pt x="316" y="434"/>
                  <a:pt x="315" y="432"/>
                </a:cubicBezTo>
                <a:cubicBezTo>
                  <a:pt x="315" y="427"/>
                  <a:pt x="312" y="424"/>
                  <a:pt x="312" y="419"/>
                </a:cubicBezTo>
                <a:cubicBezTo>
                  <a:pt x="311" y="419"/>
                  <a:pt x="311" y="419"/>
                  <a:pt x="311" y="419"/>
                </a:cubicBezTo>
                <a:cubicBezTo>
                  <a:pt x="311" y="419"/>
                  <a:pt x="311" y="418"/>
                  <a:pt x="311" y="418"/>
                </a:cubicBezTo>
                <a:cubicBezTo>
                  <a:pt x="310" y="417"/>
                  <a:pt x="308" y="417"/>
                  <a:pt x="307" y="414"/>
                </a:cubicBezTo>
                <a:cubicBezTo>
                  <a:pt x="307" y="414"/>
                  <a:pt x="306" y="414"/>
                  <a:pt x="306" y="414"/>
                </a:cubicBezTo>
                <a:cubicBezTo>
                  <a:pt x="305" y="413"/>
                  <a:pt x="304" y="412"/>
                  <a:pt x="302" y="411"/>
                </a:cubicBezTo>
                <a:cubicBezTo>
                  <a:pt x="302" y="411"/>
                  <a:pt x="301" y="410"/>
                  <a:pt x="301" y="410"/>
                </a:cubicBezTo>
                <a:cubicBezTo>
                  <a:pt x="300" y="409"/>
                  <a:pt x="298" y="409"/>
                  <a:pt x="297" y="407"/>
                </a:cubicBezTo>
                <a:cubicBezTo>
                  <a:pt x="297" y="407"/>
                  <a:pt x="297" y="407"/>
                  <a:pt x="297" y="407"/>
                </a:cubicBezTo>
                <a:cubicBezTo>
                  <a:pt x="296" y="405"/>
                  <a:pt x="296" y="403"/>
                  <a:pt x="293" y="404"/>
                </a:cubicBezTo>
                <a:cubicBezTo>
                  <a:pt x="293" y="404"/>
                  <a:pt x="292" y="404"/>
                  <a:pt x="292" y="404"/>
                </a:cubicBezTo>
                <a:cubicBezTo>
                  <a:pt x="292" y="404"/>
                  <a:pt x="291" y="404"/>
                  <a:pt x="292" y="403"/>
                </a:cubicBezTo>
                <a:cubicBezTo>
                  <a:pt x="291" y="402"/>
                  <a:pt x="291" y="401"/>
                  <a:pt x="292" y="400"/>
                </a:cubicBezTo>
                <a:cubicBezTo>
                  <a:pt x="292" y="400"/>
                  <a:pt x="292" y="400"/>
                  <a:pt x="292" y="400"/>
                </a:cubicBezTo>
                <a:cubicBezTo>
                  <a:pt x="293" y="399"/>
                  <a:pt x="291" y="398"/>
                  <a:pt x="291" y="397"/>
                </a:cubicBezTo>
                <a:cubicBezTo>
                  <a:pt x="291" y="396"/>
                  <a:pt x="291" y="396"/>
                  <a:pt x="290" y="396"/>
                </a:cubicBezTo>
                <a:cubicBezTo>
                  <a:pt x="290" y="395"/>
                  <a:pt x="290" y="394"/>
                  <a:pt x="289" y="394"/>
                </a:cubicBezTo>
                <a:cubicBezTo>
                  <a:pt x="289" y="394"/>
                  <a:pt x="289" y="394"/>
                  <a:pt x="289" y="394"/>
                </a:cubicBezTo>
                <a:cubicBezTo>
                  <a:pt x="289" y="393"/>
                  <a:pt x="289" y="393"/>
                  <a:pt x="289" y="392"/>
                </a:cubicBezTo>
                <a:cubicBezTo>
                  <a:pt x="289" y="388"/>
                  <a:pt x="290" y="385"/>
                  <a:pt x="290" y="381"/>
                </a:cubicBezTo>
                <a:cubicBezTo>
                  <a:pt x="289" y="380"/>
                  <a:pt x="288" y="380"/>
                  <a:pt x="288" y="379"/>
                </a:cubicBezTo>
                <a:cubicBezTo>
                  <a:pt x="288" y="377"/>
                  <a:pt x="288" y="376"/>
                  <a:pt x="288" y="375"/>
                </a:cubicBezTo>
                <a:cubicBezTo>
                  <a:pt x="287" y="375"/>
                  <a:pt x="286" y="374"/>
                  <a:pt x="287" y="374"/>
                </a:cubicBezTo>
                <a:cubicBezTo>
                  <a:pt x="286" y="370"/>
                  <a:pt x="285" y="366"/>
                  <a:pt x="285" y="362"/>
                </a:cubicBezTo>
                <a:cubicBezTo>
                  <a:pt x="285" y="362"/>
                  <a:pt x="285" y="362"/>
                  <a:pt x="285" y="362"/>
                </a:cubicBezTo>
                <a:cubicBezTo>
                  <a:pt x="285" y="359"/>
                  <a:pt x="288" y="358"/>
                  <a:pt x="287" y="357"/>
                </a:cubicBezTo>
                <a:cubicBezTo>
                  <a:pt x="287" y="357"/>
                  <a:pt x="287" y="356"/>
                  <a:pt x="287" y="356"/>
                </a:cubicBezTo>
                <a:cubicBezTo>
                  <a:pt x="287" y="354"/>
                  <a:pt x="287" y="352"/>
                  <a:pt x="287" y="349"/>
                </a:cubicBezTo>
                <a:cubicBezTo>
                  <a:pt x="287" y="349"/>
                  <a:pt x="287" y="348"/>
                  <a:pt x="288" y="348"/>
                </a:cubicBezTo>
                <a:cubicBezTo>
                  <a:pt x="288" y="346"/>
                  <a:pt x="288" y="343"/>
                  <a:pt x="288" y="340"/>
                </a:cubicBezTo>
                <a:cubicBezTo>
                  <a:pt x="288" y="340"/>
                  <a:pt x="288" y="340"/>
                  <a:pt x="288" y="339"/>
                </a:cubicBezTo>
                <a:cubicBezTo>
                  <a:pt x="288" y="337"/>
                  <a:pt x="286" y="337"/>
                  <a:pt x="285" y="335"/>
                </a:cubicBezTo>
                <a:cubicBezTo>
                  <a:pt x="285" y="335"/>
                  <a:pt x="285" y="335"/>
                  <a:pt x="284" y="335"/>
                </a:cubicBezTo>
                <a:cubicBezTo>
                  <a:pt x="283" y="334"/>
                  <a:pt x="283" y="333"/>
                  <a:pt x="284" y="332"/>
                </a:cubicBezTo>
                <a:cubicBezTo>
                  <a:pt x="284" y="332"/>
                  <a:pt x="284" y="332"/>
                  <a:pt x="284" y="331"/>
                </a:cubicBezTo>
                <a:cubicBezTo>
                  <a:pt x="285" y="328"/>
                  <a:pt x="282" y="329"/>
                  <a:pt x="281" y="329"/>
                </a:cubicBezTo>
                <a:cubicBezTo>
                  <a:pt x="281" y="329"/>
                  <a:pt x="281" y="329"/>
                  <a:pt x="280" y="329"/>
                </a:cubicBezTo>
                <a:cubicBezTo>
                  <a:pt x="277" y="327"/>
                  <a:pt x="277" y="322"/>
                  <a:pt x="275" y="318"/>
                </a:cubicBezTo>
                <a:cubicBezTo>
                  <a:pt x="275" y="318"/>
                  <a:pt x="275" y="317"/>
                  <a:pt x="275" y="317"/>
                </a:cubicBezTo>
                <a:cubicBezTo>
                  <a:pt x="274" y="316"/>
                  <a:pt x="274" y="315"/>
                  <a:pt x="273" y="313"/>
                </a:cubicBezTo>
                <a:cubicBezTo>
                  <a:pt x="271" y="313"/>
                  <a:pt x="270" y="311"/>
                  <a:pt x="268" y="310"/>
                </a:cubicBezTo>
                <a:cubicBezTo>
                  <a:pt x="268" y="310"/>
                  <a:pt x="267" y="310"/>
                  <a:pt x="267" y="309"/>
                </a:cubicBezTo>
                <a:cubicBezTo>
                  <a:pt x="265" y="309"/>
                  <a:pt x="266" y="306"/>
                  <a:pt x="262" y="306"/>
                </a:cubicBezTo>
                <a:cubicBezTo>
                  <a:pt x="262" y="304"/>
                  <a:pt x="259" y="304"/>
                  <a:pt x="258" y="302"/>
                </a:cubicBezTo>
                <a:cubicBezTo>
                  <a:pt x="258" y="301"/>
                  <a:pt x="257" y="300"/>
                  <a:pt x="257" y="299"/>
                </a:cubicBezTo>
                <a:cubicBezTo>
                  <a:pt x="256" y="299"/>
                  <a:pt x="256" y="299"/>
                  <a:pt x="255" y="298"/>
                </a:cubicBezTo>
                <a:cubicBezTo>
                  <a:pt x="253" y="298"/>
                  <a:pt x="251" y="298"/>
                  <a:pt x="250" y="297"/>
                </a:cubicBezTo>
                <a:cubicBezTo>
                  <a:pt x="250" y="298"/>
                  <a:pt x="248" y="298"/>
                  <a:pt x="248" y="299"/>
                </a:cubicBezTo>
                <a:cubicBezTo>
                  <a:pt x="247" y="299"/>
                  <a:pt x="247" y="300"/>
                  <a:pt x="246" y="300"/>
                </a:cubicBezTo>
                <a:cubicBezTo>
                  <a:pt x="244" y="300"/>
                  <a:pt x="244" y="302"/>
                  <a:pt x="241" y="302"/>
                </a:cubicBezTo>
                <a:cubicBezTo>
                  <a:pt x="238" y="301"/>
                  <a:pt x="236" y="299"/>
                  <a:pt x="232" y="299"/>
                </a:cubicBezTo>
                <a:cubicBezTo>
                  <a:pt x="232" y="296"/>
                  <a:pt x="228" y="297"/>
                  <a:pt x="227" y="295"/>
                </a:cubicBezTo>
                <a:cubicBezTo>
                  <a:pt x="225" y="295"/>
                  <a:pt x="223" y="295"/>
                  <a:pt x="223" y="294"/>
                </a:cubicBezTo>
                <a:cubicBezTo>
                  <a:pt x="222" y="294"/>
                  <a:pt x="220" y="294"/>
                  <a:pt x="220" y="293"/>
                </a:cubicBezTo>
                <a:cubicBezTo>
                  <a:pt x="219" y="293"/>
                  <a:pt x="217" y="293"/>
                  <a:pt x="217" y="292"/>
                </a:cubicBezTo>
                <a:cubicBezTo>
                  <a:pt x="216" y="292"/>
                  <a:pt x="216" y="290"/>
                  <a:pt x="217" y="290"/>
                </a:cubicBezTo>
                <a:cubicBezTo>
                  <a:pt x="218" y="290"/>
                  <a:pt x="218" y="291"/>
                  <a:pt x="218" y="292"/>
                </a:cubicBezTo>
                <a:cubicBezTo>
                  <a:pt x="219" y="292"/>
                  <a:pt x="219" y="292"/>
                  <a:pt x="220" y="292"/>
                </a:cubicBezTo>
                <a:cubicBezTo>
                  <a:pt x="221" y="293"/>
                  <a:pt x="224" y="292"/>
                  <a:pt x="225" y="293"/>
                </a:cubicBezTo>
                <a:cubicBezTo>
                  <a:pt x="225" y="293"/>
                  <a:pt x="225" y="294"/>
                  <a:pt x="225" y="294"/>
                </a:cubicBezTo>
                <a:cubicBezTo>
                  <a:pt x="227" y="295"/>
                  <a:pt x="230" y="294"/>
                  <a:pt x="230" y="296"/>
                </a:cubicBezTo>
                <a:cubicBezTo>
                  <a:pt x="233" y="296"/>
                  <a:pt x="232" y="294"/>
                  <a:pt x="235" y="295"/>
                </a:cubicBezTo>
                <a:cubicBezTo>
                  <a:pt x="236" y="296"/>
                  <a:pt x="236" y="295"/>
                  <a:pt x="238" y="295"/>
                </a:cubicBezTo>
                <a:cubicBezTo>
                  <a:pt x="238" y="294"/>
                  <a:pt x="238" y="293"/>
                  <a:pt x="239" y="293"/>
                </a:cubicBezTo>
                <a:cubicBezTo>
                  <a:pt x="240" y="293"/>
                  <a:pt x="240" y="293"/>
                  <a:pt x="240" y="292"/>
                </a:cubicBezTo>
                <a:cubicBezTo>
                  <a:pt x="241" y="291"/>
                  <a:pt x="241" y="290"/>
                  <a:pt x="242" y="290"/>
                </a:cubicBezTo>
                <a:cubicBezTo>
                  <a:pt x="247" y="290"/>
                  <a:pt x="248" y="289"/>
                  <a:pt x="252" y="290"/>
                </a:cubicBezTo>
                <a:cubicBezTo>
                  <a:pt x="255" y="288"/>
                  <a:pt x="264" y="289"/>
                  <a:pt x="261" y="285"/>
                </a:cubicBezTo>
                <a:cubicBezTo>
                  <a:pt x="261" y="285"/>
                  <a:pt x="261" y="284"/>
                  <a:pt x="261" y="284"/>
                </a:cubicBezTo>
                <a:cubicBezTo>
                  <a:pt x="261" y="283"/>
                  <a:pt x="260" y="282"/>
                  <a:pt x="260" y="281"/>
                </a:cubicBezTo>
                <a:cubicBezTo>
                  <a:pt x="258" y="280"/>
                  <a:pt x="257" y="278"/>
                  <a:pt x="255" y="276"/>
                </a:cubicBezTo>
                <a:cubicBezTo>
                  <a:pt x="255" y="275"/>
                  <a:pt x="255" y="274"/>
                  <a:pt x="255" y="273"/>
                </a:cubicBezTo>
                <a:cubicBezTo>
                  <a:pt x="253" y="273"/>
                  <a:pt x="251" y="273"/>
                  <a:pt x="248" y="273"/>
                </a:cubicBezTo>
                <a:cubicBezTo>
                  <a:pt x="246" y="272"/>
                  <a:pt x="242" y="274"/>
                  <a:pt x="242" y="272"/>
                </a:cubicBezTo>
                <a:cubicBezTo>
                  <a:pt x="246" y="272"/>
                  <a:pt x="249" y="270"/>
                  <a:pt x="254" y="271"/>
                </a:cubicBezTo>
                <a:cubicBezTo>
                  <a:pt x="255" y="272"/>
                  <a:pt x="257" y="271"/>
                  <a:pt x="257" y="273"/>
                </a:cubicBezTo>
                <a:cubicBezTo>
                  <a:pt x="258" y="273"/>
                  <a:pt x="258" y="273"/>
                  <a:pt x="259" y="273"/>
                </a:cubicBezTo>
                <a:cubicBezTo>
                  <a:pt x="259" y="273"/>
                  <a:pt x="259" y="273"/>
                  <a:pt x="259" y="273"/>
                </a:cubicBezTo>
                <a:cubicBezTo>
                  <a:pt x="260" y="271"/>
                  <a:pt x="263" y="273"/>
                  <a:pt x="263" y="270"/>
                </a:cubicBezTo>
                <a:cubicBezTo>
                  <a:pt x="263" y="270"/>
                  <a:pt x="263" y="270"/>
                  <a:pt x="263" y="270"/>
                </a:cubicBezTo>
                <a:cubicBezTo>
                  <a:pt x="263" y="270"/>
                  <a:pt x="264" y="270"/>
                  <a:pt x="264" y="270"/>
                </a:cubicBezTo>
                <a:cubicBezTo>
                  <a:pt x="266" y="270"/>
                  <a:pt x="266" y="267"/>
                  <a:pt x="269" y="268"/>
                </a:cubicBezTo>
                <a:cubicBezTo>
                  <a:pt x="270" y="265"/>
                  <a:pt x="270" y="263"/>
                  <a:pt x="272" y="263"/>
                </a:cubicBezTo>
                <a:cubicBezTo>
                  <a:pt x="272" y="260"/>
                  <a:pt x="275" y="260"/>
                  <a:pt x="274" y="257"/>
                </a:cubicBezTo>
                <a:cubicBezTo>
                  <a:pt x="276" y="257"/>
                  <a:pt x="276" y="256"/>
                  <a:pt x="277" y="256"/>
                </a:cubicBezTo>
                <a:cubicBezTo>
                  <a:pt x="277" y="256"/>
                  <a:pt x="277" y="256"/>
                  <a:pt x="277" y="256"/>
                </a:cubicBezTo>
                <a:cubicBezTo>
                  <a:pt x="279" y="255"/>
                  <a:pt x="280" y="253"/>
                  <a:pt x="282" y="253"/>
                </a:cubicBezTo>
                <a:cubicBezTo>
                  <a:pt x="282" y="252"/>
                  <a:pt x="282" y="252"/>
                  <a:pt x="282" y="252"/>
                </a:cubicBezTo>
                <a:cubicBezTo>
                  <a:pt x="283" y="251"/>
                  <a:pt x="283" y="248"/>
                  <a:pt x="285" y="248"/>
                </a:cubicBezTo>
                <a:cubicBezTo>
                  <a:pt x="285" y="247"/>
                  <a:pt x="285" y="247"/>
                  <a:pt x="285" y="247"/>
                </a:cubicBezTo>
                <a:cubicBezTo>
                  <a:pt x="285" y="247"/>
                  <a:pt x="285" y="247"/>
                  <a:pt x="285" y="247"/>
                </a:cubicBezTo>
                <a:cubicBezTo>
                  <a:pt x="286" y="247"/>
                  <a:pt x="286" y="246"/>
                  <a:pt x="287" y="245"/>
                </a:cubicBezTo>
                <a:cubicBezTo>
                  <a:pt x="287" y="245"/>
                  <a:pt x="287" y="245"/>
                  <a:pt x="287" y="244"/>
                </a:cubicBezTo>
                <a:cubicBezTo>
                  <a:pt x="287" y="242"/>
                  <a:pt x="290" y="242"/>
                  <a:pt x="290" y="241"/>
                </a:cubicBezTo>
                <a:cubicBezTo>
                  <a:pt x="290" y="241"/>
                  <a:pt x="290" y="241"/>
                  <a:pt x="290" y="240"/>
                </a:cubicBezTo>
                <a:cubicBezTo>
                  <a:pt x="290" y="237"/>
                  <a:pt x="294" y="236"/>
                  <a:pt x="295" y="232"/>
                </a:cubicBezTo>
                <a:cubicBezTo>
                  <a:pt x="295" y="232"/>
                  <a:pt x="295" y="232"/>
                  <a:pt x="295" y="231"/>
                </a:cubicBezTo>
                <a:cubicBezTo>
                  <a:pt x="295" y="229"/>
                  <a:pt x="296" y="228"/>
                  <a:pt x="296" y="224"/>
                </a:cubicBezTo>
                <a:cubicBezTo>
                  <a:pt x="298" y="224"/>
                  <a:pt x="299" y="222"/>
                  <a:pt x="301" y="221"/>
                </a:cubicBezTo>
                <a:cubicBezTo>
                  <a:pt x="301" y="221"/>
                  <a:pt x="301" y="221"/>
                  <a:pt x="301" y="221"/>
                </a:cubicBezTo>
                <a:cubicBezTo>
                  <a:pt x="302" y="219"/>
                  <a:pt x="305" y="219"/>
                  <a:pt x="305" y="217"/>
                </a:cubicBezTo>
                <a:cubicBezTo>
                  <a:pt x="306" y="217"/>
                  <a:pt x="306" y="217"/>
                  <a:pt x="306" y="217"/>
                </a:cubicBezTo>
                <a:cubicBezTo>
                  <a:pt x="306" y="216"/>
                  <a:pt x="307" y="215"/>
                  <a:pt x="308" y="215"/>
                </a:cubicBezTo>
                <a:cubicBezTo>
                  <a:pt x="307" y="211"/>
                  <a:pt x="309" y="210"/>
                  <a:pt x="309" y="206"/>
                </a:cubicBezTo>
                <a:cubicBezTo>
                  <a:pt x="308" y="206"/>
                  <a:pt x="308" y="205"/>
                  <a:pt x="308" y="204"/>
                </a:cubicBezTo>
                <a:cubicBezTo>
                  <a:pt x="308" y="204"/>
                  <a:pt x="308" y="204"/>
                  <a:pt x="308" y="203"/>
                </a:cubicBezTo>
                <a:cubicBezTo>
                  <a:pt x="307" y="200"/>
                  <a:pt x="307" y="197"/>
                  <a:pt x="303" y="197"/>
                </a:cubicBezTo>
                <a:cubicBezTo>
                  <a:pt x="303" y="197"/>
                  <a:pt x="303" y="197"/>
                  <a:pt x="303" y="197"/>
                </a:cubicBezTo>
                <a:cubicBezTo>
                  <a:pt x="302" y="196"/>
                  <a:pt x="301" y="196"/>
                  <a:pt x="299" y="196"/>
                </a:cubicBezTo>
                <a:cubicBezTo>
                  <a:pt x="299" y="196"/>
                  <a:pt x="299" y="196"/>
                  <a:pt x="298" y="196"/>
                </a:cubicBezTo>
                <a:cubicBezTo>
                  <a:pt x="296" y="196"/>
                  <a:pt x="295" y="195"/>
                  <a:pt x="293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87" y="196"/>
                  <a:pt x="286" y="193"/>
                  <a:pt x="282" y="194"/>
                </a:cubicBezTo>
                <a:cubicBezTo>
                  <a:pt x="282" y="194"/>
                  <a:pt x="281" y="194"/>
                  <a:pt x="281" y="194"/>
                </a:cubicBezTo>
                <a:cubicBezTo>
                  <a:pt x="281" y="194"/>
                  <a:pt x="281" y="194"/>
                  <a:pt x="281" y="193"/>
                </a:cubicBezTo>
                <a:cubicBezTo>
                  <a:pt x="279" y="192"/>
                  <a:pt x="278" y="191"/>
                  <a:pt x="276" y="191"/>
                </a:cubicBezTo>
                <a:cubicBezTo>
                  <a:pt x="275" y="190"/>
                  <a:pt x="275" y="190"/>
                  <a:pt x="275" y="190"/>
                </a:cubicBezTo>
                <a:cubicBezTo>
                  <a:pt x="275" y="190"/>
                  <a:pt x="274" y="190"/>
                  <a:pt x="273" y="190"/>
                </a:cubicBezTo>
                <a:cubicBezTo>
                  <a:pt x="269" y="191"/>
                  <a:pt x="268" y="188"/>
                  <a:pt x="263" y="189"/>
                </a:cubicBezTo>
                <a:cubicBezTo>
                  <a:pt x="263" y="187"/>
                  <a:pt x="260" y="187"/>
                  <a:pt x="259" y="185"/>
                </a:cubicBezTo>
                <a:cubicBezTo>
                  <a:pt x="250" y="184"/>
                  <a:pt x="244" y="187"/>
                  <a:pt x="237" y="189"/>
                </a:cubicBezTo>
                <a:cubicBezTo>
                  <a:pt x="235" y="189"/>
                  <a:pt x="234" y="189"/>
                  <a:pt x="232" y="189"/>
                </a:cubicBezTo>
                <a:cubicBezTo>
                  <a:pt x="232" y="190"/>
                  <a:pt x="231" y="190"/>
                  <a:pt x="230" y="190"/>
                </a:cubicBezTo>
                <a:cubicBezTo>
                  <a:pt x="230" y="191"/>
                  <a:pt x="230" y="191"/>
                  <a:pt x="229" y="191"/>
                </a:cubicBezTo>
                <a:cubicBezTo>
                  <a:pt x="228" y="192"/>
                  <a:pt x="226" y="192"/>
                  <a:pt x="226" y="193"/>
                </a:cubicBezTo>
                <a:cubicBezTo>
                  <a:pt x="222" y="192"/>
                  <a:pt x="223" y="196"/>
                  <a:pt x="219" y="195"/>
                </a:cubicBezTo>
                <a:cubicBezTo>
                  <a:pt x="219" y="194"/>
                  <a:pt x="217" y="194"/>
                  <a:pt x="217" y="192"/>
                </a:cubicBezTo>
                <a:cubicBezTo>
                  <a:pt x="219" y="192"/>
                  <a:pt x="222" y="192"/>
                  <a:pt x="222" y="190"/>
                </a:cubicBezTo>
                <a:cubicBezTo>
                  <a:pt x="225" y="191"/>
                  <a:pt x="225" y="188"/>
                  <a:pt x="228" y="189"/>
                </a:cubicBezTo>
                <a:cubicBezTo>
                  <a:pt x="228" y="188"/>
                  <a:pt x="229" y="188"/>
                  <a:pt x="230" y="188"/>
                </a:cubicBezTo>
                <a:cubicBezTo>
                  <a:pt x="230" y="187"/>
                  <a:pt x="230" y="186"/>
                  <a:pt x="231" y="186"/>
                </a:cubicBezTo>
                <a:cubicBezTo>
                  <a:pt x="231" y="185"/>
                  <a:pt x="231" y="185"/>
                  <a:pt x="232" y="185"/>
                </a:cubicBezTo>
                <a:cubicBezTo>
                  <a:pt x="233" y="185"/>
                  <a:pt x="233" y="184"/>
                  <a:pt x="233" y="183"/>
                </a:cubicBezTo>
                <a:cubicBezTo>
                  <a:pt x="230" y="183"/>
                  <a:pt x="227" y="183"/>
                  <a:pt x="224" y="183"/>
                </a:cubicBezTo>
                <a:cubicBezTo>
                  <a:pt x="224" y="184"/>
                  <a:pt x="222" y="184"/>
                  <a:pt x="222" y="185"/>
                </a:cubicBezTo>
                <a:cubicBezTo>
                  <a:pt x="221" y="185"/>
                  <a:pt x="220" y="185"/>
                  <a:pt x="219" y="185"/>
                </a:cubicBezTo>
                <a:cubicBezTo>
                  <a:pt x="220" y="182"/>
                  <a:pt x="223" y="181"/>
                  <a:pt x="227" y="181"/>
                </a:cubicBezTo>
                <a:cubicBezTo>
                  <a:pt x="227" y="181"/>
                  <a:pt x="228" y="181"/>
                  <a:pt x="228" y="181"/>
                </a:cubicBezTo>
                <a:cubicBezTo>
                  <a:pt x="228" y="180"/>
                  <a:pt x="229" y="180"/>
                  <a:pt x="230" y="180"/>
                </a:cubicBezTo>
                <a:cubicBezTo>
                  <a:pt x="232" y="180"/>
                  <a:pt x="233" y="182"/>
                  <a:pt x="235" y="182"/>
                </a:cubicBezTo>
                <a:cubicBezTo>
                  <a:pt x="237" y="181"/>
                  <a:pt x="238" y="179"/>
                  <a:pt x="240" y="178"/>
                </a:cubicBezTo>
                <a:cubicBezTo>
                  <a:pt x="240" y="177"/>
                  <a:pt x="240" y="177"/>
                  <a:pt x="241" y="177"/>
                </a:cubicBezTo>
                <a:cubicBezTo>
                  <a:pt x="242" y="175"/>
                  <a:pt x="245" y="174"/>
                  <a:pt x="245" y="171"/>
                </a:cubicBezTo>
                <a:cubicBezTo>
                  <a:pt x="239" y="170"/>
                  <a:pt x="236" y="173"/>
                  <a:pt x="230" y="173"/>
                </a:cubicBezTo>
                <a:cubicBezTo>
                  <a:pt x="230" y="172"/>
                  <a:pt x="230" y="172"/>
                  <a:pt x="229" y="172"/>
                </a:cubicBezTo>
                <a:cubicBezTo>
                  <a:pt x="228" y="172"/>
                  <a:pt x="228" y="171"/>
                  <a:pt x="228" y="170"/>
                </a:cubicBezTo>
                <a:cubicBezTo>
                  <a:pt x="229" y="171"/>
                  <a:pt x="232" y="171"/>
                  <a:pt x="234" y="171"/>
                </a:cubicBezTo>
                <a:cubicBezTo>
                  <a:pt x="235" y="169"/>
                  <a:pt x="236" y="168"/>
                  <a:pt x="238" y="168"/>
                </a:cubicBezTo>
                <a:cubicBezTo>
                  <a:pt x="239" y="167"/>
                  <a:pt x="239" y="164"/>
                  <a:pt x="241" y="164"/>
                </a:cubicBezTo>
                <a:cubicBezTo>
                  <a:pt x="242" y="164"/>
                  <a:pt x="243" y="164"/>
                  <a:pt x="243" y="164"/>
                </a:cubicBezTo>
                <a:cubicBezTo>
                  <a:pt x="244" y="164"/>
                  <a:pt x="246" y="163"/>
                  <a:pt x="246" y="162"/>
                </a:cubicBezTo>
                <a:cubicBezTo>
                  <a:pt x="248" y="162"/>
                  <a:pt x="250" y="161"/>
                  <a:pt x="250" y="160"/>
                </a:cubicBezTo>
                <a:cubicBezTo>
                  <a:pt x="252" y="160"/>
                  <a:pt x="253" y="159"/>
                  <a:pt x="254" y="158"/>
                </a:cubicBezTo>
                <a:cubicBezTo>
                  <a:pt x="255" y="158"/>
                  <a:pt x="255" y="158"/>
                  <a:pt x="255" y="158"/>
                </a:cubicBezTo>
                <a:cubicBezTo>
                  <a:pt x="257" y="157"/>
                  <a:pt x="259" y="158"/>
                  <a:pt x="259" y="156"/>
                </a:cubicBezTo>
                <a:cubicBezTo>
                  <a:pt x="259" y="155"/>
                  <a:pt x="259" y="155"/>
                  <a:pt x="259" y="155"/>
                </a:cubicBezTo>
                <a:cubicBezTo>
                  <a:pt x="260" y="155"/>
                  <a:pt x="261" y="154"/>
                  <a:pt x="261" y="153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64" y="153"/>
                  <a:pt x="264" y="151"/>
                  <a:pt x="266" y="151"/>
                </a:cubicBezTo>
                <a:cubicBezTo>
                  <a:pt x="266" y="151"/>
                  <a:pt x="266" y="151"/>
                  <a:pt x="266" y="151"/>
                </a:cubicBezTo>
                <a:cubicBezTo>
                  <a:pt x="270" y="150"/>
                  <a:pt x="272" y="148"/>
                  <a:pt x="273" y="146"/>
                </a:cubicBezTo>
                <a:cubicBezTo>
                  <a:pt x="273" y="146"/>
                  <a:pt x="273" y="145"/>
                  <a:pt x="274" y="145"/>
                </a:cubicBezTo>
                <a:cubicBezTo>
                  <a:pt x="274" y="145"/>
                  <a:pt x="274" y="145"/>
                  <a:pt x="274" y="145"/>
                </a:cubicBezTo>
                <a:cubicBezTo>
                  <a:pt x="277" y="146"/>
                  <a:pt x="276" y="142"/>
                  <a:pt x="278" y="140"/>
                </a:cubicBezTo>
                <a:cubicBezTo>
                  <a:pt x="278" y="140"/>
                  <a:pt x="278" y="140"/>
                  <a:pt x="278" y="140"/>
                </a:cubicBezTo>
                <a:cubicBezTo>
                  <a:pt x="278" y="138"/>
                  <a:pt x="274" y="139"/>
                  <a:pt x="274" y="137"/>
                </a:cubicBezTo>
                <a:cubicBezTo>
                  <a:pt x="277" y="136"/>
                  <a:pt x="277" y="134"/>
                  <a:pt x="278" y="132"/>
                </a:cubicBezTo>
                <a:cubicBezTo>
                  <a:pt x="279" y="131"/>
                  <a:pt x="279" y="130"/>
                  <a:pt x="279" y="131"/>
                </a:cubicBezTo>
                <a:cubicBezTo>
                  <a:pt x="279" y="130"/>
                  <a:pt x="279" y="129"/>
                  <a:pt x="279" y="129"/>
                </a:cubicBezTo>
                <a:cubicBezTo>
                  <a:pt x="278" y="128"/>
                  <a:pt x="279" y="127"/>
                  <a:pt x="278" y="126"/>
                </a:cubicBezTo>
                <a:cubicBezTo>
                  <a:pt x="277" y="125"/>
                  <a:pt x="276" y="126"/>
                  <a:pt x="275" y="128"/>
                </a:cubicBezTo>
                <a:cubicBezTo>
                  <a:pt x="273" y="127"/>
                  <a:pt x="273" y="128"/>
                  <a:pt x="271" y="129"/>
                </a:cubicBezTo>
                <a:cubicBezTo>
                  <a:pt x="270" y="127"/>
                  <a:pt x="270" y="124"/>
                  <a:pt x="266" y="125"/>
                </a:cubicBezTo>
                <a:cubicBezTo>
                  <a:pt x="266" y="126"/>
                  <a:pt x="269" y="129"/>
                  <a:pt x="266" y="130"/>
                </a:cubicBezTo>
                <a:cubicBezTo>
                  <a:pt x="263" y="129"/>
                  <a:pt x="264" y="125"/>
                  <a:pt x="259" y="126"/>
                </a:cubicBezTo>
                <a:cubicBezTo>
                  <a:pt x="256" y="125"/>
                  <a:pt x="256" y="130"/>
                  <a:pt x="251" y="129"/>
                </a:cubicBezTo>
                <a:cubicBezTo>
                  <a:pt x="250" y="129"/>
                  <a:pt x="250" y="127"/>
                  <a:pt x="250" y="127"/>
                </a:cubicBezTo>
                <a:cubicBezTo>
                  <a:pt x="249" y="127"/>
                  <a:pt x="249" y="126"/>
                  <a:pt x="249" y="126"/>
                </a:cubicBezTo>
                <a:cubicBezTo>
                  <a:pt x="245" y="126"/>
                  <a:pt x="244" y="124"/>
                  <a:pt x="240" y="125"/>
                </a:cubicBezTo>
                <a:cubicBezTo>
                  <a:pt x="238" y="124"/>
                  <a:pt x="239" y="128"/>
                  <a:pt x="236" y="128"/>
                </a:cubicBezTo>
                <a:cubicBezTo>
                  <a:pt x="236" y="126"/>
                  <a:pt x="236" y="124"/>
                  <a:pt x="234" y="125"/>
                </a:cubicBezTo>
                <a:cubicBezTo>
                  <a:pt x="232" y="125"/>
                  <a:pt x="233" y="128"/>
                  <a:pt x="231" y="128"/>
                </a:cubicBezTo>
                <a:cubicBezTo>
                  <a:pt x="232" y="124"/>
                  <a:pt x="232" y="121"/>
                  <a:pt x="228" y="120"/>
                </a:cubicBezTo>
                <a:cubicBezTo>
                  <a:pt x="225" y="120"/>
                  <a:pt x="226" y="123"/>
                  <a:pt x="224" y="124"/>
                </a:cubicBezTo>
                <a:cubicBezTo>
                  <a:pt x="224" y="124"/>
                  <a:pt x="223" y="125"/>
                  <a:pt x="222" y="126"/>
                </a:cubicBezTo>
                <a:cubicBezTo>
                  <a:pt x="222" y="127"/>
                  <a:pt x="221" y="126"/>
                  <a:pt x="221" y="126"/>
                </a:cubicBezTo>
                <a:cubicBezTo>
                  <a:pt x="221" y="123"/>
                  <a:pt x="225" y="124"/>
                  <a:pt x="224" y="120"/>
                </a:cubicBezTo>
                <a:cubicBezTo>
                  <a:pt x="222" y="120"/>
                  <a:pt x="221" y="117"/>
                  <a:pt x="219" y="116"/>
                </a:cubicBezTo>
                <a:cubicBezTo>
                  <a:pt x="218" y="116"/>
                  <a:pt x="218" y="116"/>
                  <a:pt x="218" y="115"/>
                </a:cubicBezTo>
                <a:cubicBezTo>
                  <a:pt x="215" y="116"/>
                  <a:pt x="216" y="113"/>
                  <a:pt x="213" y="113"/>
                </a:cubicBezTo>
                <a:cubicBezTo>
                  <a:pt x="213" y="114"/>
                  <a:pt x="213" y="114"/>
                  <a:pt x="212" y="114"/>
                </a:cubicBezTo>
                <a:cubicBezTo>
                  <a:pt x="211" y="117"/>
                  <a:pt x="209" y="118"/>
                  <a:pt x="207" y="119"/>
                </a:cubicBezTo>
                <a:cubicBezTo>
                  <a:pt x="207" y="122"/>
                  <a:pt x="207" y="124"/>
                  <a:pt x="207" y="126"/>
                </a:cubicBezTo>
                <a:cubicBezTo>
                  <a:pt x="205" y="125"/>
                  <a:pt x="204" y="126"/>
                  <a:pt x="203" y="127"/>
                </a:cubicBezTo>
                <a:cubicBezTo>
                  <a:pt x="203" y="128"/>
                  <a:pt x="202" y="132"/>
                  <a:pt x="204" y="133"/>
                </a:cubicBezTo>
                <a:cubicBezTo>
                  <a:pt x="204" y="133"/>
                  <a:pt x="205" y="134"/>
                  <a:pt x="206" y="135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1" y="137"/>
                  <a:pt x="200" y="135"/>
                  <a:pt x="198" y="135"/>
                </a:cubicBezTo>
                <a:cubicBezTo>
                  <a:pt x="197" y="133"/>
                  <a:pt x="197" y="133"/>
                  <a:pt x="196" y="133"/>
                </a:cubicBezTo>
                <a:cubicBezTo>
                  <a:pt x="195" y="132"/>
                  <a:pt x="196" y="131"/>
                  <a:pt x="195" y="132"/>
                </a:cubicBezTo>
                <a:cubicBezTo>
                  <a:pt x="195" y="132"/>
                  <a:pt x="195" y="133"/>
                  <a:pt x="194" y="133"/>
                </a:cubicBezTo>
                <a:cubicBezTo>
                  <a:pt x="193" y="135"/>
                  <a:pt x="193" y="136"/>
                  <a:pt x="194" y="138"/>
                </a:cubicBezTo>
                <a:cubicBezTo>
                  <a:pt x="194" y="138"/>
                  <a:pt x="195" y="138"/>
                  <a:pt x="195" y="139"/>
                </a:cubicBezTo>
                <a:cubicBezTo>
                  <a:pt x="195" y="139"/>
                  <a:pt x="196" y="140"/>
                  <a:pt x="196" y="142"/>
                </a:cubicBezTo>
                <a:cubicBezTo>
                  <a:pt x="196" y="143"/>
                  <a:pt x="196" y="145"/>
                  <a:pt x="196" y="147"/>
                </a:cubicBezTo>
                <a:cubicBezTo>
                  <a:pt x="194" y="146"/>
                  <a:pt x="193" y="145"/>
                  <a:pt x="193" y="144"/>
                </a:cubicBezTo>
                <a:cubicBezTo>
                  <a:pt x="191" y="143"/>
                  <a:pt x="190" y="143"/>
                  <a:pt x="189" y="144"/>
                </a:cubicBezTo>
                <a:cubicBezTo>
                  <a:pt x="188" y="147"/>
                  <a:pt x="191" y="149"/>
                  <a:pt x="191" y="152"/>
                </a:cubicBezTo>
                <a:cubicBezTo>
                  <a:pt x="193" y="152"/>
                  <a:pt x="194" y="155"/>
                  <a:pt x="195" y="157"/>
                </a:cubicBezTo>
                <a:cubicBezTo>
                  <a:pt x="191" y="157"/>
                  <a:pt x="192" y="153"/>
                  <a:pt x="188" y="154"/>
                </a:cubicBezTo>
                <a:cubicBezTo>
                  <a:pt x="187" y="157"/>
                  <a:pt x="190" y="156"/>
                  <a:pt x="190" y="158"/>
                </a:cubicBezTo>
                <a:cubicBezTo>
                  <a:pt x="190" y="158"/>
                  <a:pt x="192" y="162"/>
                  <a:pt x="190" y="162"/>
                </a:cubicBezTo>
                <a:cubicBezTo>
                  <a:pt x="190" y="156"/>
                  <a:pt x="183" y="159"/>
                  <a:pt x="183" y="154"/>
                </a:cubicBezTo>
                <a:cubicBezTo>
                  <a:pt x="182" y="154"/>
                  <a:pt x="181" y="154"/>
                  <a:pt x="182" y="153"/>
                </a:cubicBezTo>
                <a:cubicBezTo>
                  <a:pt x="181" y="153"/>
                  <a:pt x="180" y="153"/>
                  <a:pt x="179" y="153"/>
                </a:cubicBezTo>
                <a:cubicBezTo>
                  <a:pt x="179" y="155"/>
                  <a:pt x="179" y="158"/>
                  <a:pt x="180" y="159"/>
                </a:cubicBezTo>
                <a:cubicBezTo>
                  <a:pt x="180" y="159"/>
                  <a:pt x="182" y="163"/>
                  <a:pt x="180" y="163"/>
                </a:cubicBezTo>
                <a:cubicBezTo>
                  <a:pt x="177" y="164"/>
                  <a:pt x="178" y="161"/>
                  <a:pt x="178" y="159"/>
                </a:cubicBezTo>
                <a:cubicBezTo>
                  <a:pt x="178" y="157"/>
                  <a:pt x="176" y="157"/>
                  <a:pt x="177" y="155"/>
                </a:cubicBezTo>
                <a:cubicBezTo>
                  <a:pt x="172" y="155"/>
                  <a:pt x="171" y="158"/>
                  <a:pt x="171" y="162"/>
                </a:cubicBezTo>
                <a:cubicBezTo>
                  <a:pt x="171" y="164"/>
                  <a:pt x="173" y="164"/>
                  <a:pt x="175" y="165"/>
                </a:cubicBezTo>
                <a:cubicBezTo>
                  <a:pt x="174" y="166"/>
                  <a:pt x="179" y="167"/>
                  <a:pt x="176" y="168"/>
                </a:cubicBezTo>
                <a:cubicBezTo>
                  <a:pt x="175" y="167"/>
                  <a:pt x="174" y="167"/>
                  <a:pt x="174" y="166"/>
                </a:cubicBezTo>
                <a:cubicBezTo>
                  <a:pt x="172" y="166"/>
                  <a:pt x="172" y="167"/>
                  <a:pt x="171" y="167"/>
                </a:cubicBezTo>
                <a:cubicBezTo>
                  <a:pt x="170" y="168"/>
                  <a:pt x="169" y="169"/>
                  <a:pt x="170" y="171"/>
                </a:cubicBezTo>
                <a:cubicBezTo>
                  <a:pt x="170" y="172"/>
                  <a:pt x="171" y="173"/>
                  <a:pt x="171" y="174"/>
                </a:cubicBezTo>
                <a:cubicBezTo>
                  <a:pt x="172" y="174"/>
                  <a:pt x="173" y="175"/>
                  <a:pt x="173" y="177"/>
                </a:cubicBezTo>
                <a:cubicBezTo>
                  <a:pt x="175" y="177"/>
                  <a:pt x="179" y="176"/>
                  <a:pt x="179" y="179"/>
                </a:cubicBezTo>
                <a:cubicBezTo>
                  <a:pt x="174" y="179"/>
                  <a:pt x="175" y="178"/>
                  <a:pt x="172" y="179"/>
                </a:cubicBezTo>
                <a:cubicBezTo>
                  <a:pt x="171" y="178"/>
                  <a:pt x="171" y="176"/>
                  <a:pt x="170" y="176"/>
                </a:cubicBezTo>
                <a:cubicBezTo>
                  <a:pt x="170" y="174"/>
                  <a:pt x="169" y="173"/>
                  <a:pt x="168" y="173"/>
                </a:cubicBezTo>
                <a:cubicBezTo>
                  <a:pt x="167" y="173"/>
                  <a:pt x="167" y="173"/>
                  <a:pt x="167" y="173"/>
                </a:cubicBezTo>
                <a:cubicBezTo>
                  <a:pt x="166" y="174"/>
                  <a:pt x="166" y="174"/>
                  <a:pt x="166" y="174"/>
                </a:cubicBezTo>
                <a:cubicBezTo>
                  <a:pt x="166" y="178"/>
                  <a:pt x="164" y="181"/>
                  <a:pt x="165" y="184"/>
                </a:cubicBezTo>
                <a:cubicBezTo>
                  <a:pt x="165" y="185"/>
                  <a:pt x="165" y="184"/>
                  <a:pt x="166" y="185"/>
                </a:cubicBezTo>
                <a:cubicBezTo>
                  <a:pt x="166" y="186"/>
                  <a:pt x="165" y="186"/>
                  <a:pt x="166" y="187"/>
                </a:cubicBezTo>
                <a:cubicBezTo>
                  <a:pt x="166" y="187"/>
                  <a:pt x="167" y="187"/>
                  <a:pt x="167" y="188"/>
                </a:cubicBezTo>
                <a:cubicBezTo>
                  <a:pt x="167" y="188"/>
                  <a:pt x="165" y="188"/>
                  <a:pt x="166" y="189"/>
                </a:cubicBezTo>
                <a:cubicBezTo>
                  <a:pt x="167" y="189"/>
                  <a:pt x="168" y="188"/>
                  <a:pt x="170" y="188"/>
                </a:cubicBezTo>
                <a:cubicBezTo>
                  <a:pt x="169" y="186"/>
                  <a:pt x="171" y="186"/>
                  <a:pt x="173" y="186"/>
                </a:cubicBezTo>
                <a:cubicBezTo>
                  <a:pt x="172" y="187"/>
                  <a:pt x="172" y="188"/>
                  <a:pt x="171" y="188"/>
                </a:cubicBezTo>
                <a:cubicBezTo>
                  <a:pt x="171" y="189"/>
                  <a:pt x="170" y="190"/>
                  <a:pt x="170" y="190"/>
                </a:cubicBezTo>
                <a:cubicBezTo>
                  <a:pt x="169" y="191"/>
                  <a:pt x="166" y="190"/>
                  <a:pt x="167" y="193"/>
                </a:cubicBezTo>
                <a:cubicBezTo>
                  <a:pt x="169" y="193"/>
                  <a:pt x="169" y="194"/>
                  <a:pt x="171" y="194"/>
                </a:cubicBezTo>
                <a:cubicBezTo>
                  <a:pt x="172" y="194"/>
                  <a:pt x="171" y="195"/>
                  <a:pt x="172" y="196"/>
                </a:cubicBezTo>
                <a:cubicBezTo>
                  <a:pt x="172" y="196"/>
                  <a:pt x="173" y="197"/>
                  <a:pt x="173" y="197"/>
                </a:cubicBezTo>
                <a:cubicBezTo>
                  <a:pt x="170" y="198"/>
                  <a:pt x="170" y="196"/>
                  <a:pt x="169" y="196"/>
                </a:cubicBezTo>
                <a:cubicBezTo>
                  <a:pt x="169" y="198"/>
                  <a:pt x="166" y="197"/>
                  <a:pt x="167" y="200"/>
                </a:cubicBezTo>
                <a:cubicBezTo>
                  <a:pt x="165" y="201"/>
                  <a:pt x="164" y="201"/>
                  <a:pt x="165" y="203"/>
                </a:cubicBezTo>
                <a:cubicBezTo>
                  <a:pt x="167" y="202"/>
                  <a:pt x="167" y="205"/>
                  <a:pt x="169" y="205"/>
                </a:cubicBezTo>
                <a:cubicBezTo>
                  <a:pt x="169" y="206"/>
                  <a:pt x="170" y="206"/>
                  <a:pt x="171" y="206"/>
                </a:cubicBezTo>
                <a:cubicBezTo>
                  <a:pt x="171" y="207"/>
                  <a:pt x="170" y="207"/>
                  <a:pt x="170" y="207"/>
                </a:cubicBezTo>
                <a:cubicBezTo>
                  <a:pt x="167" y="207"/>
                  <a:pt x="166" y="206"/>
                  <a:pt x="166" y="204"/>
                </a:cubicBezTo>
                <a:cubicBezTo>
                  <a:pt x="163" y="204"/>
                  <a:pt x="162" y="204"/>
                  <a:pt x="161" y="205"/>
                </a:cubicBezTo>
                <a:cubicBezTo>
                  <a:pt x="159" y="210"/>
                  <a:pt x="165" y="209"/>
                  <a:pt x="164" y="213"/>
                </a:cubicBezTo>
                <a:cubicBezTo>
                  <a:pt x="165" y="214"/>
                  <a:pt x="169" y="212"/>
                  <a:pt x="170" y="214"/>
                </a:cubicBezTo>
                <a:cubicBezTo>
                  <a:pt x="167" y="214"/>
                  <a:pt x="165" y="214"/>
                  <a:pt x="163" y="214"/>
                </a:cubicBezTo>
                <a:cubicBezTo>
                  <a:pt x="161" y="212"/>
                  <a:pt x="161" y="209"/>
                  <a:pt x="157" y="209"/>
                </a:cubicBezTo>
                <a:cubicBezTo>
                  <a:pt x="157" y="210"/>
                  <a:pt x="157" y="210"/>
                  <a:pt x="156" y="210"/>
                </a:cubicBezTo>
                <a:cubicBezTo>
                  <a:pt x="158" y="215"/>
                  <a:pt x="153" y="213"/>
                  <a:pt x="152" y="216"/>
                </a:cubicBezTo>
                <a:cubicBezTo>
                  <a:pt x="154" y="217"/>
                  <a:pt x="155" y="218"/>
                  <a:pt x="156" y="218"/>
                </a:cubicBezTo>
                <a:cubicBezTo>
                  <a:pt x="157" y="219"/>
                  <a:pt x="159" y="219"/>
                  <a:pt x="159" y="220"/>
                </a:cubicBezTo>
                <a:cubicBezTo>
                  <a:pt x="158" y="220"/>
                  <a:pt x="156" y="221"/>
                  <a:pt x="155" y="222"/>
                </a:cubicBezTo>
                <a:cubicBezTo>
                  <a:pt x="154" y="222"/>
                  <a:pt x="155" y="224"/>
                  <a:pt x="154" y="224"/>
                </a:cubicBezTo>
                <a:cubicBezTo>
                  <a:pt x="154" y="224"/>
                  <a:pt x="153" y="224"/>
                  <a:pt x="152" y="224"/>
                </a:cubicBezTo>
                <a:cubicBezTo>
                  <a:pt x="147" y="225"/>
                  <a:pt x="147" y="221"/>
                  <a:pt x="141" y="222"/>
                </a:cubicBezTo>
                <a:cubicBezTo>
                  <a:pt x="141" y="223"/>
                  <a:pt x="141" y="224"/>
                  <a:pt x="141" y="224"/>
                </a:cubicBezTo>
                <a:cubicBezTo>
                  <a:pt x="140" y="224"/>
                  <a:pt x="140" y="225"/>
                  <a:pt x="139" y="225"/>
                </a:cubicBezTo>
                <a:cubicBezTo>
                  <a:pt x="141" y="225"/>
                  <a:pt x="141" y="228"/>
                  <a:pt x="143" y="227"/>
                </a:cubicBezTo>
                <a:cubicBezTo>
                  <a:pt x="143" y="230"/>
                  <a:pt x="146" y="229"/>
                  <a:pt x="146" y="230"/>
                </a:cubicBezTo>
                <a:cubicBezTo>
                  <a:pt x="146" y="234"/>
                  <a:pt x="148" y="234"/>
                  <a:pt x="147" y="237"/>
                </a:cubicBezTo>
                <a:cubicBezTo>
                  <a:pt x="149" y="238"/>
                  <a:pt x="149" y="239"/>
                  <a:pt x="150" y="239"/>
                </a:cubicBezTo>
                <a:cubicBezTo>
                  <a:pt x="150" y="240"/>
                  <a:pt x="152" y="240"/>
                  <a:pt x="152" y="240"/>
                </a:cubicBezTo>
                <a:cubicBezTo>
                  <a:pt x="152" y="241"/>
                  <a:pt x="152" y="242"/>
                  <a:pt x="152" y="243"/>
                </a:cubicBezTo>
                <a:cubicBezTo>
                  <a:pt x="155" y="242"/>
                  <a:pt x="156" y="241"/>
                  <a:pt x="159" y="242"/>
                </a:cubicBezTo>
                <a:cubicBezTo>
                  <a:pt x="160" y="241"/>
                  <a:pt x="160" y="240"/>
                  <a:pt x="162" y="239"/>
                </a:cubicBezTo>
                <a:cubicBezTo>
                  <a:pt x="161" y="238"/>
                  <a:pt x="162" y="238"/>
                  <a:pt x="163" y="237"/>
                </a:cubicBezTo>
                <a:cubicBezTo>
                  <a:pt x="164" y="236"/>
                  <a:pt x="167" y="236"/>
                  <a:pt x="168" y="234"/>
                </a:cubicBezTo>
                <a:cubicBezTo>
                  <a:pt x="169" y="235"/>
                  <a:pt x="170" y="235"/>
                  <a:pt x="171" y="233"/>
                </a:cubicBezTo>
                <a:cubicBezTo>
                  <a:pt x="172" y="233"/>
                  <a:pt x="172" y="234"/>
                  <a:pt x="173" y="234"/>
                </a:cubicBezTo>
                <a:cubicBezTo>
                  <a:pt x="174" y="238"/>
                  <a:pt x="169" y="236"/>
                  <a:pt x="170" y="239"/>
                </a:cubicBezTo>
                <a:cubicBezTo>
                  <a:pt x="166" y="239"/>
                  <a:pt x="167" y="242"/>
                  <a:pt x="165" y="243"/>
                </a:cubicBezTo>
                <a:cubicBezTo>
                  <a:pt x="165" y="245"/>
                  <a:pt x="162" y="246"/>
                  <a:pt x="163" y="249"/>
                </a:cubicBezTo>
                <a:cubicBezTo>
                  <a:pt x="160" y="249"/>
                  <a:pt x="159" y="251"/>
                  <a:pt x="156" y="253"/>
                </a:cubicBezTo>
                <a:cubicBezTo>
                  <a:pt x="156" y="253"/>
                  <a:pt x="156" y="254"/>
                  <a:pt x="155" y="254"/>
                </a:cubicBezTo>
                <a:cubicBezTo>
                  <a:pt x="155" y="256"/>
                  <a:pt x="151" y="256"/>
                  <a:pt x="151" y="260"/>
                </a:cubicBezTo>
                <a:cubicBezTo>
                  <a:pt x="149" y="259"/>
                  <a:pt x="148" y="261"/>
                  <a:pt x="147" y="263"/>
                </a:cubicBezTo>
                <a:cubicBezTo>
                  <a:pt x="146" y="262"/>
                  <a:pt x="144" y="266"/>
                  <a:pt x="146" y="266"/>
                </a:cubicBezTo>
                <a:cubicBezTo>
                  <a:pt x="146" y="264"/>
                  <a:pt x="150" y="265"/>
                  <a:pt x="149" y="263"/>
                </a:cubicBezTo>
                <a:cubicBezTo>
                  <a:pt x="150" y="262"/>
                  <a:pt x="152" y="261"/>
                  <a:pt x="152" y="263"/>
                </a:cubicBezTo>
                <a:cubicBezTo>
                  <a:pt x="153" y="266"/>
                  <a:pt x="150" y="265"/>
                  <a:pt x="150" y="268"/>
                </a:cubicBezTo>
                <a:cubicBezTo>
                  <a:pt x="150" y="270"/>
                  <a:pt x="153" y="269"/>
                  <a:pt x="152" y="272"/>
                </a:cubicBezTo>
                <a:cubicBezTo>
                  <a:pt x="151" y="272"/>
                  <a:pt x="150" y="273"/>
                  <a:pt x="148" y="273"/>
                </a:cubicBezTo>
                <a:cubicBezTo>
                  <a:pt x="148" y="274"/>
                  <a:pt x="147" y="274"/>
                  <a:pt x="146" y="274"/>
                </a:cubicBezTo>
                <a:cubicBezTo>
                  <a:pt x="146" y="274"/>
                  <a:pt x="146" y="275"/>
                  <a:pt x="146" y="276"/>
                </a:cubicBezTo>
                <a:cubicBezTo>
                  <a:pt x="146" y="279"/>
                  <a:pt x="150" y="273"/>
                  <a:pt x="150" y="277"/>
                </a:cubicBezTo>
                <a:cubicBezTo>
                  <a:pt x="148" y="277"/>
                  <a:pt x="146" y="278"/>
                  <a:pt x="144" y="279"/>
                </a:cubicBezTo>
                <a:cubicBezTo>
                  <a:pt x="145" y="280"/>
                  <a:pt x="144" y="281"/>
                  <a:pt x="143" y="281"/>
                </a:cubicBezTo>
                <a:cubicBezTo>
                  <a:pt x="144" y="282"/>
                  <a:pt x="143" y="283"/>
                  <a:pt x="142" y="283"/>
                </a:cubicBezTo>
                <a:cubicBezTo>
                  <a:pt x="142" y="287"/>
                  <a:pt x="143" y="289"/>
                  <a:pt x="143" y="292"/>
                </a:cubicBezTo>
                <a:cubicBezTo>
                  <a:pt x="146" y="293"/>
                  <a:pt x="147" y="288"/>
                  <a:pt x="148" y="291"/>
                </a:cubicBezTo>
                <a:cubicBezTo>
                  <a:pt x="148" y="292"/>
                  <a:pt x="146" y="292"/>
                  <a:pt x="146" y="293"/>
                </a:cubicBezTo>
                <a:cubicBezTo>
                  <a:pt x="146" y="293"/>
                  <a:pt x="145" y="293"/>
                  <a:pt x="144" y="293"/>
                </a:cubicBezTo>
                <a:cubicBezTo>
                  <a:pt x="144" y="293"/>
                  <a:pt x="145" y="294"/>
                  <a:pt x="144" y="294"/>
                </a:cubicBezTo>
                <a:cubicBezTo>
                  <a:pt x="144" y="294"/>
                  <a:pt x="143" y="294"/>
                  <a:pt x="142" y="295"/>
                </a:cubicBezTo>
                <a:cubicBezTo>
                  <a:pt x="142" y="295"/>
                  <a:pt x="143" y="296"/>
                  <a:pt x="141" y="296"/>
                </a:cubicBezTo>
                <a:cubicBezTo>
                  <a:pt x="141" y="296"/>
                  <a:pt x="140" y="297"/>
                  <a:pt x="139" y="297"/>
                </a:cubicBezTo>
                <a:cubicBezTo>
                  <a:pt x="139" y="301"/>
                  <a:pt x="136" y="302"/>
                  <a:pt x="136" y="307"/>
                </a:cubicBezTo>
                <a:cubicBezTo>
                  <a:pt x="135" y="307"/>
                  <a:pt x="135" y="307"/>
                  <a:pt x="135" y="308"/>
                </a:cubicBezTo>
                <a:cubicBezTo>
                  <a:pt x="135" y="309"/>
                  <a:pt x="135" y="309"/>
                  <a:pt x="134" y="309"/>
                </a:cubicBezTo>
                <a:cubicBezTo>
                  <a:pt x="135" y="312"/>
                  <a:pt x="132" y="312"/>
                  <a:pt x="131" y="314"/>
                </a:cubicBezTo>
                <a:cubicBezTo>
                  <a:pt x="131" y="316"/>
                  <a:pt x="129" y="317"/>
                  <a:pt x="129" y="319"/>
                </a:cubicBezTo>
                <a:cubicBezTo>
                  <a:pt x="132" y="319"/>
                  <a:pt x="133" y="321"/>
                  <a:pt x="136" y="321"/>
                </a:cubicBezTo>
                <a:cubicBezTo>
                  <a:pt x="137" y="321"/>
                  <a:pt x="138" y="321"/>
                  <a:pt x="138" y="321"/>
                </a:cubicBezTo>
                <a:cubicBezTo>
                  <a:pt x="139" y="321"/>
                  <a:pt x="139" y="321"/>
                  <a:pt x="139" y="320"/>
                </a:cubicBezTo>
                <a:cubicBezTo>
                  <a:pt x="139" y="320"/>
                  <a:pt x="139" y="319"/>
                  <a:pt x="140" y="319"/>
                </a:cubicBezTo>
                <a:cubicBezTo>
                  <a:pt x="141" y="318"/>
                  <a:pt x="142" y="316"/>
                  <a:pt x="141" y="314"/>
                </a:cubicBezTo>
                <a:cubicBezTo>
                  <a:pt x="141" y="314"/>
                  <a:pt x="140" y="313"/>
                  <a:pt x="141" y="313"/>
                </a:cubicBezTo>
                <a:cubicBezTo>
                  <a:pt x="142" y="311"/>
                  <a:pt x="143" y="309"/>
                  <a:pt x="145" y="308"/>
                </a:cubicBezTo>
                <a:cubicBezTo>
                  <a:pt x="145" y="303"/>
                  <a:pt x="149" y="303"/>
                  <a:pt x="148" y="298"/>
                </a:cubicBezTo>
                <a:cubicBezTo>
                  <a:pt x="150" y="298"/>
                  <a:pt x="150" y="296"/>
                  <a:pt x="151" y="296"/>
                </a:cubicBezTo>
                <a:cubicBezTo>
                  <a:pt x="151" y="295"/>
                  <a:pt x="152" y="295"/>
                  <a:pt x="152" y="295"/>
                </a:cubicBezTo>
                <a:cubicBezTo>
                  <a:pt x="154" y="295"/>
                  <a:pt x="156" y="292"/>
                  <a:pt x="153" y="292"/>
                </a:cubicBezTo>
                <a:cubicBezTo>
                  <a:pt x="153" y="293"/>
                  <a:pt x="152" y="292"/>
                  <a:pt x="152" y="292"/>
                </a:cubicBezTo>
                <a:cubicBezTo>
                  <a:pt x="153" y="289"/>
                  <a:pt x="154" y="287"/>
                  <a:pt x="153" y="283"/>
                </a:cubicBezTo>
                <a:cubicBezTo>
                  <a:pt x="153" y="283"/>
                  <a:pt x="153" y="282"/>
                  <a:pt x="153" y="282"/>
                </a:cubicBezTo>
                <a:cubicBezTo>
                  <a:pt x="153" y="281"/>
                  <a:pt x="152" y="280"/>
                  <a:pt x="152" y="278"/>
                </a:cubicBezTo>
                <a:cubicBezTo>
                  <a:pt x="154" y="278"/>
                  <a:pt x="155" y="279"/>
                  <a:pt x="156" y="279"/>
                </a:cubicBezTo>
                <a:cubicBezTo>
                  <a:pt x="157" y="278"/>
                  <a:pt x="158" y="277"/>
                  <a:pt x="158" y="277"/>
                </a:cubicBezTo>
                <a:cubicBezTo>
                  <a:pt x="159" y="277"/>
                  <a:pt x="158" y="276"/>
                  <a:pt x="158" y="276"/>
                </a:cubicBezTo>
                <a:cubicBezTo>
                  <a:pt x="159" y="276"/>
                  <a:pt x="159" y="276"/>
                  <a:pt x="159" y="276"/>
                </a:cubicBezTo>
                <a:cubicBezTo>
                  <a:pt x="160" y="276"/>
                  <a:pt x="159" y="275"/>
                  <a:pt x="159" y="275"/>
                </a:cubicBezTo>
                <a:cubicBezTo>
                  <a:pt x="160" y="275"/>
                  <a:pt x="160" y="275"/>
                  <a:pt x="161" y="275"/>
                </a:cubicBezTo>
                <a:cubicBezTo>
                  <a:pt x="161" y="275"/>
                  <a:pt x="160" y="274"/>
                  <a:pt x="161" y="274"/>
                </a:cubicBezTo>
                <a:cubicBezTo>
                  <a:pt x="161" y="274"/>
                  <a:pt x="161" y="274"/>
                  <a:pt x="162" y="274"/>
                </a:cubicBezTo>
                <a:cubicBezTo>
                  <a:pt x="162" y="274"/>
                  <a:pt x="161" y="273"/>
                  <a:pt x="162" y="273"/>
                </a:cubicBezTo>
                <a:cubicBezTo>
                  <a:pt x="162" y="273"/>
                  <a:pt x="162" y="273"/>
                  <a:pt x="163" y="273"/>
                </a:cubicBezTo>
                <a:cubicBezTo>
                  <a:pt x="163" y="272"/>
                  <a:pt x="162" y="272"/>
                  <a:pt x="164" y="272"/>
                </a:cubicBezTo>
                <a:cubicBezTo>
                  <a:pt x="164" y="272"/>
                  <a:pt x="164" y="272"/>
                  <a:pt x="165" y="272"/>
                </a:cubicBezTo>
                <a:cubicBezTo>
                  <a:pt x="163" y="274"/>
                  <a:pt x="161" y="276"/>
                  <a:pt x="158" y="278"/>
                </a:cubicBezTo>
                <a:cubicBezTo>
                  <a:pt x="158" y="282"/>
                  <a:pt x="156" y="284"/>
                  <a:pt x="156" y="289"/>
                </a:cubicBezTo>
                <a:cubicBezTo>
                  <a:pt x="157" y="291"/>
                  <a:pt x="160" y="290"/>
                  <a:pt x="159" y="292"/>
                </a:cubicBezTo>
                <a:cubicBezTo>
                  <a:pt x="160" y="293"/>
                  <a:pt x="161" y="294"/>
                  <a:pt x="162" y="295"/>
                </a:cubicBezTo>
                <a:cubicBezTo>
                  <a:pt x="161" y="296"/>
                  <a:pt x="161" y="298"/>
                  <a:pt x="163" y="298"/>
                </a:cubicBezTo>
                <a:cubicBezTo>
                  <a:pt x="162" y="300"/>
                  <a:pt x="163" y="300"/>
                  <a:pt x="165" y="300"/>
                </a:cubicBezTo>
                <a:cubicBezTo>
                  <a:pt x="166" y="300"/>
                  <a:pt x="165" y="297"/>
                  <a:pt x="166" y="296"/>
                </a:cubicBezTo>
                <a:cubicBezTo>
                  <a:pt x="165" y="294"/>
                  <a:pt x="164" y="291"/>
                  <a:pt x="165" y="288"/>
                </a:cubicBezTo>
                <a:cubicBezTo>
                  <a:pt x="164" y="286"/>
                  <a:pt x="164" y="285"/>
                  <a:pt x="166" y="285"/>
                </a:cubicBezTo>
                <a:cubicBezTo>
                  <a:pt x="167" y="286"/>
                  <a:pt x="166" y="291"/>
                  <a:pt x="170" y="290"/>
                </a:cubicBezTo>
                <a:cubicBezTo>
                  <a:pt x="171" y="287"/>
                  <a:pt x="172" y="285"/>
                  <a:pt x="173" y="282"/>
                </a:cubicBezTo>
                <a:cubicBezTo>
                  <a:pt x="174" y="282"/>
                  <a:pt x="173" y="281"/>
                  <a:pt x="174" y="280"/>
                </a:cubicBezTo>
                <a:cubicBezTo>
                  <a:pt x="174" y="280"/>
                  <a:pt x="175" y="279"/>
                  <a:pt x="175" y="279"/>
                </a:cubicBezTo>
                <a:cubicBezTo>
                  <a:pt x="176" y="279"/>
                  <a:pt x="175" y="278"/>
                  <a:pt x="176" y="277"/>
                </a:cubicBezTo>
                <a:cubicBezTo>
                  <a:pt x="176" y="277"/>
                  <a:pt x="177" y="277"/>
                  <a:pt x="178" y="277"/>
                </a:cubicBezTo>
                <a:cubicBezTo>
                  <a:pt x="178" y="280"/>
                  <a:pt x="174" y="280"/>
                  <a:pt x="176" y="284"/>
                </a:cubicBezTo>
                <a:cubicBezTo>
                  <a:pt x="176" y="286"/>
                  <a:pt x="178" y="286"/>
                  <a:pt x="180" y="287"/>
                </a:cubicBezTo>
                <a:cubicBezTo>
                  <a:pt x="180" y="289"/>
                  <a:pt x="182" y="288"/>
                  <a:pt x="182" y="291"/>
                </a:cubicBezTo>
                <a:cubicBezTo>
                  <a:pt x="180" y="291"/>
                  <a:pt x="180" y="288"/>
                  <a:pt x="178" y="289"/>
                </a:cubicBezTo>
                <a:cubicBezTo>
                  <a:pt x="178" y="287"/>
                  <a:pt x="175" y="288"/>
                  <a:pt x="175" y="286"/>
                </a:cubicBezTo>
                <a:cubicBezTo>
                  <a:pt x="174" y="286"/>
                  <a:pt x="174" y="286"/>
                  <a:pt x="174" y="286"/>
                </a:cubicBezTo>
                <a:cubicBezTo>
                  <a:pt x="173" y="287"/>
                  <a:pt x="173" y="287"/>
                  <a:pt x="173" y="288"/>
                </a:cubicBezTo>
                <a:cubicBezTo>
                  <a:pt x="173" y="289"/>
                  <a:pt x="172" y="290"/>
                  <a:pt x="172" y="290"/>
                </a:cubicBezTo>
                <a:cubicBezTo>
                  <a:pt x="171" y="291"/>
                  <a:pt x="170" y="292"/>
                  <a:pt x="170" y="294"/>
                </a:cubicBezTo>
                <a:cubicBezTo>
                  <a:pt x="171" y="294"/>
                  <a:pt x="170" y="296"/>
                  <a:pt x="171" y="298"/>
                </a:cubicBezTo>
                <a:cubicBezTo>
                  <a:pt x="169" y="298"/>
                  <a:pt x="170" y="300"/>
                  <a:pt x="169" y="300"/>
                </a:cubicBezTo>
                <a:cubicBezTo>
                  <a:pt x="168" y="301"/>
                  <a:pt x="168" y="302"/>
                  <a:pt x="168" y="303"/>
                </a:cubicBezTo>
                <a:cubicBezTo>
                  <a:pt x="169" y="305"/>
                  <a:pt x="169" y="307"/>
                  <a:pt x="171" y="308"/>
                </a:cubicBezTo>
                <a:cubicBezTo>
                  <a:pt x="170" y="311"/>
                  <a:pt x="173" y="310"/>
                  <a:pt x="173" y="313"/>
                </a:cubicBezTo>
                <a:cubicBezTo>
                  <a:pt x="173" y="315"/>
                  <a:pt x="173" y="317"/>
                  <a:pt x="173" y="319"/>
                </a:cubicBezTo>
                <a:cubicBezTo>
                  <a:pt x="169" y="320"/>
                  <a:pt x="167" y="322"/>
                  <a:pt x="166" y="324"/>
                </a:cubicBezTo>
                <a:cubicBezTo>
                  <a:pt x="165" y="325"/>
                  <a:pt x="165" y="325"/>
                  <a:pt x="165" y="325"/>
                </a:cubicBezTo>
                <a:cubicBezTo>
                  <a:pt x="164" y="327"/>
                  <a:pt x="161" y="328"/>
                  <a:pt x="162" y="331"/>
                </a:cubicBezTo>
                <a:cubicBezTo>
                  <a:pt x="160" y="332"/>
                  <a:pt x="160" y="333"/>
                  <a:pt x="158" y="333"/>
                </a:cubicBezTo>
                <a:cubicBezTo>
                  <a:pt x="158" y="334"/>
                  <a:pt x="158" y="334"/>
                  <a:pt x="157" y="334"/>
                </a:cubicBezTo>
                <a:cubicBezTo>
                  <a:pt x="157" y="335"/>
                  <a:pt x="157" y="335"/>
                  <a:pt x="156" y="335"/>
                </a:cubicBezTo>
                <a:cubicBezTo>
                  <a:pt x="155" y="336"/>
                  <a:pt x="154" y="337"/>
                  <a:pt x="153" y="338"/>
                </a:cubicBezTo>
                <a:cubicBezTo>
                  <a:pt x="153" y="339"/>
                  <a:pt x="153" y="340"/>
                  <a:pt x="152" y="339"/>
                </a:cubicBezTo>
                <a:cubicBezTo>
                  <a:pt x="153" y="341"/>
                  <a:pt x="152" y="343"/>
                  <a:pt x="151" y="345"/>
                </a:cubicBezTo>
                <a:cubicBezTo>
                  <a:pt x="151" y="348"/>
                  <a:pt x="153" y="353"/>
                  <a:pt x="149" y="352"/>
                </a:cubicBezTo>
                <a:cubicBezTo>
                  <a:pt x="149" y="350"/>
                  <a:pt x="149" y="347"/>
                  <a:pt x="149" y="344"/>
                </a:cubicBezTo>
                <a:cubicBezTo>
                  <a:pt x="148" y="344"/>
                  <a:pt x="147" y="344"/>
                  <a:pt x="146" y="344"/>
                </a:cubicBezTo>
                <a:cubicBezTo>
                  <a:pt x="146" y="345"/>
                  <a:pt x="146" y="346"/>
                  <a:pt x="145" y="345"/>
                </a:cubicBezTo>
                <a:cubicBezTo>
                  <a:pt x="144" y="348"/>
                  <a:pt x="145" y="353"/>
                  <a:pt x="144" y="356"/>
                </a:cubicBezTo>
                <a:cubicBezTo>
                  <a:pt x="146" y="357"/>
                  <a:pt x="146" y="359"/>
                  <a:pt x="146" y="360"/>
                </a:cubicBezTo>
                <a:cubicBezTo>
                  <a:pt x="147" y="361"/>
                  <a:pt x="148" y="361"/>
                  <a:pt x="147" y="362"/>
                </a:cubicBezTo>
                <a:cubicBezTo>
                  <a:pt x="147" y="365"/>
                  <a:pt x="149" y="365"/>
                  <a:pt x="149" y="368"/>
                </a:cubicBezTo>
                <a:cubicBezTo>
                  <a:pt x="150" y="368"/>
                  <a:pt x="150" y="369"/>
                  <a:pt x="150" y="371"/>
                </a:cubicBezTo>
                <a:cubicBezTo>
                  <a:pt x="150" y="372"/>
                  <a:pt x="152" y="371"/>
                  <a:pt x="152" y="372"/>
                </a:cubicBezTo>
                <a:cubicBezTo>
                  <a:pt x="155" y="372"/>
                  <a:pt x="153" y="368"/>
                  <a:pt x="152" y="367"/>
                </a:cubicBezTo>
                <a:cubicBezTo>
                  <a:pt x="152" y="365"/>
                  <a:pt x="152" y="360"/>
                  <a:pt x="153" y="360"/>
                </a:cubicBezTo>
                <a:cubicBezTo>
                  <a:pt x="153" y="360"/>
                  <a:pt x="154" y="359"/>
                  <a:pt x="154" y="359"/>
                </a:cubicBezTo>
                <a:cubicBezTo>
                  <a:pt x="154" y="359"/>
                  <a:pt x="155" y="359"/>
                  <a:pt x="155" y="358"/>
                </a:cubicBezTo>
                <a:cubicBezTo>
                  <a:pt x="158" y="359"/>
                  <a:pt x="158" y="362"/>
                  <a:pt x="161" y="363"/>
                </a:cubicBezTo>
                <a:cubicBezTo>
                  <a:pt x="161" y="364"/>
                  <a:pt x="162" y="364"/>
                  <a:pt x="163" y="366"/>
                </a:cubicBezTo>
                <a:cubicBezTo>
                  <a:pt x="163" y="367"/>
                  <a:pt x="165" y="366"/>
                  <a:pt x="165" y="368"/>
                </a:cubicBezTo>
                <a:cubicBezTo>
                  <a:pt x="165" y="371"/>
                  <a:pt x="166" y="373"/>
                  <a:pt x="170" y="374"/>
                </a:cubicBezTo>
                <a:cubicBezTo>
                  <a:pt x="172" y="373"/>
                  <a:pt x="173" y="370"/>
                  <a:pt x="174" y="367"/>
                </a:cubicBezTo>
                <a:cubicBezTo>
                  <a:pt x="173" y="366"/>
                  <a:pt x="173" y="365"/>
                  <a:pt x="172" y="365"/>
                </a:cubicBezTo>
                <a:cubicBezTo>
                  <a:pt x="171" y="365"/>
                  <a:pt x="171" y="363"/>
                  <a:pt x="171" y="363"/>
                </a:cubicBezTo>
                <a:cubicBezTo>
                  <a:pt x="170" y="360"/>
                  <a:pt x="172" y="359"/>
                  <a:pt x="174" y="358"/>
                </a:cubicBezTo>
                <a:cubicBezTo>
                  <a:pt x="173" y="361"/>
                  <a:pt x="175" y="362"/>
                  <a:pt x="176" y="364"/>
                </a:cubicBezTo>
                <a:cubicBezTo>
                  <a:pt x="179" y="364"/>
                  <a:pt x="179" y="366"/>
                  <a:pt x="181" y="368"/>
                </a:cubicBezTo>
                <a:cubicBezTo>
                  <a:pt x="181" y="368"/>
                  <a:pt x="182" y="368"/>
                  <a:pt x="183" y="369"/>
                </a:cubicBezTo>
                <a:cubicBezTo>
                  <a:pt x="183" y="369"/>
                  <a:pt x="184" y="368"/>
                  <a:pt x="184" y="369"/>
                </a:cubicBezTo>
                <a:cubicBezTo>
                  <a:pt x="184" y="369"/>
                  <a:pt x="184" y="369"/>
                  <a:pt x="184" y="370"/>
                </a:cubicBezTo>
                <a:cubicBezTo>
                  <a:pt x="185" y="370"/>
                  <a:pt x="186" y="371"/>
                  <a:pt x="188" y="371"/>
                </a:cubicBezTo>
                <a:cubicBezTo>
                  <a:pt x="189" y="371"/>
                  <a:pt x="191" y="371"/>
                  <a:pt x="191" y="370"/>
                </a:cubicBezTo>
                <a:cubicBezTo>
                  <a:pt x="192" y="370"/>
                  <a:pt x="193" y="369"/>
                  <a:pt x="193" y="369"/>
                </a:cubicBezTo>
                <a:cubicBezTo>
                  <a:pt x="192" y="368"/>
                  <a:pt x="192" y="367"/>
                  <a:pt x="193" y="367"/>
                </a:cubicBezTo>
                <a:cubicBezTo>
                  <a:pt x="194" y="366"/>
                  <a:pt x="194" y="366"/>
                  <a:pt x="195" y="366"/>
                </a:cubicBezTo>
                <a:cubicBezTo>
                  <a:pt x="196" y="366"/>
                  <a:pt x="197" y="366"/>
                  <a:pt x="198" y="367"/>
                </a:cubicBezTo>
                <a:cubicBezTo>
                  <a:pt x="199" y="367"/>
                  <a:pt x="200" y="366"/>
                  <a:pt x="200" y="368"/>
                </a:cubicBezTo>
                <a:cubicBezTo>
                  <a:pt x="202" y="368"/>
                  <a:pt x="204" y="367"/>
                  <a:pt x="205" y="367"/>
                </a:cubicBezTo>
                <a:cubicBezTo>
                  <a:pt x="206" y="363"/>
                  <a:pt x="203" y="364"/>
                  <a:pt x="203" y="363"/>
                </a:cubicBezTo>
                <a:cubicBezTo>
                  <a:pt x="204" y="362"/>
                  <a:pt x="204" y="361"/>
                  <a:pt x="204" y="359"/>
                </a:cubicBezTo>
                <a:cubicBezTo>
                  <a:pt x="205" y="360"/>
                  <a:pt x="206" y="360"/>
                  <a:pt x="206" y="362"/>
                </a:cubicBezTo>
                <a:cubicBezTo>
                  <a:pt x="207" y="361"/>
                  <a:pt x="209" y="361"/>
                  <a:pt x="209" y="363"/>
                </a:cubicBezTo>
                <a:cubicBezTo>
                  <a:pt x="211" y="362"/>
                  <a:pt x="212" y="364"/>
                  <a:pt x="215" y="364"/>
                </a:cubicBezTo>
                <a:cubicBezTo>
                  <a:pt x="215" y="365"/>
                  <a:pt x="217" y="365"/>
                  <a:pt x="217" y="367"/>
                </a:cubicBezTo>
                <a:cubicBezTo>
                  <a:pt x="214" y="366"/>
                  <a:pt x="214" y="368"/>
                  <a:pt x="212" y="368"/>
                </a:cubicBezTo>
                <a:cubicBezTo>
                  <a:pt x="212" y="369"/>
                  <a:pt x="211" y="370"/>
                  <a:pt x="210" y="371"/>
                </a:cubicBezTo>
                <a:cubicBezTo>
                  <a:pt x="210" y="372"/>
                  <a:pt x="210" y="373"/>
                  <a:pt x="210" y="375"/>
                </a:cubicBezTo>
                <a:cubicBezTo>
                  <a:pt x="208" y="376"/>
                  <a:pt x="206" y="378"/>
                  <a:pt x="205" y="380"/>
                </a:cubicBezTo>
                <a:cubicBezTo>
                  <a:pt x="204" y="380"/>
                  <a:pt x="203" y="381"/>
                  <a:pt x="203" y="383"/>
                </a:cubicBezTo>
                <a:cubicBezTo>
                  <a:pt x="201" y="382"/>
                  <a:pt x="201" y="384"/>
                  <a:pt x="200" y="384"/>
                </a:cubicBezTo>
                <a:cubicBezTo>
                  <a:pt x="200" y="387"/>
                  <a:pt x="197" y="388"/>
                  <a:pt x="197" y="392"/>
                </a:cubicBezTo>
                <a:cubicBezTo>
                  <a:pt x="198" y="393"/>
                  <a:pt x="198" y="394"/>
                  <a:pt x="198" y="397"/>
                </a:cubicBezTo>
                <a:cubicBezTo>
                  <a:pt x="199" y="397"/>
                  <a:pt x="200" y="397"/>
                  <a:pt x="200" y="398"/>
                </a:cubicBezTo>
                <a:cubicBezTo>
                  <a:pt x="201" y="400"/>
                  <a:pt x="201" y="403"/>
                  <a:pt x="202" y="405"/>
                </a:cubicBezTo>
                <a:cubicBezTo>
                  <a:pt x="202" y="407"/>
                  <a:pt x="201" y="407"/>
                  <a:pt x="201" y="409"/>
                </a:cubicBezTo>
                <a:cubicBezTo>
                  <a:pt x="201" y="409"/>
                  <a:pt x="202" y="410"/>
                  <a:pt x="202" y="410"/>
                </a:cubicBezTo>
                <a:cubicBezTo>
                  <a:pt x="202" y="411"/>
                  <a:pt x="202" y="411"/>
                  <a:pt x="202" y="412"/>
                </a:cubicBezTo>
                <a:cubicBezTo>
                  <a:pt x="205" y="414"/>
                  <a:pt x="206" y="408"/>
                  <a:pt x="208" y="411"/>
                </a:cubicBezTo>
                <a:cubicBezTo>
                  <a:pt x="208" y="413"/>
                  <a:pt x="206" y="414"/>
                  <a:pt x="205" y="415"/>
                </a:cubicBezTo>
                <a:cubicBezTo>
                  <a:pt x="205" y="417"/>
                  <a:pt x="205" y="419"/>
                  <a:pt x="205" y="421"/>
                </a:cubicBezTo>
                <a:cubicBezTo>
                  <a:pt x="208" y="422"/>
                  <a:pt x="208" y="419"/>
                  <a:pt x="210" y="419"/>
                </a:cubicBezTo>
                <a:cubicBezTo>
                  <a:pt x="211" y="418"/>
                  <a:pt x="211" y="415"/>
                  <a:pt x="213" y="415"/>
                </a:cubicBezTo>
                <a:cubicBezTo>
                  <a:pt x="213" y="416"/>
                  <a:pt x="213" y="418"/>
                  <a:pt x="213" y="419"/>
                </a:cubicBezTo>
                <a:cubicBezTo>
                  <a:pt x="216" y="419"/>
                  <a:pt x="221" y="418"/>
                  <a:pt x="220" y="422"/>
                </a:cubicBezTo>
                <a:cubicBezTo>
                  <a:pt x="220" y="422"/>
                  <a:pt x="220" y="424"/>
                  <a:pt x="220" y="424"/>
                </a:cubicBezTo>
                <a:cubicBezTo>
                  <a:pt x="220" y="424"/>
                  <a:pt x="219" y="424"/>
                  <a:pt x="219" y="424"/>
                </a:cubicBezTo>
                <a:cubicBezTo>
                  <a:pt x="219" y="425"/>
                  <a:pt x="218" y="426"/>
                  <a:pt x="218" y="426"/>
                </a:cubicBezTo>
                <a:cubicBezTo>
                  <a:pt x="217" y="427"/>
                  <a:pt x="217" y="427"/>
                  <a:pt x="216" y="427"/>
                </a:cubicBezTo>
                <a:cubicBezTo>
                  <a:pt x="216" y="427"/>
                  <a:pt x="216" y="428"/>
                  <a:pt x="215" y="428"/>
                </a:cubicBezTo>
                <a:cubicBezTo>
                  <a:pt x="215" y="429"/>
                  <a:pt x="215" y="431"/>
                  <a:pt x="215" y="432"/>
                </a:cubicBezTo>
                <a:cubicBezTo>
                  <a:pt x="214" y="432"/>
                  <a:pt x="214" y="433"/>
                  <a:pt x="214" y="433"/>
                </a:cubicBezTo>
                <a:cubicBezTo>
                  <a:pt x="214" y="433"/>
                  <a:pt x="212" y="433"/>
                  <a:pt x="212" y="433"/>
                </a:cubicBezTo>
                <a:cubicBezTo>
                  <a:pt x="211" y="434"/>
                  <a:pt x="213" y="437"/>
                  <a:pt x="211" y="437"/>
                </a:cubicBezTo>
                <a:cubicBezTo>
                  <a:pt x="208" y="436"/>
                  <a:pt x="209" y="436"/>
                  <a:pt x="206" y="437"/>
                </a:cubicBezTo>
                <a:cubicBezTo>
                  <a:pt x="205" y="439"/>
                  <a:pt x="204" y="441"/>
                  <a:pt x="204" y="443"/>
                </a:cubicBezTo>
                <a:cubicBezTo>
                  <a:pt x="205" y="445"/>
                  <a:pt x="208" y="445"/>
                  <a:pt x="208" y="447"/>
                </a:cubicBezTo>
                <a:cubicBezTo>
                  <a:pt x="210" y="447"/>
                  <a:pt x="211" y="449"/>
                  <a:pt x="212" y="450"/>
                </a:cubicBezTo>
                <a:cubicBezTo>
                  <a:pt x="208" y="449"/>
                  <a:pt x="208" y="451"/>
                  <a:pt x="206" y="452"/>
                </a:cubicBezTo>
                <a:cubicBezTo>
                  <a:pt x="203" y="451"/>
                  <a:pt x="203" y="454"/>
                  <a:pt x="201" y="454"/>
                </a:cubicBezTo>
                <a:cubicBezTo>
                  <a:pt x="201" y="456"/>
                  <a:pt x="200" y="456"/>
                  <a:pt x="200" y="458"/>
                </a:cubicBezTo>
                <a:cubicBezTo>
                  <a:pt x="200" y="461"/>
                  <a:pt x="201" y="461"/>
                  <a:pt x="202" y="463"/>
                </a:cubicBezTo>
                <a:cubicBezTo>
                  <a:pt x="201" y="468"/>
                  <a:pt x="204" y="469"/>
                  <a:pt x="204" y="472"/>
                </a:cubicBezTo>
                <a:cubicBezTo>
                  <a:pt x="205" y="473"/>
                  <a:pt x="207" y="473"/>
                  <a:pt x="207" y="474"/>
                </a:cubicBezTo>
                <a:cubicBezTo>
                  <a:pt x="208" y="474"/>
                  <a:pt x="210" y="474"/>
                  <a:pt x="210" y="475"/>
                </a:cubicBezTo>
                <a:cubicBezTo>
                  <a:pt x="208" y="477"/>
                  <a:pt x="207" y="476"/>
                  <a:pt x="204" y="475"/>
                </a:cubicBezTo>
                <a:cubicBezTo>
                  <a:pt x="203" y="471"/>
                  <a:pt x="200" y="469"/>
                  <a:pt x="200" y="464"/>
                </a:cubicBezTo>
                <a:cubicBezTo>
                  <a:pt x="199" y="465"/>
                  <a:pt x="198" y="464"/>
                  <a:pt x="198" y="464"/>
                </a:cubicBezTo>
                <a:cubicBezTo>
                  <a:pt x="198" y="464"/>
                  <a:pt x="198" y="465"/>
                  <a:pt x="198" y="465"/>
                </a:cubicBezTo>
                <a:cubicBezTo>
                  <a:pt x="197" y="466"/>
                  <a:pt x="196" y="465"/>
                  <a:pt x="196" y="465"/>
                </a:cubicBezTo>
                <a:cubicBezTo>
                  <a:pt x="195" y="466"/>
                  <a:pt x="195" y="467"/>
                  <a:pt x="195" y="468"/>
                </a:cubicBezTo>
                <a:cubicBezTo>
                  <a:pt x="195" y="469"/>
                  <a:pt x="194" y="468"/>
                  <a:pt x="194" y="469"/>
                </a:cubicBezTo>
                <a:cubicBezTo>
                  <a:pt x="194" y="471"/>
                  <a:pt x="195" y="472"/>
                  <a:pt x="195" y="473"/>
                </a:cubicBezTo>
                <a:cubicBezTo>
                  <a:pt x="195" y="473"/>
                  <a:pt x="196" y="474"/>
                  <a:pt x="196" y="474"/>
                </a:cubicBezTo>
                <a:cubicBezTo>
                  <a:pt x="195" y="474"/>
                  <a:pt x="195" y="474"/>
                  <a:pt x="195" y="473"/>
                </a:cubicBezTo>
                <a:cubicBezTo>
                  <a:pt x="194" y="473"/>
                  <a:pt x="193" y="472"/>
                  <a:pt x="193" y="470"/>
                </a:cubicBezTo>
                <a:cubicBezTo>
                  <a:pt x="192" y="471"/>
                  <a:pt x="191" y="470"/>
                  <a:pt x="191" y="469"/>
                </a:cubicBezTo>
                <a:cubicBezTo>
                  <a:pt x="190" y="470"/>
                  <a:pt x="189" y="469"/>
                  <a:pt x="189" y="468"/>
                </a:cubicBezTo>
                <a:cubicBezTo>
                  <a:pt x="184" y="468"/>
                  <a:pt x="179" y="468"/>
                  <a:pt x="174" y="468"/>
                </a:cubicBezTo>
                <a:cubicBezTo>
                  <a:pt x="172" y="468"/>
                  <a:pt x="171" y="466"/>
                  <a:pt x="168" y="466"/>
                </a:cubicBezTo>
                <a:cubicBezTo>
                  <a:pt x="168" y="468"/>
                  <a:pt x="168" y="469"/>
                  <a:pt x="167" y="469"/>
                </a:cubicBezTo>
                <a:cubicBezTo>
                  <a:pt x="166" y="466"/>
                  <a:pt x="163" y="470"/>
                  <a:pt x="162" y="469"/>
                </a:cubicBezTo>
                <a:cubicBezTo>
                  <a:pt x="159" y="470"/>
                  <a:pt x="159" y="468"/>
                  <a:pt x="156" y="468"/>
                </a:cubicBezTo>
                <a:cubicBezTo>
                  <a:pt x="156" y="469"/>
                  <a:pt x="155" y="469"/>
                  <a:pt x="154" y="469"/>
                </a:cubicBezTo>
                <a:cubicBezTo>
                  <a:pt x="155" y="470"/>
                  <a:pt x="154" y="470"/>
                  <a:pt x="153" y="470"/>
                </a:cubicBezTo>
                <a:cubicBezTo>
                  <a:pt x="153" y="472"/>
                  <a:pt x="153" y="473"/>
                  <a:pt x="151" y="473"/>
                </a:cubicBezTo>
                <a:cubicBezTo>
                  <a:pt x="150" y="475"/>
                  <a:pt x="148" y="475"/>
                  <a:pt x="145" y="474"/>
                </a:cubicBezTo>
                <a:cubicBezTo>
                  <a:pt x="146" y="478"/>
                  <a:pt x="145" y="481"/>
                  <a:pt x="142" y="482"/>
                </a:cubicBezTo>
                <a:cubicBezTo>
                  <a:pt x="142" y="482"/>
                  <a:pt x="142" y="483"/>
                  <a:pt x="141" y="483"/>
                </a:cubicBezTo>
                <a:cubicBezTo>
                  <a:pt x="138" y="484"/>
                  <a:pt x="135" y="485"/>
                  <a:pt x="131" y="486"/>
                </a:cubicBezTo>
                <a:cubicBezTo>
                  <a:pt x="129" y="489"/>
                  <a:pt x="125" y="490"/>
                  <a:pt x="124" y="495"/>
                </a:cubicBezTo>
                <a:cubicBezTo>
                  <a:pt x="129" y="494"/>
                  <a:pt x="131" y="496"/>
                  <a:pt x="135" y="496"/>
                </a:cubicBezTo>
                <a:cubicBezTo>
                  <a:pt x="137" y="494"/>
                  <a:pt x="139" y="494"/>
                  <a:pt x="140" y="493"/>
                </a:cubicBezTo>
                <a:cubicBezTo>
                  <a:pt x="142" y="492"/>
                  <a:pt x="143" y="490"/>
                  <a:pt x="145" y="491"/>
                </a:cubicBezTo>
                <a:cubicBezTo>
                  <a:pt x="146" y="491"/>
                  <a:pt x="148" y="492"/>
                  <a:pt x="149" y="492"/>
                </a:cubicBezTo>
                <a:cubicBezTo>
                  <a:pt x="150" y="492"/>
                  <a:pt x="151" y="492"/>
                  <a:pt x="149" y="493"/>
                </a:cubicBezTo>
                <a:cubicBezTo>
                  <a:pt x="150" y="494"/>
                  <a:pt x="148" y="495"/>
                  <a:pt x="148" y="497"/>
                </a:cubicBezTo>
                <a:cubicBezTo>
                  <a:pt x="148" y="497"/>
                  <a:pt x="148" y="498"/>
                  <a:pt x="148" y="499"/>
                </a:cubicBezTo>
                <a:cubicBezTo>
                  <a:pt x="148" y="499"/>
                  <a:pt x="148" y="499"/>
                  <a:pt x="148" y="500"/>
                </a:cubicBezTo>
                <a:cubicBezTo>
                  <a:pt x="149" y="500"/>
                  <a:pt x="150" y="500"/>
                  <a:pt x="149" y="501"/>
                </a:cubicBezTo>
                <a:cubicBezTo>
                  <a:pt x="149" y="503"/>
                  <a:pt x="155" y="504"/>
                  <a:pt x="151" y="506"/>
                </a:cubicBezTo>
                <a:cubicBezTo>
                  <a:pt x="151" y="506"/>
                  <a:pt x="151" y="506"/>
                  <a:pt x="150" y="506"/>
                </a:cubicBezTo>
                <a:cubicBezTo>
                  <a:pt x="149" y="506"/>
                  <a:pt x="149" y="507"/>
                  <a:pt x="147" y="508"/>
                </a:cubicBezTo>
                <a:cubicBezTo>
                  <a:pt x="146" y="508"/>
                  <a:pt x="145" y="509"/>
                  <a:pt x="145" y="511"/>
                </a:cubicBezTo>
                <a:cubicBezTo>
                  <a:pt x="145" y="514"/>
                  <a:pt x="148" y="514"/>
                  <a:pt x="147" y="517"/>
                </a:cubicBezTo>
                <a:cubicBezTo>
                  <a:pt x="147" y="518"/>
                  <a:pt x="146" y="518"/>
                  <a:pt x="145" y="520"/>
                </a:cubicBezTo>
                <a:cubicBezTo>
                  <a:pt x="144" y="520"/>
                  <a:pt x="145" y="523"/>
                  <a:pt x="143" y="523"/>
                </a:cubicBezTo>
                <a:cubicBezTo>
                  <a:pt x="143" y="525"/>
                  <a:pt x="143" y="525"/>
                  <a:pt x="141" y="526"/>
                </a:cubicBezTo>
                <a:cubicBezTo>
                  <a:pt x="142" y="528"/>
                  <a:pt x="140" y="528"/>
                  <a:pt x="140" y="529"/>
                </a:cubicBezTo>
                <a:cubicBezTo>
                  <a:pt x="137" y="528"/>
                  <a:pt x="138" y="532"/>
                  <a:pt x="135" y="531"/>
                </a:cubicBezTo>
                <a:cubicBezTo>
                  <a:pt x="133" y="531"/>
                  <a:pt x="134" y="534"/>
                  <a:pt x="131" y="533"/>
                </a:cubicBezTo>
                <a:cubicBezTo>
                  <a:pt x="131" y="534"/>
                  <a:pt x="131" y="534"/>
                  <a:pt x="130" y="534"/>
                </a:cubicBezTo>
                <a:cubicBezTo>
                  <a:pt x="129" y="534"/>
                  <a:pt x="128" y="534"/>
                  <a:pt x="127" y="534"/>
                </a:cubicBezTo>
                <a:cubicBezTo>
                  <a:pt x="127" y="535"/>
                  <a:pt x="126" y="534"/>
                  <a:pt x="125" y="535"/>
                </a:cubicBezTo>
                <a:cubicBezTo>
                  <a:pt x="125" y="535"/>
                  <a:pt x="125" y="536"/>
                  <a:pt x="125" y="536"/>
                </a:cubicBezTo>
                <a:cubicBezTo>
                  <a:pt x="124" y="536"/>
                  <a:pt x="124" y="537"/>
                  <a:pt x="122" y="537"/>
                </a:cubicBezTo>
                <a:cubicBezTo>
                  <a:pt x="120" y="537"/>
                  <a:pt x="117" y="537"/>
                  <a:pt x="115" y="537"/>
                </a:cubicBezTo>
                <a:cubicBezTo>
                  <a:pt x="114" y="537"/>
                  <a:pt x="114" y="538"/>
                  <a:pt x="113" y="538"/>
                </a:cubicBezTo>
                <a:cubicBezTo>
                  <a:pt x="113" y="539"/>
                  <a:pt x="113" y="539"/>
                  <a:pt x="112" y="539"/>
                </a:cubicBezTo>
                <a:cubicBezTo>
                  <a:pt x="110" y="540"/>
                  <a:pt x="108" y="542"/>
                  <a:pt x="105" y="542"/>
                </a:cubicBezTo>
                <a:cubicBezTo>
                  <a:pt x="104" y="542"/>
                  <a:pt x="104" y="541"/>
                  <a:pt x="104" y="540"/>
                </a:cubicBezTo>
                <a:cubicBezTo>
                  <a:pt x="103" y="540"/>
                  <a:pt x="102" y="540"/>
                  <a:pt x="101" y="540"/>
                </a:cubicBezTo>
                <a:cubicBezTo>
                  <a:pt x="99" y="540"/>
                  <a:pt x="100" y="544"/>
                  <a:pt x="98" y="544"/>
                </a:cubicBezTo>
                <a:cubicBezTo>
                  <a:pt x="95" y="545"/>
                  <a:pt x="92" y="546"/>
                  <a:pt x="90" y="547"/>
                </a:cubicBezTo>
                <a:cubicBezTo>
                  <a:pt x="89" y="550"/>
                  <a:pt x="92" y="549"/>
                  <a:pt x="93" y="550"/>
                </a:cubicBezTo>
                <a:cubicBezTo>
                  <a:pt x="94" y="551"/>
                  <a:pt x="95" y="551"/>
                  <a:pt x="95" y="553"/>
                </a:cubicBezTo>
                <a:cubicBezTo>
                  <a:pt x="95" y="555"/>
                  <a:pt x="92" y="555"/>
                  <a:pt x="92" y="557"/>
                </a:cubicBezTo>
                <a:cubicBezTo>
                  <a:pt x="90" y="557"/>
                  <a:pt x="89" y="558"/>
                  <a:pt x="89" y="560"/>
                </a:cubicBezTo>
                <a:cubicBezTo>
                  <a:pt x="90" y="561"/>
                  <a:pt x="91" y="561"/>
                  <a:pt x="92" y="561"/>
                </a:cubicBezTo>
                <a:cubicBezTo>
                  <a:pt x="93" y="561"/>
                  <a:pt x="94" y="561"/>
                  <a:pt x="95" y="561"/>
                </a:cubicBezTo>
                <a:cubicBezTo>
                  <a:pt x="97" y="561"/>
                  <a:pt x="99" y="561"/>
                  <a:pt x="101" y="562"/>
                </a:cubicBezTo>
                <a:cubicBezTo>
                  <a:pt x="101" y="561"/>
                  <a:pt x="103" y="561"/>
                  <a:pt x="103" y="560"/>
                </a:cubicBezTo>
                <a:cubicBezTo>
                  <a:pt x="103" y="559"/>
                  <a:pt x="104" y="559"/>
                  <a:pt x="105" y="559"/>
                </a:cubicBezTo>
                <a:cubicBezTo>
                  <a:pt x="107" y="567"/>
                  <a:pt x="97" y="562"/>
                  <a:pt x="94" y="565"/>
                </a:cubicBezTo>
                <a:cubicBezTo>
                  <a:pt x="93" y="569"/>
                  <a:pt x="98" y="568"/>
                  <a:pt x="101" y="568"/>
                </a:cubicBezTo>
                <a:cubicBezTo>
                  <a:pt x="101" y="568"/>
                  <a:pt x="102" y="568"/>
                  <a:pt x="102" y="568"/>
                </a:cubicBezTo>
                <a:cubicBezTo>
                  <a:pt x="104" y="568"/>
                  <a:pt x="105" y="568"/>
                  <a:pt x="107" y="568"/>
                </a:cubicBezTo>
                <a:cubicBezTo>
                  <a:pt x="109" y="568"/>
                  <a:pt x="108" y="565"/>
                  <a:pt x="111" y="566"/>
                </a:cubicBezTo>
                <a:cubicBezTo>
                  <a:pt x="115" y="566"/>
                  <a:pt x="118" y="565"/>
                  <a:pt x="123" y="565"/>
                </a:cubicBezTo>
                <a:cubicBezTo>
                  <a:pt x="123" y="565"/>
                  <a:pt x="124" y="564"/>
                  <a:pt x="124" y="565"/>
                </a:cubicBezTo>
                <a:cubicBezTo>
                  <a:pt x="123" y="566"/>
                  <a:pt x="123" y="567"/>
                  <a:pt x="123" y="569"/>
                </a:cubicBezTo>
                <a:cubicBezTo>
                  <a:pt x="126" y="569"/>
                  <a:pt x="128" y="570"/>
                  <a:pt x="130" y="571"/>
                </a:cubicBezTo>
                <a:cubicBezTo>
                  <a:pt x="133" y="572"/>
                  <a:pt x="135" y="572"/>
                  <a:pt x="135" y="574"/>
                </a:cubicBezTo>
                <a:cubicBezTo>
                  <a:pt x="135" y="575"/>
                  <a:pt x="131" y="577"/>
                  <a:pt x="130" y="574"/>
                </a:cubicBezTo>
                <a:cubicBezTo>
                  <a:pt x="128" y="575"/>
                  <a:pt x="128" y="572"/>
                  <a:pt x="125" y="573"/>
                </a:cubicBezTo>
                <a:cubicBezTo>
                  <a:pt x="126" y="576"/>
                  <a:pt x="121" y="577"/>
                  <a:pt x="124" y="578"/>
                </a:cubicBezTo>
                <a:cubicBezTo>
                  <a:pt x="125" y="578"/>
                  <a:pt x="125" y="578"/>
                  <a:pt x="125" y="579"/>
                </a:cubicBezTo>
                <a:cubicBezTo>
                  <a:pt x="126" y="580"/>
                  <a:pt x="127" y="581"/>
                  <a:pt x="129" y="580"/>
                </a:cubicBezTo>
                <a:cubicBezTo>
                  <a:pt x="130" y="580"/>
                  <a:pt x="131" y="579"/>
                  <a:pt x="132" y="579"/>
                </a:cubicBezTo>
                <a:cubicBezTo>
                  <a:pt x="134" y="579"/>
                  <a:pt x="133" y="580"/>
                  <a:pt x="133" y="580"/>
                </a:cubicBezTo>
                <a:cubicBezTo>
                  <a:pt x="135" y="581"/>
                  <a:pt x="137" y="580"/>
                  <a:pt x="138" y="580"/>
                </a:cubicBezTo>
                <a:cubicBezTo>
                  <a:pt x="139" y="580"/>
                  <a:pt x="139" y="579"/>
                  <a:pt x="139" y="578"/>
                </a:cubicBezTo>
                <a:cubicBezTo>
                  <a:pt x="140" y="578"/>
                  <a:pt x="141" y="578"/>
                  <a:pt x="141" y="578"/>
                </a:cubicBezTo>
                <a:cubicBezTo>
                  <a:pt x="142" y="580"/>
                  <a:pt x="143" y="582"/>
                  <a:pt x="144" y="583"/>
                </a:cubicBezTo>
                <a:cubicBezTo>
                  <a:pt x="144" y="585"/>
                  <a:pt x="144" y="586"/>
                  <a:pt x="144" y="587"/>
                </a:cubicBezTo>
                <a:cubicBezTo>
                  <a:pt x="145" y="587"/>
                  <a:pt x="145" y="589"/>
                  <a:pt x="145" y="589"/>
                </a:cubicBezTo>
                <a:cubicBezTo>
                  <a:pt x="146" y="590"/>
                  <a:pt x="148" y="590"/>
                  <a:pt x="148" y="591"/>
                </a:cubicBezTo>
                <a:cubicBezTo>
                  <a:pt x="149" y="593"/>
                  <a:pt x="150" y="593"/>
                  <a:pt x="150" y="594"/>
                </a:cubicBezTo>
                <a:cubicBezTo>
                  <a:pt x="151" y="595"/>
                  <a:pt x="152" y="595"/>
                  <a:pt x="151" y="595"/>
                </a:cubicBezTo>
                <a:cubicBezTo>
                  <a:pt x="152" y="596"/>
                  <a:pt x="152" y="596"/>
                  <a:pt x="152" y="597"/>
                </a:cubicBezTo>
                <a:cubicBezTo>
                  <a:pt x="158" y="597"/>
                  <a:pt x="161" y="599"/>
                  <a:pt x="167" y="598"/>
                </a:cubicBezTo>
                <a:cubicBezTo>
                  <a:pt x="169" y="599"/>
                  <a:pt x="167" y="595"/>
                  <a:pt x="171" y="595"/>
                </a:cubicBezTo>
                <a:cubicBezTo>
                  <a:pt x="171" y="595"/>
                  <a:pt x="171" y="594"/>
                  <a:pt x="172" y="594"/>
                </a:cubicBezTo>
                <a:cubicBezTo>
                  <a:pt x="175" y="592"/>
                  <a:pt x="181" y="592"/>
                  <a:pt x="187" y="591"/>
                </a:cubicBezTo>
                <a:cubicBezTo>
                  <a:pt x="187" y="591"/>
                  <a:pt x="187" y="590"/>
                  <a:pt x="188" y="590"/>
                </a:cubicBezTo>
                <a:cubicBezTo>
                  <a:pt x="188" y="590"/>
                  <a:pt x="189" y="590"/>
                  <a:pt x="190" y="590"/>
                </a:cubicBezTo>
                <a:cubicBezTo>
                  <a:pt x="190" y="590"/>
                  <a:pt x="190" y="589"/>
                  <a:pt x="191" y="589"/>
                </a:cubicBezTo>
                <a:cubicBezTo>
                  <a:pt x="191" y="590"/>
                  <a:pt x="191" y="591"/>
                  <a:pt x="190" y="590"/>
                </a:cubicBezTo>
                <a:cubicBezTo>
                  <a:pt x="189" y="592"/>
                  <a:pt x="187" y="594"/>
                  <a:pt x="186" y="594"/>
                </a:cubicBezTo>
                <a:cubicBezTo>
                  <a:pt x="183" y="595"/>
                  <a:pt x="182" y="596"/>
                  <a:pt x="179" y="596"/>
                </a:cubicBezTo>
                <a:cubicBezTo>
                  <a:pt x="178" y="598"/>
                  <a:pt x="176" y="599"/>
                  <a:pt x="174" y="599"/>
                </a:cubicBezTo>
                <a:cubicBezTo>
                  <a:pt x="173" y="602"/>
                  <a:pt x="172" y="604"/>
                  <a:pt x="170" y="605"/>
                </a:cubicBezTo>
                <a:cubicBezTo>
                  <a:pt x="170" y="605"/>
                  <a:pt x="169" y="606"/>
                  <a:pt x="170" y="607"/>
                </a:cubicBezTo>
                <a:cubicBezTo>
                  <a:pt x="170" y="607"/>
                  <a:pt x="171" y="608"/>
                  <a:pt x="171" y="608"/>
                </a:cubicBezTo>
                <a:cubicBezTo>
                  <a:pt x="171" y="608"/>
                  <a:pt x="169" y="609"/>
                  <a:pt x="170" y="610"/>
                </a:cubicBezTo>
                <a:cubicBezTo>
                  <a:pt x="163" y="610"/>
                  <a:pt x="160" y="608"/>
                  <a:pt x="154" y="609"/>
                </a:cubicBezTo>
                <a:cubicBezTo>
                  <a:pt x="154" y="608"/>
                  <a:pt x="153" y="608"/>
                  <a:pt x="152" y="608"/>
                </a:cubicBezTo>
                <a:cubicBezTo>
                  <a:pt x="152" y="607"/>
                  <a:pt x="151" y="606"/>
                  <a:pt x="151" y="605"/>
                </a:cubicBezTo>
                <a:cubicBezTo>
                  <a:pt x="150" y="605"/>
                  <a:pt x="150" y="604"/>
                  <a:pt x="149" y="604"/>
                </a:cubicBezTo>
                <a:cubicBezTo>
                  <a:pt x="148" y="604"/>
                  <a:pt x="148" y="603"/>
                  <a:pt x="147" y="603"/>
                </a:cubicBezTo>
                <a:cubicBezTo>
                  <a:pt x="143" y="603"/>
                  <a:pt x="142" y="601"/>
                  <a:pt x="138" y="601"/>
                </a:cubicBezTo>
                <a:cubicBezTo>
                  <a:pt x="138" y="601"/>
                  <a:pt x="137" y="601"/>
                  <a:pt x="136" y="601"/>
                </a:cubicBezTo>
                <a:cubicBezTo>
                  <a:pt x="136" y="601"/>
                  <a:pt x="136" y="602"/>
                  <a:pt x="135" y="602"/>
                </a:cubicBezTo>
                <a:cubicBezTo>
                  <a:pt x="129" y="602"/>
                  <a:pt x="124" y="600"/>
                  <a:pt x="120" y="602"/>
                </a:cubicBezTo>
                <a:cubicBezTo>
                  <a:pt x="119" y="603"/>
                  <a:pt x="119" y="607"/>
                  <a:pt x="119" y="610"/>
                </a:cubicBezTo>
                <a:cubicBezTo>
                  <a:pt x="117" y="610"/>
                  <a:pt x="115" y="611"/>
                  <a:pt x="113" y="612"/>
                </a:cubicBezTo>
                <a:cubicBezTo>
                  <a:pt x="111" y="611"/>
                  <a:pt x="109" y="609"/>
                  <a:pt x="106" y="609"/>
                </a:cubicBezTo>
                <a:cubicBezTo>
                  <a:pt x="106" y="610"/>
                  <a:pt x="106" y="612"/>
                  <a:pt x="106" y="614"/>
                </a:cubicBezTo>
                <a:cubicBezTo>
                  <a:pt x="103" y="615"/>
                  <a:pt x="102" y="617"/>
                  <a:pt x="102" y="622"/>
                </a:cubicBezTo>
                <a:cubicBezTo>
                  <a:pt x="100" y="622"/>
                  <a:pt x="100" y="624"/>
                  <a:pt x="99" y="626"/>
                </a:cubicBezTo>
                <a:cubicBezTo>
                  <a:pt x="96" y="625"/>
                  <a:pt x="96" y="628"/>
                  <a:pt x="93" y="628"/>
                </a:cubicBezTo>
                <a:cubicBezTo>
                  <a:pt x="92" y="629"/>
                  <a:pt x="91" y="631"/>
                  <a:pt x="89" y="631"/>
                </a:cubicBezTo>
                <a:cubicBezTo>
                  <a:pt x="89" y="633"/>
                  <a:pt x="88" y="634"/>
                  <a:pt x="86" y="634"/>
                </a:cubicBezTo>
                <a:cubicBezTo>
                  <a:pt x="86" y="636"/>
                  <a:pt x="85" y="638"/>
                  <a:pt x="83" y="639"/>
                </a:cubicBezTo>
                <a:cubicBezTo>
                  <a:pt x="83" y="637"/>
                  <a:pt x="82" y="636"/>
                  <a:pt x="80" y="636"/>
                </a:cubicBezTo>
                <a:cubicBezTo>
                  <a:pt x="79" y="636"/>
                  <a:pt x="79" y="637"/>
                  <a:pt x="79" y="638"/>
                </a:cubicBezTo>
                <a:cubicBezTo>
                  <a:pt x="78" y="638"/>
                  <a:pt x="78" y="638"/>
                  <a:pt x="78" y="639"/>
                </a:cubicBezTo>
                <a:cubicBezTo>
                  <a:pt x="77" y="639"/>
                  <a:pt x="77" y="640"/>
                  <a:pt x="77" y="641"/>
                </a:cubicBezTo>
                <a:cubicBezTo>
                  <a:pt x="76" y="641"/>
                  <a:pt x="76" y="641"/>
                  <a:pt x="76" y="642"/>
                </a:cubicBezTo>
                <a:cubicBezTo>
                  <a:pt x="74" y="642"/>
                  <a:pt x="74" y="644"/>
                  <a:pt x="73" y="644"/>
                </a:cubicBezTo>
                <a:cubicBezTo>
                  <a:pt x="73" y="645"/>
                  <a:pt x="72" y="645"/>
                  <a:pt x="71" y="645"/>
                </a:cubicBezTo>
                <a:cubicBezTo>
                  <a:pt x="71" y="646"/>
                  <a:pt x="70" y="646"/>
                  <a:pt x="70" y="646"/>
                </a:cubicBezTo>
                <a:cubicBezTo>
                  <a:pt x="68" y="648"/>
                  <a:pt x="67" y="650"/>
                  <a:pt x="65" y="651"/>
                </a:cubicBezTo>
                <a:cubicBezTo>
                  <a:pt x="62" y="651"/>
                  <a:pt x="62" y="653"/>
                  <a:pt x="60" y="653"/>
                </a:cubicBezTo>
                <a:cubicBezTo>
                  <a:pt x="55" y="652"/>
                  <a:pt x="54" y="655"/>
                  <a:pt x="50" y="654"/>
                </a:cubicBezTo>
                <a:cubicBezTo>
                  <a:pt x="49" y="655"/>
                  <a:pt x="48" y="656"/>
                  <a:pt x="47" y="656"/>
                </a:cubicBezTo>
                <a:cubicBezTo>
                  <a:pt x="45" y="659"/>
                  <a:pt x="40" y="658"/>
                  <a:pt x="42" y="664"/>
                </a:cubicBezTo>
                <a:cubicBezTo>
                  <a:pt x="44" y="664"/>
                  <a:pt x="46" y="664"/>
                  <a:pt x="48" y="664"/>
                </a:cubicBezTo>
                <a:cubicBezTo>
                  <a:pt x="48" y="663"/>
                  <a:pt x="50" y="663"/>
                  <a:pt x="52" y="663"/>
                </a:cubicBezTo>
                <a:cubicBezTo>
                  <a:pt x="52" y="662"/>
                  <a:pt x="52" y="661"/>
                  <a:pt x="54" y="661"/>
                </a:cubicBezTo>
                <a:cubicBezTo>
                  <a:pt x="53" y="662"/>
                  <a:pt x="54" y="662"/>
                  <a:pt x="55" y="662"/>
                </a:cubicBezTo>
                <a:cubicBezTo>
                  <a:pt x="55" y="662"/>
                  <a:pt x="56" y="662"/>
                  <a:pt x="56" y="663"/>
                </a:cubicBezTo>
                <a:cubicBezTo>
                  <a:pt x="60" y="663"/>
                  <a:pt x="60" y="668"/>
                  <a:pt x="60" y="672"/>
                </a:cubicBezTo>
                <a:cubicBezTo>
                  <a:pt x="63" y="673"/>
                  <a:pt x="64" y="671"/>
                  <a:pt x="67" y="671"/>
                </a:cubicBezTo>
                <a:cubicBezTo>
                  <a:pt x="67" y="670"/>
                  <a:pt x="69" y="670"/>
                  <a:pt x="69" y="669"/>
                </a:cubicBezTo>
                <a:cubicBezTo>
                  <a:pt x="73" y="668"/>
                  <a:pt x="68" y="667"/>
                  <a:pt x="69" y="664"/>
                </a:cubicBezTo>
                <a:cubicBezTo>
                  <a:pt x="74" y="666"/>
                  <a:pt x="70" y="659"/>
                  <a:pt x="74" y="659"/>
                </a:cubicBezTo>
                <a:cubicBezTo>
                  <a:pt x="74" y="660"/>
                  <a:pt x="74" y="662"/>
                  <a:pt x="74" y="663"/>
                </a:cubicBezTo>
                <a:cubicBezTo>
                  <a:pt x="77" y="664"/>
                  <a:pt x="76" y="660"/>
                  <a:pt x="79" y="661"/>
                </a:cubicBezTo>
                <a:cubicBezTo>
                  <a:pt x="82" y="662"/>
                  <a:pt x="82" y="659"/>
                  <a:pt x="85" y="660"/>
                </a:cubicBezTo>
                <a:cubicBezTo>
                  <a:pt x="86" y="658"/>
                  <a:pt x="85" y="655"/>
                  <a:pt x="88" y="654"/>
                </a:cubicBezTo>
                <a:cubicBezTo>
                  <a:pt x="90" y="654"/>
                  <a:pt x="90" y="655"/>
                  <a:pt x="92" y="655"/>
                </a:cubicBezTo>
                <a:cubicBezTo>
                  <a:pt x="92" y="655"/>
                  <a:pt x="92" y="654"/>
                  <a:pt x="93" y="654"/>
                </a:cubicBezTo>
                <a:cubicBezTo>
                  <a:pt x="94" y="654"/>
                  <a:pt x="95" y="654"/>
                  <a:pt x="96" y="654"/>
                </a:cubicBezTo>
                <a:cubicBezTo>
                  <a:pt x="97" y="655"/>
                  <a:pt x="99" y="655"/>
                  <a:pt x="99" y="656"/>
                </a:cubicBezTo>
                <a:cubicBezTo>
                  <a:pt x="100" y="656"/>
                  <a:pt x="102" y="656"/>
                  <a:pt x="102" y="657"/>
                </a:cubicBezTo>
                <a:cubicBezTo>
                  <a:pt x="104" y="657"/>
                  <a:pt x="106" y="656"/>
                  <a:pt x="106" y="658"/>
                </a:cubicBezTo>
                <a:cubicBezTo>
                  <a:pt x="107" y="659"/>
                  <a:pt x="108" y="659"/>
                  <a:pt x="109" y="659"/>
                </a:cubicBezTo>
                <a:cubicBezTo>
                  <a:pt x="109" y="657"/>
                  <a:pt x="112" y="658"/>
                  <a:pt x="111" y="655"/>
                </a:cubicBezTo>
                <a:cubicBezTo>
                  <a:pt x="110" y="655"/>
                  <a:pt x="110" y="652"/>
                  <a:pt x="111" y="652"/>
                </a:cubicBezTo>
                <a:cubicBezTo>
                  <a:pt x="111" y="654"/>
                  <a:pt x="114" y="654"/>
                  <a:pt x="114" y="656"/>
                </a:cubicBezTo>
                <a:cubicBezTo>
                  <a:pt x="113" y="657"/>
                  <a:pt x="113" y="658"/>
                  <a:pt x="113" y="660"/>
                </a:cubicBezTo>
                <a:cubicBezTo>
                  <a:pt x="115" y="662"/>
                  <a:pt x="119" y="662"/>
                  <a:pt x="121" y="663"/>
                </a:cubicBezTo>
                <a:cubicBezTo>
                  <a:pt x="121" y="664"/>
                  <a:pt x="121" y="666"/>
                  <a:pt x="121" y="667"/>
                </a:cubicBezTo>
                <a:cubicBezTo>
                  <a:pt x="122" y="668"/>
                  <a:pt x="123" y="668"/>
                  <a:pt x="124" y="668"/>
                </a:cubicBezTo>
                <a:cubicBezTo>
                  <a:pt x="125" y="668"/>
                  <a:pt x="125" y="669"/>
                  <a:pt x="125" y="670"/>
                </a:cubicBezTo>
                <a:cubicBezTo>
                  <a:pt x="127" y="671"/>
                  <a:pt x="129" y="671"/>
                  <a:pt x="130" y="672"/>
                </a:cubicBezTo>
                <a:cubicBezTo>
                  <a:pt x="130" y="670"/>
                  <a:pt x="130" y="669"/>
                  <a:pt x="130" y="667"/>
                </a:cubicBezTo>
                <a:cubicBezTo>
                  <a:pt x="131" y="668"/>
                  <a:pt x="131" y="666"/>
                  <a:pt x="131" y="666"/>
                </a:cubicBezTo>
                <a:cubicBezTo>
                  <a:pt x="132" y="666"/>
                  <a:pt x="133" y="666"/>
                  <a:pt x="133" y="666"/>
                </a:cubicBezTo>
                <a:cubicBezTo>
                  <a:pt x="134" y="666"/>
                  <a:pt x="134" y="664"/>
                  <a:pt x="134" y="664"/>
                </a:cubicBezTo>
                <a:cubicBezTo>
                  <a:pt x="135" y="664"/>
                  <a:pt x="136" y="663"/>
                  <a:pt x="136" y="663"/>
                </a:cubicBezTo>
                <a:cubicBezTo>
                  <a:pt x="137" y="663"/>
                  <a:pt x="136" y="662"/>
                  <a:pt x="137" y="662"/>
                </a:cubicBezTo>
                <a:cubicBezTo>
                  <a:pt x="138" y="662"/>
                  <a:pt x="138" y="662"/>
                  <a:pt x="138" y="662"/>
                </a:cubicBezTo>
                <a:cubicBezTo>
                  <a:pt x="139" y="660"/>
                  <a:pt x="139" y="658"/>
                  <a:pt x="139" y="656"/>
                </a:cubicBezTo>
                <a:cubicBezTo>
                  <a:pt x="139" y="656"/>
                  <a:pt x="140" y="656"/>
                  <a:pt x="140" y="655"/>
                </a:cubicBezTo>
                <a:cubicBezTo>
                  <a:pt x="140" y="654"/>
                  <a:pt x="142" y="653"/>
                  <a:pt x="141" y="652"/>
                </a:cubicBezTo>
                <a:cubicBezTo>
                  <a:pt x="141" y="651"/>
                  <a:pt x="139" y="651"/>
                  <a:pt x="138" y="650"/>
                </a:cubicBezTo>
                <a:cubicBezTo>
                  <a:pt x="141" y="650"/>
                  <a:pt x="143" y="650"/>
                  <a:pt x="144" y="649"/>
                </a:cubicBezTo>
                <a:cubicBezTo>
                  <a:pt x="146" y="646"/>
                  <a:pt x="142" y="644"/>
                  <a:pt x="144" y="643"/>
                </a:cubicBezTo>
                <a:cubicBezTo>
                  <a:pt x="147" y="643"/>
                  <a:pt x="145" y="648"/>
                  <a:pt x="148" y="647"/>
                </a:cubicBezTo>
                <a:cubicBezTo>
                  <a:pt x="156" y="645"/>
                  <a:pt x="161" y="647"/>
                  <a:pt x="170" y="646"/>
                </a:cubicBezTo>
                <a:cubicBezTo>
                  <a:pt x="170" y="647"/>
                  <a:pt x="171" y="647"/>
                  <a:pt x="172" y="647"/>
                </a:cubicBezTo>
                <a:cubicBezTo>
                  <a:pt x="171" y="648"/>
                  <a:pt x="172" y="648"/>
                  <a:pt x="173" y="648"/>
                </a:cubicBezTo>
                <a:cubicBezTo>
                  <a:pt x="173" y="648"/>
                  <a:pt x="174" y="648"/>
                  <a:pt x="174" y="649"/>
                </a:cubicBezTo>
                <a:cubicBezTo>
                  <a:pt x="174" y="649"/>
                  <a:pt x="175" y="649"/>
                  <a:pt x="175" y="650"/>
                </a:cubicBezTo>
                <a:cubicBezTo>
                  <a:pt x="176" y="651"/>
                  <a:pt x="178" y="652"/>
                  <a:pt x="179" y="654"/>
                </a:cubicBezTo>
                <a:cubicBezTo>
                  <a:pt x="179" y="656"/>
                  <a:pt x="180" y="658"/>
                  <a:pt x="181" y="660"/>
                </a:cubicBezTo>
                <a:cubicBezTo>
                  <a:pt x="183" y="660"/>
                  <a:pt x="181" y="665"/>
                  <a:pt x="185" y="664"/>
                </a:cubicBezTo>
                <a:cubicBezTo>
                  <a:pt x="184" y="661"/>
                  <a:pt x="186" y="661"/>
                  <a:pt x="186" y="659"/>
                </a:cubicBezTo>
                <a:cubicBezTo>
                  <a:pt x="185" y="658"/>
                  <a:pt x="185" y="657"/>
                  <a:pt x="187" y="656"/>
                </a:cubicBezTo>
                <a:cubicBezTo>
                  <a:pt x="190" y="656"/>
                  <a:pt x="192" y="658"/>
                  <a:pt x="196" y="658"/>
                </a:cubicBezTo>
                <a:cubicBezTo>
                  <a:pt x="196" y="659"/>
                  <a:pt x="197" y="660"/>
                  <a:pt x="199" y="660"/>
                </a:cubicBezTo>
                <a:cubicBezTo>
                  <a:pt x="199" y="661"/>
                  <a:pt x="200" y="662"/>
                  <a:pt x="202" y="662"/>
                </a:cubicBezTo>
                <a:cubicBezTo>
                  <a:pt x="203" y="661"/>
                  <a:pt x="203" y="660"/>
                  <a:pt x="203" y="658"/>
                </a:cubicBezTo>
                <a:cubicBezTo>
                  <a:pt x="207" y="657"/>
                  <a:pt x="199" y="654"/>
                  <a:pt x="203" y="653"/>
                </a:cubicBezTo>
                <a:cubicBezTo>
                  <a:pt x="205" y="655"/>
                  <a:pt x="208" y="655"/>
                  <a:pt x="213" y="655"/>
                </a:cubicBezTo>
                <a:cubicBezTo>
                  <a:pt x="215" y="655"/>
                  <a:pt x="215" y="657"/>
                  <a:pt x="218" y="657"/>
                </a:cubicBezTo>
                <a:cubicBezTo>
                  <a:pt x="221" y="655"/>
                  <a:pt x="225" y="653"/>
                  <a:pt x="230" y="653"/>
                </a:cubicBezTo>
                <a:cubicBezTo>
                  <a:pt x="231" y="652"/>
                  <a:pt x="231" y="651"/>
                  <a:pt x="231" y="649"/>
                </a:cubicBezTo>
                <a:cubicBezTo>
                  <a:pt x="231" y="647"/>
                  <a:pt x="232" y="647"/>
                  <a:pt x="233" y="647"/>
                </a:cubicBezTo>
                <a:cubicBezTo>
                  <a:pt x="233" y="649"/>
                  <a:pt x="233" y="652"/>
                  <a:pt x="234" y="653"/>
                </a:cubicBezTo>
                <a:cubicBezTo>
                  <a:pt x="236" y="653"/>
                  <a:pt x="237" y="654"/>
                  <a:pt x="237" y="655"/>
                </a:cubicBezTo>
                <a:cubicBezTo>
                  <a:pt x="239" y="655"/>
                  <a:pt x="239" y="654"/>
                  <a:pt x="240" y="654"/>
                </a:cubicBezTo>
                <a:cubicBezTo>
                  <a:pt x="240" y="653"/>
                  <a:pt x="241" y="653"/>
                  <a:pt x="241" y="654"/>
                </a:cubicBezTo>
                <a:cubicBezTo>
                  <a:pt x="241" y="655"/>
                  <a:pt x="241" y="656"/>
                  <a:pt x="241" y="657"/>
                </a:cubicBezTo>
                <a:cubicBezTo>
                  <a:pt x="245" y="657"/>
                  <a:pt x="243" y="653"/>
                  <a:pt x="247" y="654"/>
                </a:cubicBezTo>
                <a:cubicBezTo>
                  <a:pt x="247" y="654"/>
                  <a:pt x="247" y="655"/>
                  <a:pt x="247" y="655"/>
                </a:cubicBezTo>
                <a:cubicBezTo>
                  <a:pt x="249" y="656"/>
                  <a:pt x="249" y="657"/>
                  <a:pt x="248" y="658"/>
                </a:cubicBezTo>
                <a:cubicBezTo>
                  <a:pt x="248" y="660"/>
                  <a:pt x="249" y="660"/>
                  <a:pt x="249" y="662"/>
                </a:cubicBezTo>
                <a:cubicBezTo>
                  <a:pt x="250" y="662"/>
                  <a:pt x="251" y="662"/>
                  <a:pt x="251" y="662"/>
                </a:cubicBezTo>
                <a:cubicBezTo>
                  <a:pt x="251" y="663"/>
                  <a:pt x="251" y="664"/>
                  <a:pt x="252" y="664"/>
                </a:cubicBezTo>
                <a:cubicBezTo>
                  <a:pt x="252" y="663"/>
                  <a:pt x="254" y="663"/>
                  <a:pt x="254" y="663"/>
                </a:cubicBezTo>
                <a:cubicBezTo>
                  <a:pt x="254" y="662"/>
                  <a:pt x="255" y="662"/>
                  <a:pt x="255" y="662"/>
                </a:cubicBezTo>
                <a:cubicBezTo>
                  <a:pt x="256" y="661"/>
                  <a:pt x="257" y="661"/>
                  <a:pt x="258" y="661"/>
                </a:cubicBezTo>
                <a:cubicBezTo>
                  <a:pt x="262" y="661"/>
                  <a:pt x="262" y="663"/>
                  <a:pt x="265" y="662"/>
                </a:cubicBezTo>
                <a:cubicBezTo>
                  <a:pt x="269" y="661"/>
                  <a:pt x="272" y="661"/>
                  <a:pt x="276" y="661"/>
                </a:cubicBezTo>
                <a:cubicBezTo>
                  <a:pt x="276" y="661"/>
                  <a:pt x="276" y="661"/>
                  <a:pt x="276" y="661"/>
                </a:cubicBezTo>
                <a:cubicBezTo>
                  <a:pt x="278" y="661"/>
                  <a:pt x="280" y="662"/>
                  <a:pt x="282" y="663"/>
                </a:cubicBezTo>
                <a:cubicBezTo>
                  <a:pt x="282" y="663"/>
                  <a:pt x="282" y="664"/>
                  <a:pt x="282" y="664"/>
                </a:cubicBezTo>
                <a:cubicBezTo>
                  <a:pt x="282" y="664"/>
                  <a:pt x="283" y="664"/>
                  <a:pt x="283" y="664"/>
                </a:cubicBezTo>
                <a:cubicBezTo>
                  <a:pt x="283" y="664"/>
                  <a:pt x="284" y="664"/>
                  <a:pt x="284" y="664"/>
                </a:cubicBezTo>
                <a:cubicBezTo>
                  <a:pt x="285" y="665"/>
                  <a:pt x="286" y="665"/>
                  <a:pt x="287" y="666"/>
                </a:cubicBezTo>
                <a:cubicBezTo>
                  <a:pt x="287" y="667"/>
                  <a:pt x="288" y="667"/>
                  <a:pt x="289" y="667"/>
                </a:cubicBezTo>
                <a:cubicBezTo>
                  <a:pt x="289" y="667"/>
                  <a:pt x="289" y="667"/>
                  <a:pt x="290" y="667"/>
                </a:cubicBezTo>
                <a:cubicBezTo>
                  <a:pt x="290" y="667"/>
                  <a:pt x="289" y="668"/>
                  <a:pt x="290" y="668"/>
                </a:cubicBezTo>
                <a:cubicBezTo>
                  <a:pt x="290" y="669"/>
                  <a:pt x="291" y="669"/>
                  <a:pt x="293" y="669"/>
                </a:cubicBezTo>
                <a:cubicBezTo>
                  <a:pt x="293" y="669"/>
                  <a:pt x="293" y="669"/>
                  <a:pt x="294" y="669"/>
                </a:cubicBezTo>
                <a:cubicBezTo>
                  <a:pt x="296" y="669"/>
                  <a:pt x="297" y="667"/>
                  <a:pt x="299" y="667"/>
                </a:cubicBezTo>
                <a:cubicBezTo>
                  <a:pt x="301" y="667"/>
                  <a:pt x="301" y="666"/>
                  <a:pt x="303" y="666"/>
                </a:cubicBezTo>
                <a:cubicBezTo>
                  <a:pt x="304" y="666"/>
                  <a:pt x="306" y="666"/>
                  <a:pt x="308" y="666"/>
                </a:cubicBezTo>
                <a:cubicBezTo>
                  <a:pt x="308" y="665"/>
                  <a:pt x="310" y="665"/>
                  <a:pt x="312" y="665"/>
                </a:cubicBezTo>
                <a:cubicBezTo>
                  <a:pt x="312" y="664"/>
                  <a:pt x="314" y="664"/>
                  <a:pt x="314" y="663"/>
                </a:cubicBezTo>
                <a:cubicBezTo>
                  <a:pt x="315" y="663"/>
                  <a:pt x="316" y="663"/>
                  <a:pt x="318" y="663"/>
                </a:cubicBezTo>
                <a:cubicBezTo>
                  <a:pt x="319" y="662"/>
                  <a:pt x="319" y="660"/>
                  <a:pt x="322" y="660"/>
                </a:cubicBezTo>
                <a:cubicBezTo>
                  <a:pt x="324" y="660"/>
                  <a:pt x="325" y="662"/>
                  <a:pt x="328" y="661"/>
                </a:cubicBezTo>
                <a:cubicBezTo>
                  <a:pt x="328" y="658"/>
                  <a:pt x="330" y="656"/>
                  <a:pt x="332" y="655"/>
                </a:cubicBezTo>
                <a:cubicBezTo>
                  <a:pt x="334" y="655"/>
                  <a:pt x="335" y="653"/>
                  <a:pt x="338" y="654"/>
                </a:cubicBezTo>
                <a:cubicBezTo>
                  <a:pt x="338" y="652"/>
                  <a:pt x="342" y="653"/>
                  <a:pt x="343" y="651"/>
                </a:cubicBezTo>
                <a:cubicBezTo>
                  <a:pt x="346" y="651"/>
                  <a:pt x="346" y="648"/>
                  <a:pt x="348" y="648"/>
                </a:cubicBezTo>
                <a:cubicBezTo>
                  <a:pt x="348" y="645"/>
                  <a:pt x="348" y="643"/>
                  <a:pt x="348" y="640"/>
                </a:cubicBezTo>
                <a:cubicBezTo>
                  <a:pt x="352" y="641"/>
                  <a:pt x="350" y="636"/>
                  <a:pt x="353" y="636"/>
                </a:cubicBezTo>
                <a:cubicBezTo>
                  <a:pt x="353" y="633"/>
                  <a:pt x="356" y="633"/>
                  <a:pt x="355" y="629"/>
                </a:cubicBezTo>
                <a:cubicBezTo>
                  <a:pt x="353" y="627"/>
                  <a:pt x="347" y="628"/>
                  <a:pt x="343" y="628"/>
                </a:cubicBezTo>
                <a:cubicBezTo>
                  <a:pt x="343" y="628"/>
                  <a:pt x="343" y="629"/>
                  <a:pt x="342" y="629"/>
                </a:cubicBezTo>
                <a:cubicBezTo>
                  <a:pt x="339" y="628"/>
                  <a:pt x="339" y="628"/>
                  <a:pt x="336" y="630"/>
                </a:cubicBezTo>
                <a:cubicBezTo>
                  <a:pt x="336" y="630"/>
                  <a:pt x="336" y="631"/>
                  <a:pt x="335" y="631"/>
                </a:cubicBezTo>
                <a:cubicBezTo>
                  <a:pt x="334" y="631"/>
                  <a:pt x="332" y="631"/>
                  <a:pt x="332" y="632"/>
                </a:cubicBezTo>
                <a:cubicBezTo>
                  <a:pt x="332" y="633"/>
                  <a:pt x="331" y="633"/>
                  <a:pt x="330" y="633"/>
                </a:cubicBezTo>
                <a:cubicBezTo>
                  <a:pt x="330" y="632"/>
                  <a:pt x="330" y="632"/>
                  <a:pt x="331" y="632"/>
                </a:cubicBezTo>
                <a:cubicBezTo>
                  <a:pt x="331" y="630"/>
                  <a:pt x="331" y="629"/>
                  <a:pt x="330" y="629"/>
                </a:cubicBezTo>
                <a:cubicBezTo>
                  <a:pt x="329" y="629"/>
                  <a:pt x="329" y="629"/>
                  <a:pt x="329" y="628"/>
                </a:cubicBezTo>
                <a:cubicBezTo>
                  <a:pt x="328" y="627"/>
                  <a:pt x="325" y="627"/>
                  <a:pt x="323" y="627"/>
                </a:cubicBezTo>
                <a:cubicBezTo>
                  <a:pt x="323" y="628"/>
                  <a:pt x="321" y="627"/>
                  <a:pt x="321" y="629"/>
                </a:cubicBezTo>
                <a:cubicBezTo>
                  <a:pt x="320" y="629"/>
                  <a:pt x="319" y="630"/>
                  <a:pt x="318" y="630"/>
                </a:cubicBezTo>
                <a:cubicBezTo>
                  <a:pt x="316" y="630"/>
                  <a:pt x="315" y="630"/>
                  <a:pt x="315" y="629"/>
                </a:cubicBezTo>
                <a:cubicBezTo>
                  <a:pt x="314" y="626"/>
                  <a:pt x="320" y="629"/>
                  <a:pt x="319" y="627"/>
                </a:cubicBezTo>
                <a:cubicBezTo>
                  <a:pt x="321" y="627"/>
                  <a:pt x="321" y="625"/>
                  <a:pt x="323" y="626"/>
                </a:cubicBezTo>
                <a:cubicBezTo>
                  <a:pt x="323" y="625"/>
                  <a:pt x="323" y="624"/>
                  <a:pt x="322" y="624"/>
                </a:cubicBezTo>
                <a:cubicBezTo>
                  <a:pt x="321" y="624"/>
                  <a:pt x="321" y="624"/>
                  <a:pt x="321" y="623"/>
                </a:cubicBezTo>
                <a:cubicBezTo>
                  <a:pt x="319" y="623"/>
                  <a:pt x="318" y="623"/>
                  <a:pt x="318" y="622"/>
                </a:cubicBezTo>
                <a:cubicBezTo>
                  <a:pt x="320" y="622"/>
                  <a:pt x="322" y="622"/>
                  <a:pt x="323" y="621"/>
                </a:cubicBezTo>
                <a:cubicBezTo>
                  <a:pt x="323" y="622"/>
                  <a:pt x="325" y="622"/>
                  <a:pt x="327" y="622"/>
                </a:cubicBezTo>
                <a:cubicBezTo>
                  <a:pt x="328" y="621"/>
                  <a:pt x="328" y="620"/>
                  <a:pt x="330" y="620"/>
                </a:cubicBezTo>
                <a:cubicBezTo>
                  <a:pt x="330" y="620"/>
                  <a:pt x="330" y="620"/>
                  <a:pt x="330" y="620"/>
                </a:cubicBezTo>
                <a:cubicBezTo>
                  <a:pt x="331" y="620"/>
                  <a:pt x="331" y="620"/>
                  <a:pt x="331" y="620"/>
                </a:cubicBezTo>
                <a:cubicBezTo>
                  <a:pt x="333" y="620"/>
                  <a:pt x="334" y="618"/>
                  <a:pt x="334" y="616"/>
                </a:cubicBezTo>
                <a:cubicBezTo>
                  <a:pt x="334" y="616"/>
                  <a:pt x="334" y="616"/>
                  <a:pt x="334" y="615"/>
                </a:cubicBezTo>
                <a:cubicBezTo>
                  <a:pt x="335" y="613"/>
                  <a:pt x="336" y="611"/>
                  <a:pt x="336" y="609"/>
                </a:cubicBezTo>
                <a:cubicBezTo>
                  <a:pt x="334" y="609"/>
                  <a:pt x="334" y="608"/>
                  <a:pt x="333" y="608"/>
                </a:cubicBezTo>
                <a:cubicBezTo>
                  <a:pt x="332" y="609"/>
                  <a:pt x="327" y="610"/>
                  <a:pt x="326" y="608"/>
                </a:cubicBezTo>
                <a:cubicBezTo>
                  <a:pt x="329" y="608"/>
                  <a:pt x="331" y="607"/>
                  <a:pt x="333" y="607"/>
                </a:cubicBezTo>
                <a:cubicBezTo>
                  <a:pt x="333" y="605"/>
                  <a:pt x="333" y="605"/>
                  <a:pt x="334" y="605"/>
                </a:cubicBezTo>
                <a:cubicBezTo>
                  <a:pt x="335" y="605"/>
                  <a:pt x="335" y="604"/>
                  <a:pt x="335" y="604"/>
                </a:cubicBezTo>
                <a:cubicBezTo>
                  <a:pt x="336" y="603"/>
                  <a:pt x="335" y="601"/>
                  <a:pt x="337" y="601"/>
                </a:cubicBezTo>
                <a:cubicBezTo>
                  <a:pt x="337" y="602"/>
                  <a:pt x="339" y="602"/>
                  <a:pt x="339" y="604"/>
                </a:cubicBezTo>
                <a:cubicBezTo>
                  <a:pt x="338" y="604"/>
                  <a:pt x="337" y="606"/>
                  <a:pt x="339" y="607"/>
                </a:cubicBezTo>
                <a:cubicBezTo>
                  <a:pt x="340" y="604"/>
                  <a:pt x="342" y="608"/>
                  <a:pt x="344" y="607"/>
                </a:cubicBezTo>
                <a:cubicBezTo>
                  <a:pt x="346" y="606"/>
                  <a:pt x="345" y="603"/>
                  <a:pt x="347" y="604"/>
                </a:cubicBezTo>
                <a:cubicBezTo>
                  <a:pt x="348" y="605"/>
                  <a:pt x="348" y="604"/>
                  <a:pt x="348" y="603"/>
                </a:cubicBezTo>
                <a:cubicBezTo>
                  <a:pt x="349" y="603"/>
                  <a:pt x="349" y="604"/>
                  <a:pt x="350" y="604"/>
                </a:cubicBezTo>
                <a:cubicBezTo>
                  <a:pt x="350" y="600"/>
                  <a:pt x="348" y="599"/>
                  <a:pt x="347" y="596"/>
                </a:cubicBezTo>
                <a:cubicBezTo>
                  <a:pt x="346" y="596"/>
                  <a:pt x="346" y="596"/>
                  <a:pt x="346" y="595"/>
                </a:cubicBezTo>
                <a:cubicBezTo>
                  <a:pt x="345" y="595"/>
                  <a:pt x="343" y="596"/>
                  <a:pt x="343" y="594"/>
                </a:cubicBezTo>
                <a:cubicBezTo>
                  <a:pt x="344" y="595"/>
                  <a:pt x="346" y="594"/>
                  <a:pt x="346" y="595"/>
                </a:cubicBezTo>
                <a:cubicBezTo>
                  <a:pt x="347" y="596"/>
                  <a:pt x="347" y="596"/>
                  <a:pt x="347" y="596"/>
                </a:cubicBezTo>
                <a:cubicBezTo>
                  <a:pt x="349" y="596"/>
                  <a:pt x="349" y="597"/>
                  <a:pt x="350" y="597"/>
                </a:cubicBezTo>
                <a:cubicBezTo>
                  <a:pt x="350" y="596"/>
                  <a:pt x="350" y="595"/>
                  <a:pt x="350" y="594"/>
                </a:cubicBezTo>
                <a:cubicBezTo>
                  <a:pt x="348" y="593"/>
                  <a:pt x="346" y="592"/>
                  <a:pt x="346" y="589"/>
                </a:cubicBezTo>
                <a:cubicBezTo>
                  <a:pt x="348" y="591"/>
                  <a:pt x="350" y="591"/>
                  <a:pt x="350" y="594"/>
                </a:cubicBezTo>
                <a:cubicBezTo>
                  <a:pt x="353" y="594"/>
                  <a:pt x="350" y="599"/>
                  <a:pt x="353" y="597"/>
                </a:cubicBezTo>
                <a:cubicBezTo>
                  <a:pt x="354" y="597"/>
                  <a:pt x="354" y="596"/>
                  <a:pt x="354" y="595"/>
                </a:cubicBezTo>
                <a:cubicBezTo>
                  <a:pt x="355" y="595"/>
                  <a:pt x="356" y="595"/>
                  <a:pt x="357" y="595"/>
                </a:cubicBezTo>
                <a:cubicBezTo>
                  <a:pt x="358" y="595"/>
                  <a:pt x="358" y="593"/>
                  <a:pt x="359" y="592"/>
                </a:cubicBezTo>
                <a:cubicBezTo>
                  <a:pt x="361" y="592"/>
                  <a:pt x="362" y="592"/>
                  <a:pt x="363" y="592"/>
                </a:cubicBezTo>
                <a:cubicBezTo>
                  <a:pt x="363" y="592"/>
                  <a:pt x="364" y="591"/>
                  <a:pt x="365" y="591"/>
                </a:cubicBezTo>
                <a:cubicBezTo>
                  <a:pt x="365" y="591"/>
                  <a:pt x="365" y="590"/>
                  <a:pt x="365" y="590"/>
                </a:cubicBezTo>
                <a:cubicBezTo>
                  <a:pt x="366" y="589"/>
                  <a:pt x="366" y="587"/>
                  <a:pt x="368" y="587"/>
                </a:cubicBezTo>
                <a:cubicBezTo>
                  <a:pt x="368" y="586"/>
                  <a:pt x="368" y="586"/>
                  <a:pt x="368" y="586"/>
                </a:cubicBezTo>
                <a:cubicBezTo>
                  <a:pt x="368" y="584"/>
                  <a:pt x="368" y="582"/>
                  <a:pt x="368" y="579"/>
                </a:cubicBezTo>
                <a:cubicBezTo>
                  <a:pt x="368" y="579"/>
                  <a:pt x="369" y="579"/>
                  <a:pt x="369" y="579"/>
                </a:cubicBezTo>
                <a:cubicBezTo>
                  <a:pt x="369" y="578"/>
                  <a:pt x="370" y="578"/>
                  <a:pt x="370" y="577"/>
                </a:cubicBezTo>
                <a:cubicBezTo>
                  <a:pt x="371" y="577"/>
                  <a:pt x="371" y="576"/>
                  <a:pt x="371" y="576"/>
                </a:cubicBezTo>
                <a:cubicBezTo>
                  <a:pt x="371" y="575"/>
                  <a:pt x="372" y="575"/>
                  <a:pt x="372" y="574"/>
                </a:cubicBezTo>
                <a:cubicBezTo>
                  <a:pt x="372" y="574"/>
                  <a:pt x="372" y="574"/>
                  <a:pt x="372" y="574"/>
                </a:cubicBezTo>
                <a:cubicBezTo>
                  <a:pt x="374" y="572"/>
                  <a:pt x="374" y="570"/>
                  <a:pt x="375" y="569"/>
                </a:cubicBezTo>
                <a:cubicBezTo>
                  <a:pt x="375" y="569"/>
                  <a:pt x="375" y="569"/>
                  <a:pt x="375" y="569"/>
                </a:cubicBezTo>
                <a:cubicBezTo>
                  <a:pt x="375" y="566"/>
                  <a:pt x="376" y="564"/>
                  <a:pt x="376" y="562"/>
                </a:cubicBezTo>
                <a:cubicBezTo>
                  <a:pt x="376" y="561"/>
                  <a:pt x="375" y="561"/>
                  <a:pt x="375" y="559"/>
                </a:cubicBezTo>
                <a:cubicBezTo>
                  <a:pt x="376" y="557"/>
                  <a:pt x="378" y="557"/>
                  <a:pt x="377" y="554"/>
                </a:cubicBezTo>
                <a:cubicBezTo>
                  <a:pt x="377" y="553"/>
                  <a:pt x="377" y="552"/>
                  <a:pt x="377" y="551"/>
                </a:cubicBezTo>
                <a:close/>
                <a:moveTo>
                  <a:pt x="167" y="391"/>
                </a:moveTo>
                <a:cubicBezTo>
                  <a:pt x="166" y="391"/>
                  <a:pt x="165" y="391"/>
                  <a:pt x="164" y="391"/>
                </a:cubicBezTo>
                <a:cubicBezTo>
                  <a:pt x="163" y="392"/>
                  <a:pt x="162" y="392"/>
                  <a:pt x="161" y="392"/>
                </a:cubicBezTo>
                <a:cubicBezTo>
                  <a:pt x="160" y="392"/>
                  <a:pt x="160" y="393"/>
                  <a:pt x="159" y="394"/>
                </a:cubicBezTo>
                <a:cubicBezTo>
                  <a:pt x="159" y="394"/>
                  <a:pt x="158" y="394"/>
                  <a:pt x="157" y="395"/>
                </a:cubicBezTo>
                <a:cubicBezTo>
                  <a:pt x="157" y="396"/>
                  <a:pt x="157" y="397"/>
                  <a:pt x="155" y="398"/>
                </a:cubicBezTo>
                <a:cubicBezTo>
                  <a:pt x="155" y="399"/>
                  <a:pt x="154" y="399"/>
                  <a:pt x="154" y="400"/>
                </a:cubicBezTo>
                <a:cubicBezTo>
                  <a:pt x="151" y="399"/>
                  <a:pt x="152" y="403"/>
                  <a:pt x="149" y="403"/>
                </a:cubicBezTo>
                <a:cubicBezTo>
                  <a:pt x="149" y="406"/>
                  <a:pt x="147" y="407"/>
                  <a:pt x="146" y="409"/>
                </a:cubicBezTo>
                <a:cubicBezTo>
                  <a:pt x="149" y="409"/>
                  <a:pt x="150" y="410"/>
                  <a:pt x="153" y="410"/>
                </a:cubicBezTo>
                <a:cubicBezTo>
                  <a:pt x="154" y="409"/>
                  <a:pt x="155" y="409"/>
                  <a:pt x="155" y="408"/>
                </a:cubicBezTo>
                <a:cubicBezTo>
                  <a:pt x="157" y="408"/>
                  <a:pt x="157" y="407"/>
                  <a:pt x="158" y="407"/>
                </a:cubicBezTo>
                <a:cubicBezTo>
                  <a:pt x="159" y="406"/>
                  <a:pt x="160" y="405"/>
                  <a:pt x="161" y="405"/>
                </a:cubicBezTo>
                <a:cubicBezTo>
                  <a:pt x="161" y="405"/>
                  <a:pt x="161" y="405"/>
                  <a:pt x="162" y="405"/>
                </a:cubicBezTo>
                <a:cubicBezTo>
                  <a:pt x="162" y="405"/>
                  <a:pt x="161" y="404"/>
                  <a:pt x="162" y="404"/>
                </a:cubicBezTo>
                <a:cubicBezTo>
                  <a:pt x="162" y="404"/>
                  <a:pt x="162" y="404"/>
                  <a:pt x="163" y="404"/>
                </a:cubicBezTo>
                <a:cubicBezTo>
                  <a:pt x="163" y="404"/>
                  <a:pt x="162" y="403"/>
                  <a:pt x="163" y="403"/>
                </a:cubicBezTo>
                <a:cubicBezTo>
                  <a:pt x="163" y="403"/>
                  <a:pt x="163" y="403"/>
                  <a:pt x="164" y="403"/>
                </a:cubicBezTo>
                <a:cubicBezTo>
                  <a:pt x="164" y="403"/>
                  <a:pt x="163" y="402"/>
                  <a:pt x="164" y="402"/>
                </a:cubicBezTo>
                <a:cubicBezTo>
                  <a:pt x="164" y="402"/>
                  <a:pt x="164" y="402"/>
                  <a:pt x="165" y="402"/>
                </a:cubicBezTo>
                <a:cubicBezTo>
                  <a:pt x="165" y="401"/>
                  <a:pt x="165" y="400"/>
                  <a:pt x="167" y="400"/>
                </a:cubicBezTo>
                <a:cubicBezTo>
                  <a:pt x="167" y="397"/>
                  <a:pt x="165" y="397"/>
                  <a:pt x="166" y="395"/>
                </a:cubicBezTo>
                <a:cubicBezTo>
                  <a:pt x="165" y="393"/>
                  <a:pt x="167" y="393"/>
                  <a:pt x="167" y="391"/>
                </a:cubicBezTo>
                <a:close/>
                <a:moveTo>
                  <a:pt x="244" y="656"/>
                </a:moveTo>
                <a:cubicBezTo>
                  <a:pt x="244" y="657"/>
                  <a:pt x="244" y="657"/>
                  <a:pt x="244" y="658"/>
                </a:cubicBezTo>
                <a:cubicBezTo>
                  <a:pt x="245" y="658"/>
                  <a:pt x="245" y="658"/>
                  <a:pt x="245" y="658"/>
                </a:cubicBezTo>
                <a:cubicBezTo>
                  <a:pt x="246" y="658"/>
                  <a:pt x="246" y="659"/>
                  <a:pt x="247" y="659"/>
                </a:cubicBezTo>
                <a:cubicBezTo>
                  <a:pt x="247" y="658"/>
                  <a:pt x="247" y="656"/>
                  <a:pt x="247" y="655"/>
                </a:cubicBezTo>
                <a:cubicBezTo>
                  <a:pt x="246" y="655"/>
                  <a:pt x="245" y="656"/>
                  <a:pt x="244" y="656"/>
                </a:cubicBezTo>
                <a:close/>
                <a:moveTo>
                  <a:pt x="4" y="667"/>
                </a:moveTo>
                <a:cubicBezTo>
                  <a:pt x="4" y="667"/>
                  <a:pt x="4" y="666"/>
                  <a:pt x="4" y="666"/>
                </a:cubicBezTo>
                <a:cubicBezTo>
                  <a:pt x="4" y="666"/>
                  <a:pt x="3" y="665"/>
                  <a:pt x="3" y="665"/>
                </a:cubicBezTo>
                <a:cubicBezTo>
                  <a:pt x="2" y="665"/>
                  <a:pt x="1" y="666"/>
                  <a:pt x="0" y="666"/>
                </a:cubicBezTo>
                <a:cubicBezTo>
                  <a:pt x="0" y="666"/>
                  <a:pt x="0" y="668"/>
                  <a:pt x="0" y="668"/>
                </a:cubicBezTo>
                <a:cubicBezTo>
                  <a:pt x="0" y="668"/>
                  <a:pt x="2" y="668"/>
                  <a:pt x="2" y="668"/>
                </a:cubicBezTo>
                <a:cubicBezTo>
                  <a:pt x="3" y="669"/>
                  <a:pt x="5" y="670"/>
                  <a:pt x="5" y="668"/>
                </a:cubicBezTo>
                <a:cubicBezTo>
                  <a:pt x="5" y="668"/>
                  <a:pt x="4" y="668"/>
                  <a:pt x="4" y="667"/>
                </a:cubicBezTo>
                <a:close/>
                <a:moveTo>
                  <a:pt x="5" y="660"/>
                </a:moveTo>
                <a:cubicBezTo>
                  <a:pt x="5" y="659"/>
                  <a:pt x="3" y="659"/>
                  <a:pt x="3" y="660"/>
                </a:cubicBezTo>
                <a:cubicBezTo>
                  <a:pt x="5" y="660"/>
                  <a:pt x="4" y="662"/>
                  <a:pt x="5" y="662"/>
                </a:cubicBezTo>
                <a:cubicBezTo>
                  <a:pt x="5" y="659"/>
                  <a:pt x="9" y="665"/>
                  <a:pt x="9" y="661"/>
                </a:cubicBezTo>
                <a:cubicBezTo>
                  <a:pt x="8" y="661"/>
                  <a:pt x="7" y="660"/>
                  <a:pt x="5" y="660"/>
                </a:cubicBezTo>
                <a:close/>
                <a:moveTo>
                  <a:pt x="241" y="661"/>
                </a:moveTo>
                <a:cubicBezTo>
                  <a:pt x="239" y="660"/>
                  <a:pt x="238" y="659"/>
                  <a:pt x="237" y="658"/>
                </a:cubicBezTo>
                <a:cubicBezTo>
                  <a:pt x="237" y="658"/>
                  <a:pt x="237" y="658"/>
                  <a:pt x="236" y="657"/>
                </a:cubicBezTo>
                <a:cubicBezTo>
                  <a:pt x="236" y="657"/>
                  <a:pt x="235" y="657"/>
                  <a:pt x="234" y="657"/>
                </a:cubicBezTo>
                <a:cubicBezTo>
                  <a:pt x="234" y="656"/>
                  <a:pt x="234" y="656"/>
                  <a:pt x="234" y="656"/>
                </a:cubicBezTo>
                <a:cubicBezTo>
                  <a:pt x="234" y="656"/>
                  <a:pt x="234" y="656"/>
                  <a:pt x="234" y="656"/>
                </a:cubicBezTo>
                <a:cubicBezTo>
                  <a:pt x="232" y="657"/>
                  <a:pt x="231" y="653"/>
                  <a:pt x="229" y="656"/>
                </a:cubicBezTo>
                <a:cubicBezTo>
                  <a:pt x="229" y="656"/>
                  <a:pt x="229" y="656"/>
                  <a:pt x="229" y="656"/>
                </a:cubicBezTo>
                <a:cubicBezTo>
                  <a:pt x="228" y="656"/>
                  <a:pt x="228" y="656"/>
                  <a:pt x="228" y="656"/>
                </a:cubicBezTo>
                <a:cubicBezTo>
                  <a:pt x="227" y="656"/>
                  <a:pt x="227" y="657"/>
                  <a:pt x="226" y="657"/>
                </a:cubicBezTo>
                <a:cubicBezTo>
                  <a:pt x="224" y="657"/>
                  <a:pt x="221" y="657"/>
                  <a:pt x="221" y="659"/>
                </a:cubicBezTo>
                <a:cubicBezTo>
                  <a:pt x="222" y="659"/>
                  <a:pt x="222" y="660"/>
                  <a:pt x="223" y="660"/>
                </a:cubicBezTo>
                <a:cubicBezTo>
                  <a:pt x="223" y="660"/>
                  <a:pt x="223" y="660"/>
                  <a:pt x="223" y="661"/>
                </a:cubicBezTo>
                <a:cubicBezTo>
                  <a:pt x="224" y="662"/>
                  <a:pt x="226" y="663"/>
                  <a:pt x="227" y="663"/>
                </a:cubicBezTo>
                <a:cubicBezTo>
                  <a:pt x="227" y="664"/>
                  <a:pt x="228" y="664"/>
                  <a:pt x="228" y="664"/>
                </a:cubicBezTo>
                <a:cubicBezTo>
                  <a:pt x="228" y="665"/>
                  <a:pt x="228" y="668"/>
                  <a:pt x="230" y="668"/>
                </a:cubicBezTo>
                <a:cubicBezTo>
                  <a:pt x="230" y="667"/>
                  <a:pt x="232" y="667"/>
                  <a:pt x="233" y="667"/>
                </a:cubicBezTo>
                <a:cubicBezTo>
                  <a:pt x="233" y="667"/>
                  <a:pt x="233" y="667"/>
                  <a:pt x="234" y="667"/>
                </a:cubicBezTo>
                <a:cubicBezTo>
                  <a:pt x="234" y="667"/>
                  <a:pt x="234" y="667"/>
                  <a:pt x="234" y="667"/>
                </a:cubicBezTo>
                <a:cubicBezTo>
                  <a:pt x="235" y="665"/>
                  <a:pt x="238" y="666"/>
                  <a:pt x="238" y="664"/>
                </a:cubicBezTo>
                <a:cubicBezTo>
                  <a:pt x="238" y="664"/>
                  <a:pt x="238" y="664"/>
                  <a:pt x="239" y="664"/>
                </a:cubicBezTo>
                <a:cubicBezTo>
                  <a:pt x="240" y="664"/>
                  <a:pt x="240" y="663"/>
                  <a:pt x="241" y="663"/>
                </a:cubicBezTo>
                <a:cubicBezTo>
                  <a:pt x="241" y="662"/>
                  <a:pt x="241" y="662"/>
                  <a:pt x="241" y="661"/>
                </a:cubicBezTo>
                <a:cubicBezTo>
                  <a:pt x="241" y="661"/>
                  <a:pt x="241" y="661"/>
                  <a:pt x="241" y="661"/>
                </a:cubicBezTo>
                <a:close/>
                <a:moveTo>
                  <a:pt x="166" y="727"/>
                </a:moveTo>
                <a:cubicBezTo>
                  <a:pt x="165" y="728"/>
                  <a:pt x="164" y="728"/>
                  <a:pt x="164" y="729"/>
                </a:cubicBezTo>
                <a:cubicBezTo>
                  <a:pt x="161" y="728"/>
                  <a:pt x="160" y="731"/>
                  <a:pt x="157" y="731"/>
                </a:cubicBezTo>
                <a:cubicBezTo>
                  <a:pt x="157" y="734"/>
                  <a:pt x="161" y="732"/>
                  <a:pt x="159" y="736"/>
                </a:cubicBezTo>
                <a:cubicBezTo>
                  <a:pt x="163" y="736"/>
                  <a:pt x="161" y="733"/>
                  <a:pt x="165" y="734"/>
                </a:cubicBezTo>
                <a:cubicBezTo>
                  <a:pt x="164" y="731"/>
                  <a:pt x="167" y="732"/>
                  <a:pt x="167" y="729"/>
                </a:cubicBezTo>
                <a:cubicBezTo>
                  <a:pt x="166" y="728"/>
                  <a:pt x="167" y="727"/>
                  <a:pt x="166" y="727"/>
                </a:cubicBezTo>
                <a:close/>
                <a:moveTo>
                  <a:pt x="4" y="665"/>
                </a:moveTo>
                <a:cubicBezTo>
                  <a:pt x="6" y="665"/>
                  <a:pt x="6" y="668"/>
                  <a:pt x="8" y="668"/>
                </a:cubicBezTo>
                <a:cubicBezTo>
                  <a:pt x="8" y="666"/>
                  <a:pt x="8" y="665"/>
                  <a:pt x="8" y="663"/>
                </a:cubicBezTo>
                <a:cubicBezTo>
                  <a:pt x="6" y="663"/>
                  <a:pt x="5" y="664"/>
                  <a:pt x="4" y="665"/>
                </a:cubicBezTo>
                <a:close/>
                <a:moveTo>
                  <a:pt x="169" y="734"/>
                </a:moveTo>
                <a:cubicBezTo>
                  <a:pt x="168" y="736"/>
                  <a:pt x="171" y="736"/>
                  <a:pt x="172" y="737"/>
                </a:cubicBezTo>
                <a:cubicBezTo>
                  <a:pt x="172" y="735"/>
                  <a:pt x="173" y="735"/>
                  <a:pt x="173" y="733"/>
                </a:cubicBezTo>
                <a:cubicBezTo>
                  <a:pt x="171" y="732"/>
                  <a:pt x="170" y="734"/>
                  <a:pt x="169" y="734"/>
                </a:cubicBezTo>
                <a:close/>
                <a:moveTo>
                  <a:pt x="183" y="750"/>
                </a:moveTo>
                <a:cubicBezTo>
                  <a:pt x="181" y="750"/>
                  <a:pt x="180" y="749"/>
                  <a:pt x="179" y="749"/>
                </a:cubicBezTo>
                <a:cubicBezTo>
                  <a:pt x="178" y="750"/>
                  <a:pt x="177" y="750"/>
                  <a:pt x="176" y="750"/>
                </a:cubicBezTo>
                <a:cubicBezTo>
                  <a:pt x="176" y="748"/>
                  <a:pt x="175" y="747"/>
                  <a:pt x="174" y="747"/>
                </a:cubicBezTo>
                <a:cubicBezTo>
                  <a:pt x="173" y="753"/>
                  <a:pt x="178" y="754"/>
                  <a:pt x="184" y="754"/>
                </a:cubicBezTo>
                <a:cubicBezTo>
                  <a:pt x="184" y="753"/>
                  <a:pt x="184" y="753"/>
                  <a:pt x="185" y="753"/>
                </a:cubicBezTo>
                <a:cubicBezTo>
                  <a:pt x="185" y="752"/>
                  <a:pt x="185" y="751"/>
                  <a:pt x="185" y="751"/>
                </a:cubicBezTo>
                <a:cubicBezTo>
                  <a:pt x="184" y="751"/>
                  <a:pt x="183" y="751"/>
                  <a:pt x="183" y="750"/>
                </a:cubicBezTo>
                <a:close/>
              </a:path>
            </a:pathLst>
          </a:custGeom>
          <a:solidFill>
            <a:srgbClr val="FF8C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26"/>
          <p:cNvSpPr/>
          <p:nvPr/>
        </p:nvSpPr>
        <p:spPr>
          <a:xfrm>
            <a:off x="9045575" y="1778000"/>
            <a:ext cx="2308225" cy="3068637"/>
          </a:xfrm>
          <a:custGeom>
            <a:avLst/>
            <a:gdLst/>
            <a:ahLst/>
            <a:cxnLst/>
            <a:rect l="l" t="t" r="r" b="b"/>
            <a:pathLst>
              <a:path w="581" h="772" extrusionOk="0">
                <a:moveTo>
                  <a:pt x="142" y="436"/>
                </a:moveTo>
                <a:cubicBezTo>
                  <a:pt x="142" y="436"/>
                  <a:pt x="142" y="436"/>
                  <a:pt x="142" y="435"/>
                </a:cubicBezTo>
                <a:cubicBezTo>
                  <a:pt x="141" y="433"/>
                  <a:pt x="139" y="431"/>
                  <a:pt x="138" y="428"/>
                </a:cubicBezTo>
                <a:cubicBezTo>
                  <a:pt x="138" y="426"/>
                  <a:pt x="139" y="426"/>
                  <a:pt x="139" y="424"/>
                </a:cubicBezTo>
                <a:cubicBezTo>
                  <a:pt x="138" y="425"/>
                  <a:pt x="139" y="423"/>
                  <a:pt x="138" y="422"/>
                </a:cubicBezTo>
                <a:cubicBezTo>
                  <a:pt x="138" y="422"/>
                  <a:pt x="138" y="422"/>
                  <a:pt x="138" y="422"/>
                </a:cubicBezTo>
                <a:cubicBezTo>
                  <a:pt x="138" y="422"/>
                  <a:pt x="138" y="422"/>
                  <a:pt x="137" y="422"/>
                </a:cubicBezTo>
                <a:cubicBezTo>
                  <a:pt x="136" y="420"/>
                  <a:pt x="136" y="419"/>
                  <a:pt x="136" y="417"/>
                </a:cubicBezTo>
                <a:cubicBezTo>
                  <a:pt x="136" y="417"/>
                  <a:pt x="136" y="417"/>
                  <a:pt x="136" y="416"/>
                </a:cubicBezTo>
                <a:cubicBezTo>
                  <a:pt x="136" y="416"/>
                  <a:pt x="136" y="416"/>
                  <a:pt x="136" y="415"/>
                </a:cubicBezTo>
                <a:cubicBezTo>
                  <a:pt x="135" y="415"/>
                  <a:pt x="135" y="414"/>
                  <a:pt x="133" y="413"/>
                </a:cubicBezTo>
                <a:cubicBezTo>
                  <a:pt x="133" y="412"/>
                  <a:pt x="132" y="413"/>
                  <a:pt x="131" y="412"/>
                </a:cubicBezTo>
                <a:cubicBezTo>
                  <a:pt x="131" y="412"/>
                  <a:pt x="131" y="411"/>
                  <a:pt x="131" y="410"/>
                </a:cubicBezTo>
                <a:cubicBezTo>
                  <a:pt x="130" y="410"/>
                  <a:pt x="129" y="410"/>
                  <a:pt x="127" y="410"/>
                </a:cubicBezTo>
                <a:cubicBezTo>
                  <a:pt x="128" y="409"/>
                  <a:pt x="129" y="408"/>
                  <a:pt x="130" y="407"/>
                </a:cubicBezTo>
                <a:cubicBezTo>
                  <a:pt x="130" y="405"/>
                  <a:pt x="134" y="407"/>
                  <a:pt x="133" y="404"/>
                </a:cubicBezTo>
                <a:cubicBezTo>
                  <a:pt x="131" y="404"/>
                  <a:pt x="128" y="404"/>
                  <a:pt x="127" y="401"/>
                </a:cubicBezTo>
                <a:cubicBezTo>
                  <a:pt x="126" y="398"/>
                  <a:pt x="130" y="399"/>
                  <a:pt x="129" y="396"/>
                </a:cubicBezTo>
                <a:cubicBezTo>
                  <a:pt x="128" y="396"/>
                  <a:pt x="127" y="396"/>
                  <a:pt x="125" y="396"/>
                </a:cubicBezTo>
                <a:cubicBezTo>
                  <a:pt x="124" y="396"/>
                  <a:pt x="124" y="398"/>
                  <a:pt x="123" y="398"/>
                </a:cubicBezTo>
                <a:cubicBezTo>
                  <a:pt x="123" y="396"/>
                  <a:pt x="123" y="394"/>
                  <a:pt x="122" y="393"/>
                </a:cubicBezTo>
                <a:cubicBezTo>
                  <a:pt x="121" y="393"/>
                  <a:pt x="121" y="392"/>
                  <a:pt x="119" y="392"/>
                </a:cubicBezTo>
                <a:cubicBezTo>
                  <a:pt x="117" y="393"/>
                  <a:pt x="117" y="391"/>
                  <a:pt x="117" y="390"/>
                </a:cubicBezTo>
                <a:cubicBezTo>
                  <a:pt x="116" y="390"/>
                  <a:pt x="116" y="389"/>
                  <a:pt x="116" y="388"/>
                </a:cubicBezTo>
                <a:cubicBezTo>
                  <a:pt x="114" y="388"/>
                  <a:pt x="112" y="387"/>
                  <a:pt x="109" y="387"/>
                </a:cubicBezTo>
                <a:cubicBezTo>
                  <a:pt x="109" y="388"/>
                  <a:pt x="108" y="389"/>
                  <a:pt x="108" y="390"/>
                </a:cubicBezTo>
                <a:cubicBezTo>
                  <a:pt x="109" y="390"/>
                  <a:pt x="109" y="392"/>
                  <a:pt x="109" y="393"/>
                </a:cubicBezTo>
                <a:cubicBezTo>
                  <a:pt x="108" y="394"/>
                  <a:pt x="106" y="394"/>
                  <a:pt x="103" y="394"/>
                </a:cubicBezTo>
                <a:cubicBezTo>
                  <a:pt x="103" y="395"/>
                  <a:pt x="103" y="395"/>
                  <a:pt x="102" y="396"/>
                </a:cubicBezTo>
                <a:cubicBezTo>
                  <a:pt x="102" y="396"/>
                  <a:pt x="102" y="396"/>
                  <a:pt x="102" y="396"/>
                </a:cubicBezTo>
                <a:cubicBezTo>
                  <a:pt x="99" y="396"/>
                  <a:pt x="98" y="398"/>
                  <a:pt x="98" y="400"/>
                </a:cubicBezTo>
                <a:cubicBezTo>
                  <a:pt x="97" y="400"/>
                  <a:pt x="97" y="401"/>
                  <a:pt x="97" y="401"/>
                </a:cubicBezTo>
                <a:cubicBezTo>
                  <a:pt x="96" y="401"/>
                  <a:pt x="95" y="402"/>
                  <a:pt x="94" y="402"/>
                </a:cubicBezTo>
                <a:cubicBezTo>
                  <a:pt x="93" y="404"/>
                  <a:pt x="94" y="407"/>
                  <a:pt x="91" y="407"/>
                </a:cubicBezTo>
                <a:cubicBezTo>
                  <a:pt x="89" y="408"/>
                  <a:pt x="86" y="409"/>
                  <a:pt x="83" y="408"/>
                </a:cubicBezTo>
                <a:cubicBezTo>
                  <a:pt x="83" y="410"/>
                  <a:pt x="82" y="412"/>
                  <a:pt x="81" y="412"/>
                </a:cubicBezTo>
                <a:cubicBezTo>
                  <a:pt x="79" y="413"/>
                  <a:pt x="77" y="414"/>
                  <a:pt x="75" y="414"/>
                </a:cubicBezTo>
                <a:cubicBezTo>
                  <a:pt x="74" y="414"/>
                  <a:pt x="73" y="413"/>
                  <a:pt x="71" y="413"/>
                </a:cubicBezTo>
                <a:cubicBezTo>
                  <a:pt x="71" y="412"/>
                  <a:pt x="71" y="412"/>
                  <a:pt x="71" y="412"/>
                </a:cubicBezTo>
                <a:cubicBezTo>
                  <a:pt x="69" y="411"/>
                  <a:pt x="67" y="413"/>
                  <a:pt x="66" y="410"/>
                </a:cubicBezTo>
                <a:cubicBezTo>
                  <a:pt x="66" y="410"/>
                  <a:pt x="66" y="410"/>
                  <a:pt x="66" y="410"/>
                </a:cubicBezTo>
                <a:cubicBezTo>
                  <a:pt x="65" y="409"/>
                  <a:pt x="65" y="408"/>
                  <a:pt x="64" y="408"/>
                </a:cubicBezTo>
                <a:cubicBezTo>
                  <a:pt x="63" y="408"/>
                  <a:pt x="63" y="407"/>
                  <a:pt x="63" y="405"/>
                </a:cubicBezTo>
                <a:cubicBezTo>
                  <a:pt x="63" y="404"/>
                  <a:pt x="62" y="405"/>
                  <a:pt x="61" y="404"/>
                </a:cubicBezTo>
                <a:cubicBezTo>
                  <a:pt x="61" y="406"/>
                  <a:pt x="60" y="406"/>
                  <a:pt x="60" y="407"/>
                </a:cubicBezTo>
                <a:cubicBezTo>
                  <a:pt x="60" y="409"/>
                  <a:pt x="61" y="409"/>
                  <a:pt x="61" y="410"/>
                </a:cubicBezTo>
                <a:cubicBezTo>
                  <a:pt x="60" y="410"/>
                  <a:pt x="60" y="412"/>
                  <a:pt x="60" y="412"/>
                </a:cubicBezTo>
                <a:cubicBezTo>
                  <a:pt x="59" y="414"/>
                  <a:pt x="58" y="415"/>
                  <a:pt x="58" y="417"/>
                </a:cubicBezTo>
                <a:cubicBezTo>
                  <a:pt x="57" y="421"/>
                  <a:pt x="59" y="424"/>
                  <a:pt x="58" y="426"/>
                </a:cubicBezTo>
                <a:cubicBezTo>
                  <a:pt x="58" y="426"/>
                  <a:pt x="58" y="426"/>
                  <a:pt x="58" y="426"/>
                </a:cubicBezTo>
                <a:cubicBezTo>
                  <a:pt x="59" y="427"/>
                  <a:pt x="58" y="430"/>
                  <a:pt x="61" y="430"/>
                </a:cubicBezTo>
                <a:cubicBezTo>
                  <a:pt x="62" y="431"/>
                  <a:pt x="62" y="431"/>
                  <a:pt x="62" y="431"/>
                </a:cubicBezTo>
                <a:cubicBezTo>
                  <a:pt x="62" y="431"/>
                  <a:pt x="62" y="431"/>
                  <a:pt x="62" y="431"/>
                </a:cubicBezTo>
                <a:cubicBezTo>
                  <a:pt x="62" y="431"/>
                  <a:pt x="62" y="431"/>
                  <a:pt x="63" y="431"/>
                </a:cubicBezTo>
                <a:cubicBezTo>
                  <a:pt x="62" y="433"/>
                  <a:pt x="65" y="433"/>
                  <a:pt x="66" y="435"/>
                </a:cubicBezTo>
                <a:cubicBezTo>
                  <a:pt x="67" y="435"/>
                  <a:pt x="67" y="435"/>
                  <a:pt x="67" y="435"/>
                </a:cubicBezTo>
                <a:cubicBezTo>
                  <a:pt x="67" y="435"/>
                  <a:pt x="67" y="435"/>
                  <a:pt x="67" y="435"/>
                </a:cubicBezTo>
                <a:cubicBezTo>
                  <a:pt x="67" y="437"/>
                  <a:pt x="68" y="437"/>
                  <a:pt x="68" y="438"/>
                </a:cubicBezTo>
                <a:cubicBezTo>
                  <a:pt x="68" y="441"/>
                  <a:pt x="68" y="445"/>
                  <a:pt x="68" y="448"/>
                </a:cubicBezTo>
                <a:cubicBezTo>
                  <a:pt x="69" y="449"/>
                  <a:pt x="72" y="448"/>
                  <a:pt x="72" y="452"/>
                </a:cubicBezTo>
                <a:cubicBezTo>
                  <a:pt x="72" y="453"/>
                  <a:pt x="71" y="455"/>
                  <a:pt x="71" y="457"/>
                </a:cubicBezTo>
                <a:cubicBezTo>
                  <a:pt x="71" y="459"/>
                  <a:pt x="71" y="462"/>
                  <a:pt x="71" y="464"/>
                </a:cubicBezTo>
                <a:cubicBezTo>
                  <a:pt x="71" y="464"/>
                  <a:pt x="69" y="463"/>
                  <a:pt x="69" y="464"/>
                </a:cubicBezTo>
                <a:cubicBezTo>
                  <a:pt x="68" y="464"/>
                  <a:pt x="69" y="465"/>
                  <a:pt x="69" y="466"/>
                </a:cubicBezTo>
                <a:cubicBezTo>
                  <a:pt x="69" y="467"/>
                  <a:pt x="69" y="467"/>
                  <a:pt x="70" y="468"/>
                </a:cubicBezTo>
                <a:cubicBezTo>
                  <a:pt x="71" y="467"/>
                  <a:pt x="71" y="468"/>
                  <a:pt x="71" y="469"/>
                </a:cubicBezTo>
                <a:cubicBezTo>
                  <a:pt x="70" y="470"/>
                  <a:pt x="69" y="471"/>
                  <a:pt x="68" y="472"/>
                </a:cubicBezTo>
                <a:cubicBezTo>
                  <a:pt x="68" y="473"/>
                  <a:pt x="68" y="475"/>
                  <a:pt x="68" y="477"/>
                </a:cubicBezTo>
                <a:cubicBezTo>
                  <a:pt x="69" y="478"/>
                  <a:pt x="70" y="478"/>
                  <a:pt x="72" y="477"/>
                </a:cubicBezTo>
                <a:cubicBezTo>
                  <a:pt x="73" y="475"/>
                  <a:pt x="74" y="477"/>
                  <a:pt x="75" y="477"/>
                </a:cubicBezTo>
                <a:cubicBezTo>
                  <a:pt x="76" y="480"/>
                  <a:pt x="73" y="481"/>
                  <a:pt x="73" y="484"/>
                </a:cubicBezTo>
                <a:cubicBezTo>
                  <a:pt x="74" y="484"/>
                  <a:pt x="74" y="486"/>
                  <a:pt x="74" y="487"/>
                </a:cubicBezTo>
                <a:cubicBezTo>
                  <a:pt x="76" y="486"/>
                  <a:pt x="76" y="488"/>
                  <a:pt x="75" y="488"/>
                </a:cubicBezTo>
                <a:cubicBezTo>
                  <a:pt x="72" y="488"/>
                  <a:pt x="73" y="486"/>
                  <a:pt x="72" y="485"/>
                </a:cubicBezTo>
                <a:cubicBezTo>
                  <a:pt x="70" y="485"/>
                  <a:pt x="71" y="482"/>
                  <a:pt x="70" y="482"/>
                </a:cubicBezTo>
                <a:cubicBezTo>
                  <a:pt x="67" y="485"/>
                  <a:pt x="71" y="488"/>
                  <a:pt x="70" y="493"/>
                </a:cubicBezTo>
                <a:cubicBezTo>
                  <a:pt x="69" y="493"/>
                  <a:pt x="69" y="494"/>
                  <a:pt x="69" y="495"/>
                </a:cubicBezTo>
                <a:cubicBezTo>
                  <a:pt x="69" y="495"/>
                  <a:pt x="69" y="495"/>
                  <a:pt x="69" y="495"/>
                </a:cubicBezTo>
                <a:cubicBezTo>
                  <a:pt x="69" y="497"/>
                  <a:pt x="68" y="498"/>
                  <a:pt x="67" y="500"/>
                </a:cubicBezTo>
                <a:cubicBezTo>
                  <a:pt x="67" y="500"/>
                  <a:pt x="66" y="500"/>
                  <a:pt x="66" y="500"/>
                </a:cubicBezTo>
                <a:cubicBezTo>
                  <a:pt x="66" y="501"/>
                  <a:pt x="66" y="502"/>
                  <a:pt x="65" y="502"/>
                </a:cubicBezTo>
                <a:cubicBezTo>
                  <a:pt x="65" y="504"/>
                  <a:pt x="66" y="504"/>
                  <a:pt x="66" y="506"/>
                </a:cubicBezTo>
                <a:cubicBezTo>
                  <a:pt x="66" y="506"/>
                  <a:pt x="65" y="506"/>
                  <a:pt x="65" y="507"/>
                </a:cubicBezTo>
                <a:cubicBezTo>
                  <a:pt x="65" y="507"/>
                  <a:pt x="65" y="507"/>
                  <a:pt x="65" y="507"/>
                </a:cubicBezTo>
                <a:cubicBezTo>
                  <a:pt x="65" y="507"/>
                  <a:pt x="65" y="507"/>
                  <a:pt x="65" y="508"/>
                </a:cubicBezTo>
                <a:cubicBezTo>
                  <a:pt x="63" y="510"/>
                  <a:pt x="65" y="511"/>
                  <a:pt x="66" y="513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66" y="514"/>
                  <a:pt x="67" y="514"/>
                  <a:pt x="67" y="515"/>
                </a:cubicBezTo>
                <a:cubicBezTo>
                  <a:pt x="65" y="516"/>
                  <a:pt x="64" y="518"/>
                  <a:pt x="64" y="520"/>
                </a:cubicBezTo>
                <a:cubicBezTo>
                  <a:pt x="65" y="520"/>
                  <a:pt x="65" y="522"/>
                  <a:pt x="65" y="523"/>
                </a:cubicBezTo>
                <a:cubicBezTo>
                  <a:pt x="66" y="523"/>
                  <a:pt x="66" y="524"/>
                  <a:pt x="66" y="525"/>
                </a:cubicBezTo>
                <a:cubicBezTo>
                  <a:pt x="68" y="525"/>
                  <a:pt x="69" y="526"/>
                  <a:pt x="70" y="527"/>
                </a:cubicBezTo>
                <a:cubicBezTo>
                  <a:pt x="70" y="530"/>
                  <a:pt x="73" y="531"/>
                  <a:pt x="74" y="533"/>
                </a:cubicBezTo>
                <a:cubicBezTo>
                  <a:pt x="73" y="535"/>
                  <a:pt x="75" y="536"/>
                  <a:pt x="75" y="537"/>
                </a:cubicBezTo>
                <a:cubicBezTo>
                  <a:pt x="75" y="539"/>
                  <a:pt x="75" y="540"/>
                  <a:pt x="75" y="542"/>
                </a:cubicBezTo>
                <a:cubicBezTo>
                  <a:pt x="76" y="543"/>
                  <a:pt x="77" y="543"/>
                  <a:pt x="77" y="544"/>
                </a:cubicBezTo>
                <a:cubicBezTo>
                  <a:pt x="77" y="544"/>
                  <a:pt x="77" y="544"/>
                  <a:pt x="77" y="544"/>
                </a:cubicBezTo>
                <a:cubicBezTo>
                  <a:pt x="78" y="544"/>
                  <a:pt x="78" y="544"/>
                  <a:pt x="78" y="544"/>
                </a:cubicBezTo>
                <a:cubicBezTo>
                  <a:pt x="80" y="544"/>
                  <a:pt x="80" y="542"/>
                  <a:pt x="81" y="541"/>
                </a:cubicBezTo>
                <a:cubicBezTo>
                  <a:pt x="81" y="540"/>
                  <a:pt x="81" y="540"/>
                  <a:pt x="81" y="540"/>
                </a:cubicBezTo>
                <a:cubicBezTo>
                  <a:pt x="82" y="540"/>
                  <a:pt x="82" y="540"/>
                  <a:pt x="82" y="540"/>
                </a:cubicBezTo>
                <a:cubicBezTo>
                  <a:pt x="83" y="541"/>
                  <a:pt x="84" y="542"/>
                  <a:pt x="85" y="542"/>
                </a:cubicBezTo>
                <a:cubicBezTo>
                  <a:pt x="86" y="543"/>
                  <a:pt x="88" y="542"/>
                  <a:pt x="88" y="543"/>
                </a:cubicBezTo>
                <a:cubicBezTo>
                  <a:pt x="92" y="544"/>
                  <a:pt x="90" y="540"/>
                  <a:pt x="94" y="540"/>
                </a:cubicBezTo>
                <a:cubicBezTo>
                  <a:pt x="95" y="538"/>
                  <a:pt x="96" y="536"/>
                  <a:pt x="99" y="536"/>
                </a:cubicBezTo>
                <a:cubicBezTo>
                  <a:pt x="98" y="533"/>
                  <a:pt x="100" y="532"/>
                  <a:pt x="100" y="530"/>
                </a:cubicBezTo>
                <a:cubicBezTo>
                  <a:pt x="100" y="528"/>
                  <a:pt x="97" y="529"/>
                  <a:pt x="98" y="526"/>
                </a:cubicBezTo>
                <a:cubicBezTo>
                  <a:pt x="99" y="526"/>
                  <a:pt x="99" y="526"/>
                  <a:pt x="100" y="525"/>
                </a:cubicBezTo>
                <a:cubicBezTo>
                  <a:pt x="100" y="525"/>
                  <a:pt x="100" y="525"/>
                  <a:pt x="100" y="525"/>
                </a:cubicBezTo>
                <a:cubicBezTo>
                  <a:pt x="100" y="522"/>
                  <a:pt x="103" y="523"/>
                  <a:pt x="105" y="523"/>
                </a:cubicBezTo>
                <a:cubicBezTo>
                  <a:pt x="105" y="523"/>
                  <a:pt x="105" y="523"/>
                  <a:pt x="106" y="523"/>
                </a:cubicBezTo>
                <a:cubicBezTo>
                  <a:pt x="106" y="523"/>
                  <a:pt x="106" y="523"/>
                  <a:pt x="106" y="523"/>
                </a:cubicBezTo>
                <a:cubicBezTo>
                  <a:pt x="106" y="522"/>
                  <a:pt x="107" y="521"/>
                  <a:pt x="109" y="521"/>
                </a:cubicBezTo>
                <a:cubicBezTo>
                  <a:pt x="109" y="522"/>
                  <a:pt x="112" y="522"/>
                  <a:pt x="113" y="522"/>
                </a:cubicBezTo>
                <a:cubicBezTo>
                  <a:pt x="115" y="525"/>
                  <a:pt x="117" y="528"/>
                  <a:pt x="122" y="527"/>
                </a:cubicBezTo>
                <a:cubicBezTo>
                  <a:pt x="122" y="528"/>
                  <a:pt x="122" y="530"/>
                  <a:pt x="123" y="530"/>
                </a:cubicBezTo>
                <a:cubicBezTo>
                  <a:pt x="124" y="528"/>
                  <a:pt x="125" y="527"/>
                  <a:pt x="127" y="526"/>
                </a:cubicBezTo>
                <a:cubicBezTo>
                  <a:pt x="127" y="523"/>
                  <a:pt x="127" y="521"/>
                  <a:pt x="127" y="518"/>
                </a:cubicBezTo>
                <a:cubicBezTo>
                  <a:pt x="128" y="517"/>
                  <a:pt x="131" y="518"/>
                  <a:pt x="130" y="515"/>
                </a:cubicBezTo>
                <a:cubicBezTo>
                  <a:pt x="130" y="514"/>
                  <a:pt x="129" y="514"/>
                  <a:pt x="128" y="514"/>
                </a:cubicBezTo>
                <a:cubicBezTo>
                  <a:pt x="128" y="513"/>
                  <a:pt x="128" y="513"/>
                  <a:pt x="128" y="512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130" y="511"/>
                  <a:pt x="131" y="509"/>
                  <a:pt x="131" y="507"/>
                </a:cubicBezTo>
                <a:cubicBezTo>
                  <a:pt x="131" y="507"/>
                  <a:pt x="131" y="507"/>
                  <a:pt x="131" y="507"/>
                </a:cubicBezTo>
                <a:cubicBezTo>
                  <a:pt x="131" y="506"/>
                  <a:pt x="131" y="505"/>
                  <a:pt x="131" y="505"/>
                </a:cubicBezTo>
                <a:cubicBezTo>
                  <a:pt x="132" y="502"/>
                  <a:pt x="129" y="503"/>
                  <a:pt x="129" y="501"/>
                </a:cubicBezTo>
                <a:cubicBezTo>
                  <a:pt x="130" y="501"/>
                  <a:pt x="131" y="501"/>
                  <a:pt x="131" y="500"/>
                </a:cubicBezTo>
                <a:cubicBezTo>
                  <a:pt x="131" y="500"/>
                  <a:pt x="131" y="500"/>
                  <a:pt x="131" y="500"/>
                </a:cubicBezTo>
                <a:cubicBezTo>
                  <a:pt x="131" y="499"/>
                  <a:pt x="131" y="498"/>
                  <a:pt x="131" y="496"/>
                </a:cubicBezTo>
                <a:cubicBezTo>
                  <a:pt x="131" y="496"/>
                  <a:pt x="131" y="496"/>
                  <a:pt x="131" y="496"/>
                </a:cubicBezTo>
                <a:cubicBezTo>
                  <a:pt x="131" y="495"/>
                  <a:pt x="131" y="494"/>
                  <a:pt x="131" y="493"/>
                </a:cubicBezTo>
                <a:cubicBezTo>
                  <a:pt x="132" y="491"/>
                  <a:pt x="133" y="490"/>
                  <a:pt x="133" y="488"/>
                </a:cubicBezTo>
                <a:cubicBezTo>
                  <a:pt x="132" y="481"/>
                  <a:pt x="135" y="475"/>
                  <a:pt x="133" y="471"/>
                </a:cubicBezTo>
                <a:cubicBezTo>
                  <a:pt x="134" y="469"/>
                  <a:pt x="136" y="468"/>
                  <a:pt x="135" y="465"/>
                </a:cubicBezTo>
                <a:cubicBezTo>
                  <a:pt x="134" y="462"/>
                  <a:pt x="132" y="461"/>
                  <a:pt x="131" y="459"/>
                </a:cubicBezTo>
                <a:cubicBezTo>
                  <a:pt x="131" y="457"/>
                  <a:pt x="131" y="455"/>
                  <a:pt x="131" y="454"/>
                </a:cubicBezTo>
                <a:cubicBezTo>
                  <a:pt x="132" y="451"/>
                  <a:pt x="135" y="450"/>
                  <a:pt x="135" y="448"/>
                </a:cubicBezTo>
                <a:cubicBezTo>
                  <a:pt x="137" y="448"/>
                  <a:pt x="137" y="445"/>
                  <a:pt x="139" y="446"/>
                </a:cubicBezTo>
                <a:cubicBezTo>
                  <a:pt x="139" y="444"/>
                  <a:pt x="140" y="443"/>
                  <a:pt x="140" y="442"/>
                </a:cubicBezTo>
                <a:cubicBezTo>
                  <a:pt x="140" y="442"/>
                  <a:pt x="140" y="442"/>
                  <a:pt x="141" y="442"/>
                </a:cubicBezTo>
                <a:cubicBezTo>
                  <a:pt x="142" y="440"/>
                  <a:pt x="144" y="438"/>
                  <a:pt x="142" y="436"/>
                </a:cubicBezTo>
                <a:cubicBezTo>
                  <a:pt x="142" y="436"/>
                  <a:pt x="142" y="436"/>
                  <a:pt x="142" y="436"/>
                </a:cubicBezTo>
                <a:close/>
                <a:moveTo>
                  <a:pt x="118" y="387"/>
                </a:moveTo>
                <a:cubicBezTo>
                  <a:pt x="118" y="388"/>
                  <a:pt x="117" y="389"/>
                  <a:pt x="117" y="390"/>
                </a:cubicBezTo>
                <a:cubicBezTo>
                  <a:pt x="118" y="390"/>
                  <a:pt x="118" y="390"/>
                  <a:pt x="119" y="390"/>
                </a:cubicBezTo>
                <a:cubicBezTo>
                  <a:pt x="119" y="389"/>
                  <a:pt x="119" y="387"/>
                  <a:pt x="118" y="387"/>
                </a:cubicBezTo>
                <a:close/>
                <a:moveTo>
                  <a:pt x="120" y="391"/>
                </a:moveTo>
                <a:cubicBezTo>
                  <a:pt x="120" y="391"/>
                  <a:pt x="121" y="391"/>
                  <a:pt x="121" y="391"/>
                </a:cubicBezTo>
                <a:cubicBezTo>
                  <a:pt x="122" y="392"/>
                  <a:pt x="122" y="392"/>
                  <a:pt x="123" y="393"/>
                </a:cubicBezTo>
                <a:cubicBezTo>
                  <a:pt x="123" y="393"/>
                  <a:pt x="123" y="393"/>
                  <a:pt x="123" y="393"/>
                </a:cubicBezTo>
                <a:cubicBezTo>
                  <a:pt x="123" y="395"/>
                  <a:pt x="125" y="393"/>
                  <a:pt x="126" y="394"/>
                </a:cubicBezTo>
                <a:cubicBezTo>
                  <a:pt x="126" y="393"/>
                  <a:pt x="124" y="392"/>
                  <a:pt x="126" y="391"/>
                </a:cubicBezTo>
                <a:cubicBezTo>
                  <a:pt x="126" y="391"/>
                  <a:pt x="126" y="391"/>
                  <a:pt x="126" y="391"/>
                </a:cubicBezTo>
                <a:cubicBezTo>
                  <a:pt x="126" y="390"/>
                  <a:pt x="126" y="389"/>
                  <a:pt x="126" y="388"/>
                </a:cubicBezTo>
                <a:cubicBezTo>
                  <a:pt x="125" y="388"/>
                  <a:pt x="124" y="388"/>
                  <a:pt x="124" y="389"/>
                </a:cubicBezTo>
                <a:cubicBezTo>
                  <a:pt x="124" y="389"/>
                  <a:pt x="124" y="390"/>
                  <a:pt x="124" y="390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90"/>
                  <a:pt x="123" y="390"/>
                  <a:pt x="123" y="390"/>
                </a:cubicBezTo>
                <a:cubicBezTo>
                  <a:pt x="123" y="390"/>
                  <a:pt x="123" y="390"/>
                  <a:pt x="123" y="390"/>
                </a:cubicBezTo>
                <a:cubicBezTo>
                  <a:pt x="123" y="389"/>
                  <a:pt x="123" y="388"/>
                  <a:pt x="123" y="387"/>
                </a:cubicBezTo>
                <a:cubicBezTo>
                  <a:pt x="120" y="386"/>
                  <a:pt x="122" y="391"/>
                  <a:pt x="119" y="390"/>
                </a:cubicBezTo>
                <a:cubicBezTo>
                  <a:pt x="119" y="391"/>
                  <a:pt x="120" y="391"/>
                  <a:pt x="120" y="391"/>
                </a:cubicBezTo>
                <a:close/>
                <a:moveTo>
                  <a:pt x="65" y="394"/>
                </a:moveTo>
                <a:cubicBezTo>
                  <a:pt x="65" y="395"/>
                  <a:pt x="65" y="396"/>
                  <a:pt x="65" y="397"/>
                </a:cubicBezTo>
                <a:cubicBezTo>
                  <a:pt x="65" y="399"/>
                  <a:pt x="60" y="401"/>
                  <a:pt x="63" y="402"/>
                </a:cubicBezTo>
                <a:cubicBezTo>
                  <a:pt x="63" y="401"/>
                  <a:pt x="64" y="401"/>
                  <a:pt x="65" y="401"/>
                </a:cubicBezTo>
                <a:cubicBezTo>
                  <a:pt x="65" y="400"/>
                  <a:pt x="65" y="399"/>
                  <a:pt x="66" y="399"/>
                </a:cubicBezTo>
                <a:cubicBezTo>
                  <a:pt x="67" y="399"/>
                  <a:pt x="68" y="399"/>
                  <a:pt x="69" y="398"/>
                </a:cubicBezTo>
                <a:cubicBezTo>
                  <a:pt x="69" y="396"/>
                  <a:pt x="70" y="396"/>
                  <a:pt x="70" y="394"/>
                </a:cubicBezTo>
                <a:cubicBezTo>
                  <a:pt x="68" y="394"/>
                  <a:pt x="66" y="394"/>
                  <a:pt x="65" y="394"/>
                </a:cubicBezTo>
                <a:close/>
                <a:moveTo>
                  <a:pt x="137" y="410"/>
                </a:moveTo>
                <a:cubicBezTo>
                  <a:pt x="140" y="410"/>
                  <a:pt x="136" y="406"/>
                  <a:pt x="137" y="410"/>
                </a:cubicBezTo>
                <a:close/>
                <a:moveTo>
                  <a:pt x="133" y="411"/>
                </a:moveTo>
                <a:cubicBezTo>
                  <a:pt x="134" y="412"/>
                  <a:pt x="135" y="412"/>
                  <a:pt x="136" y="411"/>
                </a:cubicBezTo>
                <a:cubicBezTo>
                  <a:pt x="137" y="411"/>
                  <a:pt x="137" y="411"/>
                  <a:pt x="137" y="410"/>
                </a:cubicBezTo>
                <a:cubicBezTo>
                  <a:pt x="136" y="410"/>
                  <a:pt x="133" y="410"/>
                  <a:pt x="133" y="411"/>
                </a:cubicBezTo>
                <a:close/>
                <a:moveTo>
                  <a:pt x="137" y="412"/>
                </a:moveTo>
                <a:cubicBezTo>
                  <a:pt x="137" y="412"/>
                  <a:pt x="137" y="412"/>
                  <a:pt x="137" y="412"/>
                </a:cubicBezTo>
                <a:cubicBezTo>
                  <a:pt x="136" y="412"/>
                  <a:pt x="136" y="412"/>
                  <a:pt x="136" y="412"/>
                </a:cubicBezTo>
                <a:cubicBezTo>
                  <a:pt x="136" y="412"/>
                  <a:pt x="136" y="413"/>
                  <a:pt x="136" y="413"/>
                </a:cubicBezTo>
                <a:cubicBezTo>
                  <a:pt x="136" y="413"/>
                  <a:pt x="136" y="413"/>
                  <a:pt x="136" y="413"/>
                </a:cubicBezTo>
                <a:cubicBezTo>
                  <a:pt x="135" y="415"/>
                  <a:pt x="138" y="413"/>
                  <a:pt x="138" y="415"/>
                </a:cubicBezTo>
                <a:cubicBezTo>
                  <a:pt x="138" y="414"/>
                  <a:pt x="139" y="411"/>
                  <a:pt x="137" y="412"/>
                </a:cubicBezTo>
                <a:close/>
                <a:moveTo>
                  <a:pt x="56" y="524"/>
                </a:moveTo>
                <a:cubicBezTo>
                  <a:pt x="58" y="525"/>
                  <a:pt x="57" y="528"/>
                  <a:pt x="61" y="528"/>
                </a:cubicBezTo>
                <a:cubicBezTo>
                  <a:pt x="61" y="526"/>
                  <a:pt x="62" y="523"/>
                  <a:pt x="62" y="520"/>
                </a:cubicBezTo>
                <a:cubicBezTo>
                  <a:pt x="58" y="520"/>
                  <a:pt x="57" y="522"/>
                  <a:pt x="56" y="524"/>
                </a:cubicBezTo>
                <a:close/>
                <a:moveTo>
                  <a:pt x="70" y="529"/>
                </a:moveTo>
                <a:cubicBezTo>
                  <a:pt x="68" y="528"/>
                  <a:pt x="67" y="526"/>
                  <a:pt x="64" y="527"/>
                </a:cubicBezTo>
                <a:cubicBezTo>
                  <a:pt x="63" y="528"/>
                  <a:pt x="62" y="529"/>
                  <a:pt x="63" y="531"/>
                </a:cubicBezTo>
                <a:cubicBezTo>
                  <a:pt x="65" y="533"/>
                  <a:pt x="63" y="538"/>
                  <a:pt x="68" y="537"/>
                </a:cubicBezTo>
                <a:cubicBezTo>
                  <a:pt x="69" y="537"/>
                  <a:pt x="69" y="535"/>
                  <a:pt x="69" y="533"/>
                </a:cubicBezTo>
                <a:cubicBezTo>
                  <a:pt x="69" y="532"/>
                  <a:pt x="70" y="531"/>
                  <a:pt x="70" y="529"/>
                </a:cubicBezTo>
                <a:close/>
                <a:moveTo>
                  <a:pt x="144" y="274"/>
                </a:moveTo>
                <a:cubicBezTo>
                  <a:pt x="148" y="273"/>
                  <a:pt x="147" y="272"/>
                  <a:pt x="146" y="269"/>
                </a:cubicBezTo>
                <a:cubicBezTo>
                  <a:pt x="147" y="269"/>
                  <a:pt x="148" y="268"/>
                  <a:pt x="148" y="267"/>
                </a:cubicBezTo>
                <a:cubicBezTo>
                  <a:pt x="144" y="267"/>
                  <a:pt x="144" y="270"/>
                  <a:pt x="144" y="274"/>
                </a:cubicBezTo>
                <a:close/>
                <a:moveTo>
                  <a:pt x="175" y="282"/>
                </a:moveTo>
                <a:cubicBezTo>
                  <a:pt x="172" y="281"/>
                  <a:pt x="173" y="284"/>
                  <a:pt x="170" y="285"/>
                </a:cubicBezTo>
                <a:cubicBezTo>
                  <a:pt x="170" y="284"/>
                  <a:pt x="168" y="283"/>
                  <a:pt x="166" y="284"/>
                </a:cubicBezTo>
                <a:cubicBezTo>
                  <a:pt x="167" y="285"/>
                  <a:pt x="166" y="285"/>
                  <a:pt x="165" y="286"/>
                </a:cubicBezTo>
                <a:cubicBezTo>
                  <a:pt x="165" y="283"/>
                  <a:pt x="161" y="285"/>
                  <a:pt x="159" y="285"/>
                </a:cubicBezTo>
                <a:cubicBezTo>
                  <a:pt x="158" y="287"/>
                  <a:pt x="156" y="289"/>
                  <a:pt x="159" y="291"/>
                </a:cubicBezTo>
                <a:cubicBezTo>
                  <a:pt x="160" y="291"/>
                  <a:pt x="161" y="291"/>
                  <a:pt x="160" y="292"/>
                </a:cubicBezTo>
                <a:cubicBezTo>
                  <a:pt x="161" y="292"/>
                  <a:pt x="163" y="292"/>
                  <a:pt x="163" y="294"/>
                </a:cubicBezTo>
                <a:cubicBezTo>
                  <a:pt x="166" y="294"/>
                  <a:pt x="165" y="291"/>
                  <a:pt x="168" y="292"/>
                </a:cubicBezTo>
                <a:cubicBezTo>
                  <a:pt x="169" y="292"/>
                  <a:pt x="171" y="292"/>
                  <a:pt x="171" y="294"/>
                </a:cubicBezTo>
                <a:cubicBezTo>
                  <a:pt x="172" y="294"/>
                  <a:pt x="173" y="295"/>
                  <a:pt x="174" y="295"/>
                </a:cubicBezTo>
                <a:cubicBezTo>
                  <a:pt x="176" y="293"/>
                  <a:pt x="176" y="290"/>
                  <a:pt x="176" y="288"/>
                </a:cubicBezTo>
                <a:cubicBezTo>
                  <a:pt x="176" y="286"/>
                  <a:pt x="178" y="285"/>
                  <a:pt x="177" y="284"/>
                </a:cubicBezTo>
                <a:cubicBezTo>
                  <a:pt x="177" y="283"/>
                  <a:pt x="176" y="283"/>
                  <a:pt x="175" y="282"/>
                </a:cubicBezTo>
                <a:close/>
                <a:moveTo>
                  <a:pt x="157" y="298"/>
                </a:moveTo>
                <a:cubicBezTo>
                  <a:pt x="158" y="299"/>
                  <a:pt x="156" y="303"/>
                  <a:pt x="159" y="302"/>
                </a:cubicBezTo>
                <a:cubicBezTo>
                  <a:pt x="160" y="299"/>
                  <a:pt x="159" y="298"/>
                  <a:pt x="157" y="298"/>
                </a:cubicBezTo>
                <a:close/>
                <a:moveTo>
                  <a:pt x="166" y="316"/>
                </a:moveTo>
                <a:cubicBezTo>
                  <a:pt x="167" y="316"/>
                  <a:pt x="168" y="316"/>
                  <a:pt x="167" y="317"/>
                </a:cubicBezTo>
                <a:cubicBezTo>
                  <a:pt x="168" y="317"/>
                  <a:pt x="167" y="319"/>
                  <a:pt x="167" y="319"/>
                </a:cubicBezTo>
                <a:cubicBezTo>
                  <a:pt x="170" y="320"/>
                  <a:pt x="171" y="316"/>
                  <a:pt x="169" y="315"/>
                </a:cubicBezTo>
                <a:cubicBezTo>
                  <a:pt x="168" y="315"/>
                  <a:pt x="167" y="315"/>
                  <a:pt x="166" y="316"/>
                </a:cubicBezTo>
                <a:close/>
                <a:moveTo>
                  <a:pt x="199" y="317"/>
                </a:moveTo>
                <a:cubicBezTo>
                  <a:pt x="198" y="317"/>
                  <a:pt x="197" y="316"/>
                  <a:pt x="199" y="316"/>
                </a:cubicBezTo>
                <a:cubicBezTo>
                  <a:pt x="199" y="315"/>
                  <a:pt x="199" y="315"/>
                  <a:pt x="199" y="315"/>
                </a:cubicBezTo>
                <a:cubicBezTo>
                  <a:pt x="196" y="315"/>
                  <a:pt x="194" y="315"/>
                  <a:pt x="194" y="317"/>
                </a:cubicBezTo>
                <a:cubicBezTo>
                  <a:pt x="196" y="317"/>
                  <a:pt x="196" y="319"/>
                  <a:pt x="198" y="320"/>
                </a:cubicBezTo>
                <a:cubicBezTo>
                  <a:pt x="198" y="319"/>
                  <a:pt x="198" y="319"/>
                  <a:pt x="199" y="319"/>
                </a:cubicBezTo>
                <a:cubicBezTo>
                  <a:pt x="199" y="318"/>
                  <a:pt x="200" y="317"/>
                  <a:pt x="199" y="317"/>
                </a:cubicBezTo>
                <a:close/>
                <a:moveTo>
                  <a:pt x="205" y="322"/>
                </a:moveTo>
                <a:cubicBezTo>
                  <a:pt x="205" y="323"/>
                  <a:pt x="205" y="324"/>
                  <a:pt x="205" y="325"/>
                </a:cubicBezTo>
                <a:cubicBezTo>
                  <a:pt x="205" y="325"/>
                  <a:pt x="206" y="325"/>
                  <a:pt x="207" y="325"/>
                </a:cubicBezTo>
                <a:cubicBezTo>
                  <a:pt x="207" y="324"/>
                  <a:pt x="208" y="323"/>
                  <a:pt x="208" y="322"/>
                </a:cubicBezTo>
                <a:cubicBezTo>
                  <a:pt x="207" y="322"/>
                  <a:pt x="206" y="322"/>
                  <a:pt x="205" y="322"/>
                </a:cubicBezTo>
                <a:close/>
                <a:moveTo>
                  <a:pt x="305" y="410"/>
                </a:moveTo>
                <a:cubicBezTo>
                  <a:pt x="304" y="410"/>
                  <a:pt x="302" y="409"/>
                  <a:pt x="302" y="410"/>
                </a:cubicBezTo>
                <a:cubicBezTo>
                  <a:pt x="302" y="411"/>
                  <a:pt x="302" y="411"/>
                  <a:pt x="302" y="411"/>
                </a:cubicBezTo>
                <a:cubicBezTo>
                  <a:pt x="304" y="411"/>
                  <a:pt x="305" y="411"/>
                  <a:pt x="305" y="410"/>
                </a:cubicBezTo>
                <a:close/>
                <a:moveTo>
                  <a:pt x="294" y="414"/>
                </a:moveTo>
                <a:cubicBezTo>
                  <a:pt x="294" y="413"/>
                  <a:pt x="294" y="412"/>
                  <a:pt x="294" y="410"/>
                </a:cubicBezTo>
                <a:cubicBezTo>
                  <a:pt x="290" y="410"/>
                  <a:pt x="290" y="415"/>
                  <a:pt x="294" y="414"/>
                </a:cubicBezTo>
                <a:close/>
                <a:moveTo>
                  <a:pt x="302" y="411"/>
                </a:moveTo>
                <a:cubicBezTo>
                  <a:pt x="302" y="411"/>
                  <a:pt x="302" y="411"/>
                  <a:pt x="301" y="411"/>
                </a:cubicBezTo>
                <a:cubicBezTo>
                  <a:pt x="300" y="411"/>
                  <a:pt x="300" y="412"/>
                  <a:pt x="300" y="412"/>
                </a:cubicBezTo>
                <a:cubicBezTo>
                  <a:pt x="301" y="412"/>
                  <a:pt x="302" y="412"/>
                  <a:pt x="302" y="411"/>
                </a:cubicBezTo>
                <a:close/>
                <a:moveTo>
                  <a:pt x="300" y="412"/>
                </a:moveTo>
                <a:cubicBezTo>
                  <a:pt x="299" y="412"/>
                  <a:pt x="297" y="412"/>
                  <a:pt x="297" y="413"/>
                </a:cubicBezTo>
                <a:cubicBezTo>
                  <a:pt x="297" y="414"/>
                  <a:pt x="295" y="414"/>
                  <a:pt x="295" y="415"/>
                </a:cubicBezTo>
                <a:cubicBezTo>
                  <a:pt x="296" y="415"/>
                  <a:pt x="296" y="417"/>
                  <a:pt x="296" y="417"/>
                </a:cubicBezTo>
                <a:cubicBezTo>
                  <a:pt x="299" y="418"/>
                  <a:pt x="300" y="415"/>
                  <a:pt x="300" y="412"/>
                </a:cubicBezTo>
                <a:close/>
                <a:moveTo>
                  <a:pt x="343" y="423"/>
                </a:moveTo>
                <a:cubicBezTo>
                  <a:pt x="343" y="424"/>
                  <a:pt x="343" y="425"/>
                  <a:pt x="342" y="424"/>
                </a:cubicBezTo>
                <a:cubicBezTo>
                  <a:pt x="342" y="425"/>
                  <a:pt x="342" y="426"/>
                  <a:pt x="341" y="424"/>
                </a:cubicBezTo>
                <a:cubicBezTo>
                  <a:pt x="341" y="424"/>
                  <a:pt x="341" y="424"/>
                  <a:pt x="340" y="424"/>
                </a:cubicBezTo>
                <a:cubicBezTo>
                  <a:pt x="340" y="427"/>
                  <a:pt x="342" y="426"/>
                  <a:pt x="342" y="428"/>
                </a:cubicBezTo>
                <a:cubicBezTo>
                  <a:pt x="346" y="429"/>
                  <a:pt x="345" y="425"/>
                  <a:pt x="348" y="426"/>
                </a:cubicBezTo>
                <a:cubicBezTo>
                  <a:pt x="350" y="426"/>
                  <a:pt x="348" y="426"/>
                  <a:pt x="348" y="424"/>
                </a:cubicBezTo>
                <a:cubicBezTo>
                  <a:pt x="347" y="424"/>
                  <a:pt x="344" y="421"/>
                  <a:pt x="343" y="423"/>
                </a:cubicBezTo>
                <a:close/>
                <a:moveTo>
                  <a:pt x="358" y="437"/>
                </a:moveTo>
                <a:cubicBezTo>
                  <a:pt x="359" y="438"/>
                  <a:pt x="361" y="437"/>
                  <a:pt x="362" y="438"/>
                </a:cubicBezTo>
                <a:cubicBezTo>
                  <a:pt x="361" y="438"/>
                  <a:pt x="360" y="440"/>
                  <a:pt x="362" y="440"/>
                </a:cubicBezTo>
                <a:cubicBezTo>
                  <a:pt x="362" y="439"/>
                  <a:pt x="364" y="439"/>
                  <a:pt x="364" y="435"/>
                </a:cubicBezTo>
                <a:cubicBezTo>
                  <a:pt x="362" y="436"/>
                  <a:pt x="361" y="435"/>
                  <a:pt x="361" y="434"/>
                </a:cubicBezTo>
                <a:cubicBezTo>
                  <a:pt x="361" y="437"/>
                  <a:pt x="356" y="434"/>
                  <a:pt x="358" y="437"/>
                </a:cubicBezTo>
                <a:close/>
                <a:moveTo>
                  <a:pt x="579" y="452"/>
                </a:moveTo>
                <a:cubicBezTo>
                  <a:pt x="579" y="452"/>
                  <a:pt x="579" y="452"/>
                  <a:pt x="579" y="452"/>
                </a:cubicBezTo>
                <a:cubicBezTo>
                  <a:pt x="579" y="452"/>
                  <a:pt x="578" y="452"/>
                  <a:pt x="578" y="452"/>
                </a:cubicBezTo>
                <a:cubicBezTo>
                  <a:pt x="578" y="449"/>
                  <a:pt x="578" y="447"/>
                  <a:pt x="577" y="446"/>
                </a:cubicBezTo>
                <a:cubicBezTo>
                  <a:pt x="577" y="443"/>
                  <a:pt x="573" y="444"/>
                  <a:pt x="574" y="440"/>
                </a:cubicBezTo>
                <a:cubicBezTo>
                  <a:pt x="572" y="440"/>
                  <a:pt x="571" y="438"/>
                  <a:pt x="569" y="437"/>
                </a:cubicBezTo>
                <a:cubicBezTo>
                  <a:pt x="569" y="435"/>
                  <a:pt x="566" y="435"/>
                  <a:pt x="565" y="434"/>
                </a:cubicBezTo>
                <a:cubicBezTo>
                  <a:pt x="565" y="433"/>
                  <a:pt x="563" y="434"/>
                  <a:pt x="563" y="432"/>
                </a:cubicBezTo>
                <a:cubicBezTo>
                  <a:pt x="563" y="432"/>
                  <a:pt x="562" y="432"/>
                  <a:pt x="562" y="432"/>
                </a:cubicBezTo>
                <a:cubicBezTo>
                  <a:pt x="562" y="432"/>
                  <a:pt x="562" y="432"/>
                  <a:pt x="562" y="432"/>
                </a:cubicBezTo>
                <a:cubicBezTo>
                  <a:pt x="561" y="431"/>
                  <a:pt x="560" y="431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7" y="429"/>
                  <a:pt x="556" y="427"/>
                  <a:pt x="555" y="426"/>
                </a:cubicBezTo>
                <a:cubicBezTo>
                  <a:pt x="555" y="426"/>
                  <a:pt x="555" y="426"/>
                  <a:pt x="555" y="426"/>
                </a:cubicBezTo>
                <a:cubicBezTo>
                  <a:pt x="554" y="425"/>
                  <a:pt x="553" y="424"/>
                  <a:pt x="554" y="421"/>
                </a:cubicBezTo>
                <a:cubicBezTo>
                  <a:pt x="552" y="421"/>
                  <a:pt x="551" y="421"/>
                  <a:pt x="551" y="419"/>
                </a:cubicBezTo>
                <a:cubicBezTo>
                  <a:pt x="545" y="419"/>
                  <a:pt x="545" y="419"/>
                  <a:pt x="545" y="419"/>
                </a:cubicBezTo>
                <a:cubicBezTo>
                  <a:pt x="545" y="417"/>
                  <a:pt x="541" y="419"/>
                  <a:pt x="542" y="416"/>
                </a:cubicBezTo>
                <a:cubicBezTo>
                  <a:pt x="539" y="416"/>
                  <a:pt x="539" y="416"/>
                  <a:pt x="539" y="416"/>
                </a:cubicBezTo>
                <a:cubicBezTo>
                  <a:pt x="539" y="416"/>
                  <a:pt x="539" y="416"/>
                  <a:pt x="539" y="416"/>
                </a:cubicBezTo>
                <a:cubicBezTo>
                  <a:pt x="537" y="415"/>
                  <a:pt x="535" y="415"/>
                  <a:pt x="533" y="414"/>
                </a:cubicBezTo>
                <a:cubicBezTo>
                  <a:pt x="533" y="414"/>
                  <a:pt x="533" y="414"/>
                  <a:pt x="533" y="414"/>
                </a:cubicBezTo>
                <a:cubicBezTo>
                  <a:pt x="533" y="414"/>
                  <a:pt x="532" y="414"/>
                  <a:pt x="532" y="414"/>
                </a:cubicBezTo>
                <a:cubicBezTo>
                  <a:pt x="531" y="413"/>
                  <a:pt x="529" y="412"/>
                  <a:pt x="527" y="412"/>
                </a:cubicBezTo>
                <a:cubicBezTo>
                  <a:pt x="527" y="412"/>
                  <a:pt x="527" y="412"/>
                  <a:pt x="527" y="412"/>
                </a:cubicBezTo>
                <a:cubicBezTo>
                  <a:pt x="526" y="412"/>
                  <a:pt x="526" y="411"/>
                  <a:pt x="525" y="411"/>
                </a:cubicBezTo>
                <a:cubicBezTo>
                  <a:pt x="524" y="409"/>
                  <a:pt x="521" y="409"/>
                  <a:pt x="521" y="407"/>
                </a:cubicBezTo>
                <a:cubicBezTo>
                  <a:pt x="519" y="407"/>
                  <a:pt x="518" y="406"/>
                  <a:pt x="517" y="405"/>
                </a:cubicBezTo>
                <a:cubicBezTo>
                  <a:pt x="517" y="404"/>
                  <a:pt x="517" y="404"/>
                  <a:pt x="517" y="404"/>
                </a:cubicBezTo>
                <a:cubicBezTo>
                  <a:pt x="516" y="402"/>
                  <a:pt x="513" y="403"/>
                  <a:pt x="512" y="401"/>
                </a:cubicBezTo>
                <a:cubicBezTo>
                  <a:pt x="512" y="401"/>
                  <a:pt x="512" y="401"/>
                  <a:pt x="512" y="401"/>
                </a:cubicBezTo>
                <a:cubicBezTo>
                  <a:pt x="511" y="400"/>
                  <a:pt x="510" y="399"/>
                  <a:pt x="509" y="399"/>
                </a:cubicBezTo>
                <a:cubicBezTo>
                  <a:pt x="509" y="399"/>
                  <a:pt x="509" y="399"/>
                  <a:pt x="508" y="399"/>
                </a:cubicBezTo>
                <a:cubicBezTo>
                  <a:pt x="507" y="398"/>
                  <a:pt x="506" y="397"/>
                  <a:pt x="504" y="397"/>
                </a:cubicBezTo>
                <a:cubicBezTo>
                  <a:pt x="504" y="397"/>
                  <a:pt x="504" y="397"/>
                  <a:pt x="504" y="397"/>
                </a:cubicBezTo>
                <a:cubicBezTo>
                  <a:pt x="503" y="397"/>
                  <a:pt x="503" y="396"/>
                  <a:pt x="502" y="396"/>
                </a:cubicBezTo>
                <a:cubicBezTo>
                  <a:pt x="502" y="394"/>
                  <a:pt x="499" y="395"/>
                  <a:pt x="498" y="393"/>
                </a:cubicBezTo>
                <a:cubicBezTo>
                  <a:pt x="495" y="394"/>
                  <a:pt x="494" y="392"/>
                  <a:pt x="490" y="392"/>
                </a:cubicBezTo>
                <a:cubicBezTo>
                  <a:pt x="489" y="392"/>
                  <a:pt x="489" y="391"/>
                  <a:pt x="487" y="391"/>
                </a:cubicBezTo>
                <a:cubicBezTo>
                  <a:pt x="487" y="390"/>
                  <a:pt x="485" y="391"/>
                  <a:pt x="485" y="389"/>
                </a:cubicBezTo>
                <a:cubicBezTo>
                  <a:pt x="481" y="389"/>
                  <a:pt x="480" y="387"/>
                  <a:pt x="475" y="387"/>
                </a:cubicBezTo>
                <a:cubicBezTo>
                  <a:pt x="475" y="385"/>
                  <a:pt x="472" y="386"/>
                  <a:pt x="472" y="384"/>
                </a:cubicBezTo>
                <a:cubicBezTo>
                  <a:pt x="471" y="384"/>
                  <a:pt x="470" y="383"/>
                  <a:pt x="469" y="382"/>
                </a:cubicBezTo>
                <a:cubicBezTo>
                  <a:pt x="462" y="382"/>
                  <a:pt x="460" y="378"/>
                  <a:pt x="454" y="377"/>
                </a:cubicBezTo>
                <a:cubicBezTo>
                  <a:pt x="454" y="377"/>
                  <a:pt x="453" y="377"/>
                  <a:pt x="453" y="376"/>
                </a:cubicBezTo>
                <a:cubicBezTo>
                  <a:pt x="451" y="376"/>
                  <a:pt x="451" y="376"/>
                  <a:pt x="451" y="376"/>
                </a:cubicBezTo>
                <a:cubicBezTo>
                  <a:pt x="450" y="375"/>
                  <a:pt x="449" y="375"/>
                  <a:pt x="447" y="375"/>
                </a:cubicBezTo>
                <a:cubicBezTo>
                  <a:pt x="446" y="373"/>
                  <a:pt x="445" y="370"/>
                  <a:pt x="443" y="368"/>
                </a:cubicBezTo>
                <a:cubicBezTo>
                  <a:pt x="443" y="365"/>
                  <a:pt x="445" y="364"/>
                  <a:pt x="446" y="362"/>
                </a:cubicBezTo>
                <a:cubicBezTo>
                  <a:pt x="447" y="363"/>
                  <a:pt x="447" y="361"/>
                  <a:pt x="447" y="361"/>
                </a:cubicBezTo>
                <a:cubicBezTo>
                  <a:pt x="448" y="361"/>
                  <a:pt x="448" y="361"/>
                  <a:pt x="449" y="361"/>
                </a:cubicBezTo>
                <a:cubicBezTo>
                  <a:pt x="449" y="361"/>
                  <a:pt x="449" y="360"/>
                  <a:pt x="450" y="360"/>
                </a:cubicBezTo>
                <a:cubicBezTo>
                  <a:pt x="450" y="360"/>
                  <a:pt x="450" y="360"/>
                  <a:pt x="450" y="361"/>
                </a:cubicBezTo>
                <a:cubicBezTo>
                  <a:pt x="450" y="361"/>
                  <a:pt x="450" y="361"/>
                  <a:pt x="451" y="361"/>
                </a:cubicBezTo>
                <a:cubicBezTo>
                  <a:pt x="451" y="360"/>
                  <a:pt x="452" y="359"/>
                  <a:pt x="454" y="358"/>
                </a:cubicBezTo>
                <a:cubicBezTo>
                  <a:pt x="454" y="358"/>
                  <a:pt x="454" y="357"/>
                  <a:pt x="454" y="357"/>
                </a:cubicBezTo>
                <a:cubicBezTo>
                  <a:pt x="454" y="357"/>
                  <a:pt x="454" y="357"/>
                  <a:pt x="454" y="357"/>
                </a:cubicBezTo>
                <a:cubicBezTo>
                  <a:pt x="454" y="357"/>
                  <a:pt x="455" y="357"/>
                  <a:pt x="455" y="357"/>
                </a:cubicBezTo>
                <a:cubicBezTo>
                  <a:pt x="456" y="357"/>
                  <a:pt x="457" y="356"/>
                  <a:pt x="457" y="353"/>
                </a:cubicBezTo>
                <a:cubicBezTo>
                  <a:pt x="457" y="353"/>
                  <a:pt x="457" y="353"/>
                  <a:pt x="457" y="353"/>
                </a:cubicBezTo>
                <a:cubicBezTo>
                  <a:pt x="457" y="348"/>
                  <a:pt x="455" y="346"/>
                  <a:pt x="453" y="343"/>
                </a:cubicBezTo>
                <a:cubicBezTo>
                  <a:pt x="452" y="343"/>
                  <a:pt x="451" y="343"/>
                  <a:pt x="451" y="342"/>
                </a:cubicBezTo>
                <a:cubicBezTo>
                  <a:pt x="445" y="342"/>
                  <a:pt x="445" y="342"/>
                  <a:pt x="445" y="342"/>
                </a:cubicBezTo>
                <a:cubicBezTo>
                  <a:pt x="441" y="342"/>
                  <a:pt x="437" y="344"/>
                  <a:pt x="432" y="344"/>
                </a:cubicBezTo>
                <a:cubicBezTo>
                  <a:pt x="430" y="344"/>
                  <a:pt x="430" y="345"/>
                  <a:pt x="429" y="345"/>
                </a:cubicBezTo>
                <a:cubicBezTo>
                  <a:pt x="424" y="345"/>
                  <a:pt x="419" y="345"/>
                  <a:pt x="415" y="345"/>
                </a:cubicBezTo>
                <a:cubicBezTo>
                  <a:pt x="414" y="345"/>
                  <a:pt x="413" y="345"/>
                  <a:pt x="412" y="345"/>
                </a:cubicBezTo>
                <a:cubicBezTo>
                  <a:pt x="411" y="345"/>
                  <a:pt x="412" y="344"/>
                  <a:pt x="411" y="344"/>
                </a:cubicBezTo>
                <a:cubicBezTo>
                  <a:pt x="409" y="344"/>
                  <a:pt x="409" y="345"/>
                  <a:pt x="407" y="345"/>
                </a:cubicBezTo>
                <a:cubicBezTo>
                  <a:pt x="405" y="344"/>
                  <a:pt x="404" y="342"/>
                  <a:pt x="401" y="342"/>
                </a:cubicBezTo>
                <a:cubicBezTo>
                  <a:pt x="400" y="340"/>
                  <a:pt x="397" y="340"/>
                  <a:pt x="397" y="338"/>
                </a:cubicBezTo>
                <a:cubicBezTo>
                  <a:pt x="394" y="338"/>
                  <a:pt x="391" y="338"/>
                  <a:pt x="390" y="337"/>
                </a:cubicBezTo>
                <a:cubicBezTo>
                  <a:pt x="389" y="337"/>
                  <a:pt x="389" y="337"/>
                  <a:pt x="389" y="336"/>
                </a:cubicBezTo>
                <a:cubicBezTo>
                  <a:pt x="388" y="336"/>
                  <a:pt x="388" y="336"/>
                  <a:pt x="388" y="336"/>
                </a:cubicBezTo>
                <a:cubicBezTo>
                  <a:pt x="388" y="334"/>
                  <a:pt x="385" y="335"/>
                  <a:pt x="386" y="332"/>
                </a:cubicBezTo>
                <a:cubicBezTo>
                  <a:pt x="385" y="332"/>
                  <a:pt x="385" y="332"/>
                  <a:pt x="385" y="331"/>
                </a:cubicBezTo>
                <a:cubicBezTo>
                  <a:pt x="385" y="329"/>
                  <a:pt x="385" y="329"/>
                  <a:pt x="385" y="329"/>
                </a:cubicBezTo>
                <a:cubicBezTo>
                  <a:pt x="383" y="328"/>
                  <a:pt x="381" y="328"/>
                  <a:pt x="380" y="327"/>
                </a:cubicBezTo>
                <a:cubicBezTo>
                  <a:pt x="378" y="327"/>
                  <a:pt x="378" y="324"/>
                  <a:pt x="376" y="325"/>
                </a:cubicBezTo>
                <a:cubicBezTo>
                  <a:pt x="374" y="323"/>
                  <a:pt x="373" y="321"/>
                  <a:pt x="372" y="319"/>
                </a:cubicBezTo>
                <a:cubicBezTo>
                  <a:pt x="369" y="318"/>
                  <a:pt x="369" y="315"/>
                  <a:pt x="367" y="315"/>
                </a:cubicBezTo>
                <a:cubicBezTo>
                  <a:pt x="366" y="314"/>
                  <a:pt x="366" y="313"/>
                  <a:pt x="366" y="313"/>
                </a:cubicBezTo>
                <a:cubicBezTo>
                  <a:pt x="366" y="313"/>
                  <a:pt x="365" y="313"/>
                  <a:pt x="365" y="313"/>
                </a:cubicBezTo>
                <a:cubicBezTo>
                  <a:pt x="362" y="313"/>
                  <a:pt x="364" y="308"/>
                  <a:pt x="361" y="308"/>
                </a:cubicBezTo>
                <a:cubicBezTo>
                  <a:pt x="361" y="308"/>
                  <a:pt x="361" y="308"/>
                  <a:pt x="361" y="308"/>
                </a:cubicBezTo>
                <a:cubicBezTo>
                  <a:pt x="360" y="307"/>
                  <a:pt x="359" y="306"/>
                  <a:pt x="359" y="305"/>
                </a:cubicBezTo>
                <a:cubicBezTo>
                  <a:pt x="358" y="305"/>
                  <a:pt x="358" y="305"/>
                  <a:pt x="358" y="304"/>
                </a:cubicBezTo>
                <a:cubicBezTo>
                  <a:pt x="358" y="304"/>
                  <a:pt x="358" y="304"/>
                  <a:pt x="357" y="304"/>
                </a:cubicBezTo>
                <a:cubicBezTo>
                  <a:pt x="357" y="304"/>
                  <a:pt x="357" y="304"/>
                  <a:pt x="357" y="304"/>
                </a:cubicBezTo>
                <a:cubicBezTo>
                  <a:pt x="356" y="302"/>
                  <a:pt x="354" y="301"/>
                  <a:pt x="353" y="299"/>
                </a:cubicBezTo>
                <a:cubicBezTo>
                  <a:pt x="353" y="299"/>
                  <a:pt x="353" y="299"/>
                  <a:pt x="353" y="299"/>
                </a:cubicBezTo>
                <a:cubicBezTo>
                  <a:pt x="353" y="298"/>
                  <a:pt x="353" y="298"/>
                  <a:pt x="353" y="298"/>
                </a:cubicBezTo>
                <a:cubicBezTo>
                  <a:pt x="352" y="297"/>
                  <a:pt x="351" y="297"/>
                  <a:pt x="351" y="297"/>
                </a:cubicBezTo>
                <a:cubicBezTo>
                  <a:pt x="351" y="297"/>
                  <a:pt x="351" y="297"/>
                  <a:pt x="351" y="297"/>
                </a:cubicBezTo>
                <a:cubicBezTo>
                  <a:pt x="351" y="294"/>
                  <a:pt x="350" y="293"/>
                  <a:pt x="349" y="292"/>
                </a:cubicBezTo>
                <a:cubicBezTo>
                  <a:pt x="348" y="291"/>
                  <a:pt x="348" y="291"/>
                  <a:pt x="348" y="291"/>
                </a:cubicBezTo>
                <a:cubicBezTo>
                  <a:pt x="347" y="289"/>
                  <a:pt x="346" y="285"/>
                  <a:pt x="345" y="282"/>
                </a:cubicBezTo>
                <a:cubicBezTo>
                  <a:pt x="345" y="282"/>
                  <a:pt x="345" y="282"/>
                  <a:pt x="344" y="282"/>
                </a:cubicBezTo>
                <a:cubicBezTo>
                  <a:pt x="344" y="280"/>
                  <a:pt x="344" y="280"/>
                  <a:pt x="344" y="280"/>
                </a:cubicBezTo>
                <a:cubicBezTo>
                  <a:pt x="345" y="277"/>
                  <a:pt x="343" y="276"/>
                  <a:pt x="344" y="274"/>
                </a:cubicBezTo>
                <a:cubicBezTo>
                  <a:pt x="343" y="274"/>
                  <a:pt x="343" y="274"/>
                  <a:pt x="343" y="274"/>
                </a:cubicBezTo>
                <a:cubicBezTo>
                  <a:pt x="342" y="272"/>
                  <a:pt x="342" y="270"/>
                  <a:pt x="342" y="268"/>
                </a:cubicBezTo>
                <a:cubicBezTo>
                  <a:pt x="342" y="268"/>
                  <a:pt x="342" y="268"/>
                  <a:pt x="342" y="268"/>
                </a:cubicBezTo>
                <a:cubicBezTo>
                  <a:pt x="342" y="267"/>
                  <a:pt x="341" y="267"/>
                  <a:pt x="341" y="266"/>
                </a:cubicBezTo>
                <a:cubicBezTo>
                  <a:pt x="341" y="266"/>
                  <a:pt x="341" y="266"/>
                  <a:pt x="341" y="266"/>
                </a:cubicBezTo>
                <a:cubicBezTo>
                  <a:pt x="341" y="263"/>
                  <a:pt x="339" y="262"/>
                  <a:pt x="339" y="261"/>
                </a:cubicBezTo>
                <a:cubicBezTo>
                  <a:pt x="339" y="260"/>
                  <a:pt x="339" y="260"/>
                  <a:pt x="339" y="260"/>
                </a:cubicBezTo>
                <a:cubicBezTo>
                  <a:pt x="339" y="259"/>
                  <a:pt x="339" y="258"/>
                  <a:pt x="338" y="257"/>
                </a:cubicBezTo>
                <a:cubicBezTo>
                  <a:pt x="338" y="257"/>
                  <a:pt x="337" y="258"/>
                  <a:pt x="337" y="257"/>
                </a:cubicBezTo>
                <a:cubicBezTo>
                  <a:pt x="337" y="257"/>
                  <a:pt x="337" y="257"/>
                  <a:pt x="337" y="256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8" y="254"/>
                  <a:pt x="338" y="252"/>
                  <a:pt x="335" y="251"/>
                </a:cubicBezTo>
                <a:cubicBezTo>
                  <a:pt x="335" y="251"/>
                  <a:pt x="335" y="251"/>
                  <a:pt x="335" y="250"/>
                </a:cubicBezTo>
                <a:cubicBezTo>
                  <a:pt x="334" y="249"/>
                  <a:pt x="334" y="248"/>
                  <a:pt x="333" y="247"/>
                </a:cubicBezTo>
                <a:cubicBezTo>
                  <a:pt x="333" y="247"/>
                  <a:pt x="333" y="247"/>
                  <a:pt x="333" y="247"/>
                </a:cubicBezTo>
                <a:cubicBezTo>
                  <a:pt x="333" y="246"/>
                  <a:pt x="333" y="246"/>
                  <a:pt x="333" y="246"/>
                </a:cubicBezTo>
                <a:cubicBezTo>
                  <a:pt x="332" y="246"/>
                  <a:pt x="332" y="245"/>
                  <a:pt x="332" y="245"/>
                </a:cubicBezTo>
                <a:cubicBezTo>
                  <a:pt x="333" y="243"/>
                  <a:pt x="333" y="242"/>
                  <a:pt x="331" y="241"/>
                </a:cubicBezTo>
                <a:cubicBezTo>
                  <a:pt x="331" y="241"/>
                  <a:pt x="331" y="240"/>
                  <a:pt x="331" y="240"/>
                </a:cubicBezTo>
                <a:cubicBezTo>
                  <a:pt x="331" y="240"/>
                  <a:pt x="330" y="240"/>
                  <a:pt x="330" y="239"/>
                </a:cubicBezTo>
                <a:cubicBezTo>
                  <a:pt x="330" y="239"/>
                  <a:pt x="329" y="239"/>
                  <a:pt x="329" y="239"/>
                </a:cubicBezTo>
                <a:cubicBezTo>
                  <a:pt x="329" y="239"/>
                  <a:pt x="329" y="238"/>
                  <a:pt x="329" y="238"/>
                </a:cubicBezTo>
                <a:cubicBezTo>
                  <a:pt x="329" y="238"/>
                  <a:pt x="329" y="237"/>
                  <a:pt x="329" y="237"/>
                </a:cubicBezTo>
                <a:cubicBezTo>
                  <a:pt x="329" y="237"/>
                  <a:pt x="328" y="236"/>
                  <a:pt x="328" y="235"/>
                </a:cubicBezTo>
                <a:cubicBezTo>
                  <a:pt x="328" y="235"/>
                  <a:pt x="328" y="234"/>
                  <a:pt x="327" y="234"/>
                </a:cubicBezTo>
                <a:cubicBezTo>
                  <a:pt x="327" y="233"/>
                  <a:pt x="325" y="231"/>
                  <a:pt x="322" y="233"/>
                </a:cubicBezTo>
                <a:cubicBezTo>
                  <a:pt x="322" y="234"/>
                  <a:pt x="322" y="234"/>
                  <a:pt x="322" y="234"/>
                </a:cubicBezTo>
                <a:cubicBezTo>
                  <a:pt x="322" y="234"/>
                  <a:pt x="321" y="234"/>
                  <a:pt x="321" y="233"/>
                </a:cubicBezTo>
                <a:cubicBezTo>
                  <a:pt x="318" y="234"/>
                  <a:pt x="319" y="230"/>
                  <a:pt x="315" y="230"/>
                </a:cubicBezTo>
                <a:cubicBezTo>
                  <a:pt x="316" y="230"/>
                  <a:pt x="315" y="230"/>
                  <a:pt x="315" y="229"/>
                </a:cubicBezTo>
                <a:cubicBezTo>
                  <a:pt x="315" y="229"/>
                  <a:pt x="315" y="229"/>
                  <a:pt x="315" y="229"/>
                </a:cubicBezTo>
                <a:cubicBezTo>
                  <a:pt x="314" y="227"/>
                  <a:pt x="312" y="227"/>
                  <a:pt x="310" y="226"/>
                </a:cubicBezTo>
                <a:cubicBezTo>
                  <a:pt x="310" y="226"/>
                  <a:pt x="310" y="226"/>
                  <a:pt x="310" y="226"/>
                </a:cubicBezTo>
                <a:cubicBezTo>
                  <a:pt x="310" y="226"/>
                  <a:pt x="309" y="226"/>
                  <a:pt x="309" y="226"/>
                </a:cubicBezTo>
                <a:cubicBezTo>
                  <a:pt x="309" y="223"/>
                  <a:pt x="306" y="223"/>
                  <a:pt x="304" y="222"/>
                </a:cubicBezTo>
                <a:cubicBezTo>
                  <a:pt x="304" y="221"/>
                  <a:pt x="304" y="221"/>
                  <a:pt x="304" y="221"/>
                </a:cubicBezTo>
                <a:cubicBezTo>
                  <a:pt x="303" y="220"/>
                  <a:pt x="303" y="219"/>
                  <a:pt x="302" y="218"/>
                </a:cubicBezTo>
                <a:cubicBezTo>
                  <a:pt x="299" y="219"/>
                  <a:pt x="300" y="216"/>
                  <a:pt x="298" y="216"/>
                </a:cubicBezTo>
                <a:cubicBezTo>
                  <a:pt x="297" y="216"/>
                  <a:pt x="296" y="215"/>
                  <a:pt x="295" y="213"/>
                </a:cubicBezTo>
                <a:cubicBezTo>
                  <a:pt x="291" y="214"/>
                  <a:pt x="291" y="210"/>
                  <a:pt x="287" y="211"/>
                </a:cubicBezTo>
                <a:cubicBezTo>
                  <a:pt x="287" y="210"/>
                  <a:pt x="287" y="210"/>
                  <a:pt x="286" y="210"/>
                </a:cubicBezTo>
                <a:cubicBezTo>
                  <a:pt x="287" y="206"/>
                  <a:pt x="283" y="208"/>
                  <a:pt x="281" y="206"/>
                </a:cubicBezTo>
                <a:cubicBezTo>
                  <a:pt x="280" y="204"/>
                  <a:pt x="277" y="202"/>
                  <a:pt x="275" y="200"/>
                </a:cubicBezTo>
                <a:cubicBezTo>
                  <a:pt x="275" y="198"/>
                  <a:pt x="274" y="198"/>
                  <a:pt x="273" y="198"/>
                </a:cubicBezTo>
                <a:cubicBezTo>
                  <a:pt x="273" y="197"/>
                  <a:pt x="273" y="196"/>
                  <a:pt x="272" y="195"/>
                </a:cubicBezTo>
                <a:cubicBezTo>
                  <a:pt x="272" y="195"/>
                  <a:pt x="271" y="195"/>
                  <a:pt x="271" y="195"/>
                </a:cubicBezTo>
                <a:cubicBezTo>
                  <a:pt x="271" y="195"/>
                  <a:pt x="271" y="193"/>
                  <a:pt x="270" y="193"/>
                </a:cubicBezTo>
                <a:cubicBezTo>
                  <a:pt x="271" y="190"/>
                  <a:pt x="267" y="190"/>
                  <a:pt x="267" y="188"/>
                </a:cubicBezTo>
                <a:cubicBezTo>
                  <a:pt x="267" y="184"/>
                  <a:pt x="267" y="184"/>
                  <a:pt x="267" y="184"/>
                </a:cubicBezTo>
                <a:cubicBezTo>
                  <a:pt x="266" y="182"/>
                  <a:pt x="266" y="178"/>
                  <a:pt x="265" y="176"/>
                </a:cubicBezTo>
                <a:cubicBezTo>
                  <a:pt x="266" y="173"/>
                  <a:pt x="266" y="173"/>
                  <a:pt x="265" y="169"/>
                </a:cubicBezTo>
                <a:cubicBezTo>
                  <a:pt x="265" y="168"/>
                  <a:pt x="264" y="168"/>
                  <a:pt x="263" y="168"/>
                </a:cubicBezTo>
                <a:cubicBezTo>
                  <a:pt x="262" y="168"/>
                  <a:pt x="262" y="167"/>
                  <a:pt x="261" y="167"/>
                </a:cubicBezTo>
                <a:cubicBezTo>
                  <a:pt x="262" y="165"/>
                  <a:pt x="260" y="161"/>
                  <a:pt x="262" y="161"/>
                </a:cubicBezTo>
                <a:cubicBezTo>
                  <a:pt x="262" y="159"/>
                  <a:pt x="263" y="159"/>
                  <a:pt x="263" y="158"/>
                </a:cubicBezTo>
                <a:cubicBezTo>
                  <a:pt x="263" y="157"/>
                  <a:pt x="263" y="156"/>
                  <a:pt x="264" y="156"/>
                </a:cubicBezTo>
                <a:cubicBezTo>
                  <a:pt x="265" y="155"/>
                  <a:pt x="266" y="155"/>
                  <a:pt x="267" y="155"/>
                </a:cubicBezTo>
                <a:cubicBezTo>
                  <a:pt x="267" y="156"/>
                  <a:pt x="268" y="157"/>
                  <a:pt x="269" y="157"/>
                </a:cubicBezTo>
                <a:cubicBezTo>
                  <a:pt x="269" y="157"/>
                  <a:pt x="269" y="157"/>
                  <a:pt x="269" y="156"/>
                </a:cubicBezTo>
                <a:cubicBezTo>
                  <a:pt x="269" y="156"/>
                  <a:pt x="270" y="156"/>
                  <a:pt x="270" y="156"/>
                </a:cubicBezTo>
                <a:cubicBezTo>
                  <a:pt x="273" y="156"/>
                  <a:pt x="273" y="153"/>
                  <a:pt x="275" y="153"/>
                </a:cubicBezTo>
                <a:cubicBezTo>
                  <a:pt x="274" y="149"/>
                  <a:pt x="276" y="148"/>
                  <a:pt x="277" y="146"/>
                </a:cubicBezTo>
                <a:cubicBezTo>
                  <a:pt x="276" y="145"/>
                  <a:pt x="276" y="143"/>
                  <a:pt x="275" y="143"/>
                </a:cubicBezTo>
                <a:cubicBezTo>
                  <a:pt x="274" y="142"/>
                  <a:pt x="272" y="140"/>
                  <a:pt x="272" y="140"/>
                </a:cubicBezTo>
                <a:cubicBezTo>
                  <a:pt x="272" y="138"/>
                  <a:pt x="268" y="139"/>
                  <a:pt x="267" y="139"/>
                </a:cubicBezTo>
                <a:cubicBezTo>
                  <a:pt x="267" y="134"/>
                  <a:pt x="267" y="134"/>
                  <a:pt x="267" y="134"/>
                </a:cubicBezTo>
                <a:cubicBezTo>
                  <a:pt x="267" y="132"/>
                  <a:pt x="267" y="130"/>
                  <a:pt x="266" y="130"/>
                </a:cubicBezTo>
                <a:cubicBezTo>
                  <a:pt x="262" y="130"/>
                  <a:pt x="261" y="129"/>
                  <a:pt x="260" y="127"/>
                </a:cubicBezTo>
                <a:cubicBezTo>
                  <a:pt x="261" y="122"/>
                  <a:pt x="262" y="118"/>
                  <a:pt x="263" y="114"/>
                </a:cubicBezTo>
                <a:cubicBezTo>
                  <a:pt x="264" y="114"/>
                  <a:pt x="265" y="113"/>
                  <a:pt x="266" y="113"/>
                </a:cubicBezTo>
                <a:cubicBezTo>
                  <a:pt x="266" y="112"/>
                  <a:pt x="266" y="112"/>
                  <a:pt x="266" y="112"/>
                </a:cubicBezTo>
                <a:cubicBezTo>
                  <a:pt x="267" y="111"/>
                  <a:pt x="268" y="112"/>
                  <a:pt x="268" y="111"/>
                </a:cubicBezTo>
                <a:cubicBezTo>
                  <a:pt x="272" y="111"/>
                  <a:pt x="270" y="107"/>
                  <a:pt x="274" y="108"/>
                </a:cubicBezTo>
                <a:cubicBezTo>
                  <a:pt x="279" y="108"/>
                  <a:pt x="279" y="108"/>
                  <a:pt x="279" y="108"/>
                </a:cubicBezTo>
                <a:cubicBezTo>
                  <a:pt x="278" y="111"/>
                  <a:pt x="274" y="111"/>
                  <a:pt x="274" y="115"/>
                </a:cubicBezTo>
                <a:cubicBezTo>
                  <a:pt x="277" y="115"/>
                  <a:pt x="277" y="115"/>
                  <a:pt x="277" y="115"/>
                </a:cubicBezTo>
                <a:cubicBezTo>
                  <a:pt x="277" y="114"/>
                  <a:pt x="278" y="114"/>
                  <a:pt x="278" y="114"/>
                </a:cubicBezTo>
                <a:cubicBezTo>
                  <a:pt x="278" y="114"/>
                  <a:pt x="279" y="114"/>
                  <a:pt x="279" y="114"/>
                </a:cubicBezTo>
                <a:cubicBezTo>
                  <a:pt x="280" y="114"/>
                  <a:pt x="281" y="112"/>
                  <a:pt x="283" y="111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84" y="111"/>
                  <a:pt x="285" y="111"/>
                  <a:pt x="285" y="111"/>
                </a:cubicBezTo>
                <a:cubicBezTo>
                  <a:pt x="285" y="109"/>
                  <a:pt x="287" y="110"/>
                  <a:pt x="287" y="109"/>
                </a:cubicBezTo>
                <a:cubicBezTo>
                  <a:pt x="288" y="108"/>
                  <a:pt x="289" y="108"/>
                  <a:pt x="289" y="107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91" y="107"/>
                  <a:pt x="293" y="105"/>
                  <a:pt x="294" y="104"/>
                </a:cubicBezTo>
                <a:cubicBezTo>
                  <a:pt x="294" y="104"/>
                  <a:pt x="294" y="104"/>
                  <a:pt x="294" y="103"/>
                </a:cubicBezTo>
                <a:cubicBezTo>
                  <a:pt x="296" y="103"/>
                  <a:pt x="297" y="102"/>
                  <a:pt x="298" y="102"/>
                </a:cubicBezTo>
                <a:cubicBezTo>
                  <a:pt x="298" y="102"/>
                  <a:pt x="298" y="102"/>
                  <a:pt x="298" y="101"/>
                </a:cubicBezTo>
                <a:cubicBezTo>
                  <a:pt x="298" y="101"/>
                  <a:pt x="298" y="101"/>
                  <a:pt x="298" y="100"/>
                </a:cubicBezTo>
                <a:cubicBezTo>
                  <a:pt x="299" y="100"/>
                  <a:pt x="300" y="101"/>
                  <a:pt x="300" y="100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4" y="100"/>
                  <a:pt x="304" y="98"/>
                  <a:pt x="304" y="96"/>
                </a:cubicBezTo>
                <a:cubicBezTo>
                  <a:pt x="305" y="95"/>
                  <a:pt x="306" y="95"/>
                  <a:pt x="306" y="93"/>
                </a:cubicBezTo>
                <a:cubicBezTo>
                  <a:pt x="308" y="94"/>
                  <a:pt x="307" y="96"/>
                  <a:pt x="308" y="96"/>
                </a:cubicBezTo>
                <a:cubicBezTo>
                  <a:pt x="313" y="96"/>
                  <a:pt x="313" y="96"/>
                  <a:pt x="313" y="96"/>
                </a:cubicBezTo>
                <a:cubicBezTo>
                  <a:pt x="315" y="97"/>
                  <a:pt x="315" y="96"/>
                  <a:pt x="314" y="95"/>
                </a:cubicBezTo>
                <a:cubicBezTo>
                  <a:pt x="315" y="94"/>
                  <a:pt x="316" y="95"/>
                  <a:pt x="317" y="95"/>
                </a:cubicBezTo>
                <a:cubicBezTo>
                  <a:pt x="318" y="96"/>
                  <a:pt x="318" y="97"/>
                  <a:pt x="319" y="97"/>
                </a:cubicBezTo>
                <a:cubicBezTo>
                  <a:pt x="321" y="97"/>
                  <a:pt x="321" y="95"/>
                  <a:pt x="323" y="94"/>
                </a:cubicBezTo>
                <a:cubicBezTo>
                  <a:pt x="324" y="94"/>
                  <a:pt x="325" y="93"/>
                  <a:pt x="323" y="92"/>
                </a:cubicBezTo>
                <a:cubicBezTo>
                  <a:pt x="323" y="91"/>
                  <a:pt x="324" y="91"/>
                  <a:pt x="324" y="90"/>
                </a:cubicBezTo>
                <a:cubicBezTo>
                  <a:pt x="325" y="87"/>
                  <a:pt x="322" y="87"/>
                  <a:pt x="322" y="83"/>
                </a:cubicBezTo>
                <a:cubicBezTo>
                  <a:pt x="323" y="82"/>
                  <a:pt x="323" y="80"/>
                  <a:pt x="324" y="78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76"/>
                  <a:pt x="317" y="76"/>
                  <a:pt x="317" y="74"/>
                </a:cubicBezTo>
                <a:cubicBezTo>
                  <a:pt x="317" y="72"/>
                  <a:pt x="319" y="71"/>
                  <a:pt x="320" y="70"/>
                </a:cubicBezTo>
                <a:cubicBezTo>
                  <a:pt x="321" y="68"/>
                  <a:pt x="322" y="67"/>
                  <a:pt x="322" y="64"/>
                </a:cubicBezTo>
                <a:cubicBezTo>
                  <a:pt x="320" y="64"/>
                  <a:pt x="321" y="62"/>
                  <a:pt x="318" y="62"/>
                </a:cubicBezTo>
                <a:cubicBezTo>
                  <a:pt x="318" y="60"/>
                  <a:pt x="315" y="62"/>
                  <a:pt x="313" y="61"/>
                </a:cubicBezTo>
                <a:cubicBezTo>
                  <a:pt x="313" y="61"/>
                  <a:pt x="313" y="61"/>
                  <a:pt x="312" y="61"/>
                </a:cubicBezTo>
                <a:cubicBezTo>
                  <a:pt x="312" y="61"/>
                  <a:pt x="311" y="62"/>
                  <a:pt x="311" y="62"/>
                </a:cubicBezTo>
                <a:cubicBezTo>
                  <a:pt x="310" y="62"/>
                  <a:pt x="310" y="61"/>
                  <a:pt x="309" y="61"/>
                </a:cubicBezTo>
                <a:cubicBezTo>
                  <a:pt x="310" y="56"/>
                  <a:pt x="310" y="51"/>
                  <a:pt x="314" y="49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49"/>
                  <a:pt x="315" y="49"/>
                  <a:pt x="315" y="49"/>
                </a:cubicBezTo>
                <a:cubicBezTo>
                  <a:pt x="315" y="49"/>
                  <a:pt x="316" y="49"/>
                  <a:pt x="316" y="49"/>
                </a:cubicBezTo>
                <a:cubicBezTo>
                  <a:pt x="316" y="49"/>
                  <a:pt x="316" y="49"/>
                  <a:pt x="316" y="49"/>
                </a:cubicBezTo>
                <a:cubicBezTo>
                  <a:pt x="316" y="49"/>
                  <a:pt x="316" y="49"/>
                  <a:pt x="316" y="49"/>
                </a:cubicBezTo>
                <a:cubicBezTo>
                  <a:pt x="316" y="49"/>
                  <a:pt x="316" y="49"/>
                  <a:pt x="316" y="49"/>
                </a:cubicBezTo>
                <a:cubicBezTo>
                  <a:pt x="317" y="49"/>
                  <a:pt x="317" y="49"/>
                  <a:pt x="317" y="49"/>
                </a:cubicBezTo>
                <a:cubicBezTo>
                  <a:pt x="317" y="49"/>
                  <a:pt x="317" y="49"/>
                  <a:pt x="317" y="49"/>
                </a:cubicBezTo>
                <a:cubicBezTo>
                  <a:pt x="317" y="49"/>
                  <a:pt x="317" y="49"/>
                  <a:pt x="317" y="49"/>
                </a:cubicBezTo>
                <a:cubicBezTo>
                  <a:pt x="317" y="49"/>
                  <a:pt x="317" y="49"/>
                  <a:pt x="318" y="48"/>
                </a:cubicBezTo>
                <a:cubicBezTo>
                  <a:pt x="318" y="48"/>
                  <a:pt x="318" y="48"/>
                  <a:pt x="318" y="48"/>
                </a:cubicBezTo>
                <a:cubicBezTo>
                  <a:pt x="318" y="48"/>
                  <a:pt x="318" y="48"/>
                  <a:pt x="318" y="48"/>
                </a:cubicBezTo>
                <a:cubicBezTo>
                  <a:pt x="318" y="48"/>
                  <a:pt x="318" y="48"/>
                  <a:pt x="318" y="48"/>
                </a:cubicBezTo>
                <a:cubicBezTo>
                  <a:pt x="319" y="47"/>
                  <a:pt x="320" y="46"/>
                  <a:pt x="321" y="45"/>
                </a:cubicBezTo>
                <a:cubicBezTo>
                  <a:pt x="322" y="44"/>
                  <a:pt x="322" y="44"/>
                  <a:pt x="323" y="44"/>
                </a:cubicBezTo>
                <a:cubicBezTo>
                  <a:pt x="323" y="44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2"/>
                  <a:pt x="324" y="42"/>
                  <a:pt x="324" y="42"/>
                </a:cubicBezTo>
                <a:cubicBezTo>
                  <a:pt x="323" y="42"/>
                  <a:pt x="322" y="42"/>
                  <a:pt x="321" y="41"/>
                </a:cubicBezTo>
                <a:cubicBezTo>
                  <a:pt x="321" y="41"/>
                  <a:pt x="320" y="41"/>
                  <a:pt x="320" y="41"/>
                </a:cubicBezTo>
                <a:cubicBezTo>
                  <a:pt x="320" y="41"/>
                  <a:pt x="320" y="40"/>
                  <a:pt x="320" y="40"/>
                </a:cubicBezTo>
                <a:cubicBezTo>
                  <a:pt x="319" y="40"/>
                  <a:pt x="317" y="40"/>
                  <a:pt x="316" y="40"/>
                </a:cubicBezTo>
                <a:cubicBezTo>
                  <a:pt x="315" y="40"/>
                  <a:pt x="315" y="38"/>
                  <a:pt x="312" y="38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306" y="39"/>
                  <a:pt x="305" y="39"/>
                  <a:pt x="304" y="39"/>
                </a:cubicBezTo>
                <a:cubicBezTo>
                  <a:pt x="304" y="40"/>
                  <a:pt x="303" y="40"/>
                  <a:pt x="302" y="40"/>
                </a:cubicBezTo>
                <a:cubicBezTo>
                  <a:pt x="301" y="38"/>
                  <a:pt x="299" y="38"/>
                  <a:pt x="297" y="37"/>
                </a:cubicBezTo>
                <a:cubicBezTo>
                  <a:pt x="292" y="37"/>
                  <a:pt x="288" y="36"/>
                  <a:pt x="285" y="35"/>
                </a:cubicBezTo>
                <a:cubicBezTo>
                  <a:pt x="284" y="34"/>
                  <a:pt x="282" y="34"/>
                  <a:pt x="282" y="33"/>
                </a:cubicBezTo>
                <a:cubicBezTo>
                  <a:pt x="278" y="33"/>
                  <a:pt x="278" y="33"/>
                  <a:pt x="278" y="33"/>
                </a:cubicBezTo>
                <a:cubicBezTo>
                  <a:pt x="278" y="32"/>
                  <a:pt x="278" y="32"/>
                  <a:pt x="277" y="32"/>
                </a:cubicBezTo>
                <a:cubicBezTo>
                  <a:pt x="276" y="30"/>
                  <a:pt x="273" y="30"/>
                  <a:pt x="273" y="28"/>
                </a:cubicBezTo>
                <a:cubicBezTo>
                  <a:pt x="271" y="28"/>
                  <a:pt x="271" y="26"/>
                  <a:pt x="268" y="27"/>
                </a:cubicBezTo>
                <a:cubicBezTo>
                  <a:pt x="267" y="26"/>
                  <a:pt x="267" y="25"/>
                  <a:pt x="267" y="24"/>
                </a:cubicBezTo>
                <a:cubicBezTo>
                  <a:pt x="265" y="24"/>
                  <a:pt x="265" y="23"/>
                  <a:pt x="264" y="23"/>
                </a:cubicBezTo>
                <a:cubicBezTo>
                  <a:pt x="263" y="22"/>
                  <a:pt x="263" y="19"/>
                  <a:pt x="262" y="18"/>
                </a:cubicBezTo>
                <a:cubicBezTo>
                  <a:pt x="261" y="15"/>
                  <a:pt x="257" y="15"/>
                  <a:pt x="258" y="11"/>
                </a:cubicBezTo>
                <a:cubicBezTo>
                  <a:pt x="258" y="9"/>
                  <a:pt x="258" y="7"/>
                  <a:pt x="260" y="7"/>
                </a:cubicBezTo>
                <a:cubicBezTo>
                  <a:pt x="260" y="5"/>
                  <a:pt x="263" y="6"/>
                  <a:pt x="262" y="3"/>
                </a:cubicBezTo>
                <a:cubicBezTo>
                  <a:pt x="262" y="2"/>
                  <a:pt x="261" y="2"/>
                  <a:pt x="260" y="2"/>
                </a:cubicBezTo>
                <a:cubicBezTo>
                  <a:pt x="260" y="0"/>
                  <a:pt x="256" y="1"/>
                  <a:pt x="255" y="1"/>
                </a:cubicBezTo>
                <a:cubicBezTo>
                  <a:pt x="253" y="2"/>
                  <a:pt x="251" y="3"/>
                  <a:pt x="249" y="3"/>
                </a:cubicBezTo>
                <a:cubicBezTo>
                  <a:pt x="248" y="4"/>
                  <a:pt x="246" y="4"/>
                  <a:pt x="246" y="5"/>
                </a:cubicBezTo>
                <a:cubicBezTo>
                  <a:pt x="245" y="5"/>
                  <a:pt x="244" y="7"/>
                  <a:pt x="243" y="7"/>
                </a:cubicBezTo>
                <a:cubicBezTo>
                  <a:pt x="239" y="7"/>
                  <a:pt x="235" y="7"/>
                  <a:pt x="231" y="7"/>
                </a:cubicBezTo>
                <a:cubicBezTo>
                  <a:pt x="228" y="7"/>
                  <a:pt x="227" y="5"/>
                  <a:pt x="224" y="5"/>
                </a:cubicBezTo>
                <a:cubicBezTo>
                  <a:pt x="221" y="5"/>
                  <a:pt x="219" y="7"/>
                  <a:pt x="216" y="7"/>
                </a:cubicBezTo>
                <a:cubicBezTo>
                  <a:pt x="214" y="8"/>
                  <a:pt x="211" y="9"/>
                  <a:pt x="209" y="10"/>
                </a:cubicBezTo>
                <a:cubicBezTo>
                  <a:pt x="208" y="10"/>
                  <a:pt x="208" y="11"/>
                  <a:pt x="208" y="12"/>
                </a:cubicBezTo>
                <a:cubicBezTo>
                  <a:pt x="207" y="12"/>
                  <a:pt x="207" y="12"/>
                  <a:pt x="207" y="13"/>
                </a:cubicBezTo>
                <a:cubicBezTo>
                  <a:pt x="206" y="14"/>
                  <a:pt x="205" y="15"/>
                  <a:pt x="205" y="16"/>
                </a:cubicBezTo>
                <a:cubicBezTo>
                  <a:pt x="204" y="17"/>
                  <a:pt x="204" y="19"/>
                  <a:pt x="203" y="19"/>
                </a:cubicBezTo>
                <a:cubicBezTo>
                  <a:pt x="202" y="20"/>
                  <a:pt x="201" y="20"/>
                  <a:pt x="201" y="21"/>
                </a:cubicBezTo>
                <a:cubicBezTo>
                  <a:pt x="194" y="21"/>
                  <a:pt x="192" y="16"/>
                  <a:pt x="189" y="14"/>
                </a:cubicBezTo>
                <a:cubicBezTo>
                  <a:pt x="184" y="15"/>
                  <a:pt x="181" y="17"/>
                  <a:pt x="177" y="19"/>
                </a:cubicBezTo>
                <a:cubicBezTo>
                  <a:pt x="177" y="20"/>
                  <a:pt x="177" y="20"/>
                  <a:pt x="176" y="20"/>
                </a:cubicBezTo>
                <a:cubicBezTo>
                  <a:pt x="176" y="20"/>
                  <a:pt x="176" y="21"/>
                  <a:pt x="176" y="21"/>
                </a:cubicBezTo>
                <a:cubicBezTo>
                  <a:pt x="176" y="22"/>
                  <a:pt x="176" y="22"/>
                  <a:pt x="176" y="23"/>
                </a:cubicBezTo>
                <a:cubicBezTo>
                  <a:pt x="176" y="24"/>
                  <a:pt x="176" y="26"/>
                  <a:pt x="176" y="27"/>
                </a:cubicBezTo>
                <a:cubicBezTo>
                  <a:pt x="176" y="28"/>
                  <a:pt x="176" y="28"/>
                  <a:pt x="175" y="28"/>
                </a:cubicBezTo>
                <a:cubicBezTo>
                  <a:pt x="175" y="29"/>
                  <a:pt x="175" y="29"/>
                  <a:pt x="175" y="30"/>
                </a:cubicBezTo>
                <a:cubicBezTo>
                  <a:pt x="175" y="31"/>
                  <a:pt x="175" y="31"/>
                  <a:pt x="174" y="31"/>
                </a:cubicBezTo>
                <a:cubicBezTo>
                  <a:pt x="174" y="31"/>
                  <a:pt x="174" y="32"/>
                  <a:pt x="174" y="32"/>
                </a:cubicBezTo>
                <a:cubicBezTo>
                  <a:pt x="175" y="32"/>
                  <a:pt x="176" y="32"/>
                  <a:pt x="175" y="33"/>
                </a:cubicBezTo>
                <a:cubicBezTo>
                  <a:pt x="176" y="33"/>
                  <a:pt x="177" y="33"/>
                  <a:pt x="176" y="34"/>
                </a:cubicBezTo>
                <a:cubicBezTo>
                  <a:pt x="177" y="34"/>
                  <a:pt x="178" y="34"/>
                  <a:pt x="177" y="35"/>
                </a:cubicBezTo>
                <a:cubicBezTo>
                  <a:pt x="177" y="35"/>
                  <a:pt x="176" y="35"/>
                  <a:pt x="176" y="34"/>
                </a:cubicBezTo>
                <a:cubicBezTo>
                  <a:pt x="176" y="34"/>
                  <a:pt x="176" y="34"/>
                  <a:pt x="175" y="34"/>
                </a:cubicBezTo>
                <a:cubicBezTo>
                  <a:pt x="172" y="35"/>
                  <a:pt x="172" y="33"/>
                  <a:pt x="170" y="32"/>
                </a:cubicBezTo>
                <a:cubicBezTo>
                  <a:pt x="171" y="30"/>
                  <a:pt x="167" y="32"/>
                  <a:pt x="165" y="31"/>
                </a:cubicBezTo>
                <a:cubicBezTo>
                  <a:pt x="164" y="31"/>
                  <a:pt x="163" y="31"/>
                  <a:pt x="162" y="32"/>
                </a:cubicBezTo>
                <a:cubicBezTo>
                  <a:pt x="162" y="32"/>
                  <a:pt x="162" y="32"/>
                  <a:pt x="162" y="32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3"/>
                  <a:pt x="162" y="33"/>
                  <a:pt x="162" y="33"/>
                </a:cubicBezTo>
                <a:cubicBezTo>
                  <a:pt x="162" y="34"/>
                  <a:pt x="161" y="34"/>
                  <a:pt x="161" y="34"/>
                </a:cubicBezTo>
                <a:cubicBezTo>
                  <a:pt x="161" y="34"/>
                  <a:pt x="160" y="34"/>
                  <a:pt x="160" y="34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159" y="35"/>
                  <a:pt x="158" y="35"/>
                  <a:pt x="159" y="37"/>
                </a:cubicBezTo>
                <a:cubicBezTo>
                  <a:pt x="159" y="37"/>
                  <a:pt x="159" y="37"/>
                  <a:pt x="159" y="37"/>
                </a:cubicBezTo>
                <a:cubicBezTo>
                  <a:pt x="159" y="37"/>
                  <a:pt x="159" y="38"/>
                  <a:pt x="159" y="38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8" y="38"/>
                  <a:pt x="158" y="38"/>
                  <a:pt x="158" y="38"/>
                </a:cubicBezTo>
                <a:cubicBezTo>
                  <a:pt x="158" y="38"/>
                  <a:pt x="158" y="39"/>
                  <a:pt x="158" y="39"/>
                </a:cubicBezTo>
                <a:cubicBezTo>
                  <a:pt x="158" y="39"/>
                  <a:pt x="158" y="40"/>
                  <a:pt x="159" y="40"/>
                </a:cubicBezTo>
                <a:cubicBezTo>
                  <a:pt x="159" y="40"/>
                  <a:pt x="159" y="40"/>
                  <a:pt x="159" y="41"/>
                </a:cubicBezTo>
                <a:cubicBezTo>
                  <a:pt x="159" y="41"/>
                  <a:pt x="159" y="41"/>
                  <a:pt x="159" y="41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42"/>
                  <a:pt x="159" y="42"/>
                  <a:pt x="159" y="43"/>
                </a:cubicBezTo>
                <a:cubicBezTo>
                  <a:pt x="159" y="43"/>
                  <a:pt x="159" y="43"/>
                  <a:pt x="160" y="43"/>
                </a:cubicBezTo>
                <a:cubicBezTo>
                  <a:pt x="160" y="43"/>
                  <a:pt x="160" y="44"/>
                  <a:pt x="160" y="44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5"/>
                  <a:pt x="160" y="45"/>
                  <a:pt x="161" y="45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62" y="46"/>
                  <a:pt x="162" y="46"/>
                  <a:pt x="162" y="47"/>
                </a:cubicBezTo>
                <a:cubicBezTo>
                  <a:pt x="163" y="47"/>
                  <a:pt x="163" y="47"/>
                  <a:pt x="163" y="47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63" y="54"/>
                  <a:pt x="165" y="53"/>
                  <a:pt x="164" y="56"/>
                </a:cubicBezTo>
                <a:cubicBezTo>
                  <a:pt x="163" y="56"/>
                  <a:pt x="162" y="55"/>
                  <a:pt x="161" y="54"/>
                </a:cubicBezTo>
                <a:cubicBezTo>
                  <a:pt x="160" y="54"/>
                  <a:pt x="159" y="53"/>
                  <a:pt x="158" y="52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9" y="48"/>
                  <a:pt x="158" y="48"/>
                  <a:pt x="157" y="46"/>
                </a:cubicBezTo>
                <a:cubicBezTo>
                  <a:pt x="157" y="46"/>
                  <a:pt x="156" y="46"/>
                  <a:pt x="155" y="46"/>
                </a:cubicBezTo>
                <a:cubicBezTo>
                  <a:pt x="155" y="46"/>
                  <a:pt x="155" y="46"/>
                  <a:pt x="155" y="46"/>
                </a:cubicBezTo>
                <a:cubicBezTo>
                  <a:pt x="154" y="46"/>
                  <a:pt x="154" y="47"/>
                  <a:pt x="154" y="47"/>
                </a:cubicBezTo>
                <a:cubicBezTo>
                  <a:pt x="153" y="47"/>
                  <a:pt x="153" y="47"/>
                  <a:pt x="153" y="47"/>
                </a:cubicBezTo>
                <a:cubicBezTo>
                  <a:pt x="153" y="47"/>
                  <a:pt x="152" y="47"/>
                  <a:pt x="151" y="47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1" y="47"/>
                  <a:pt x="150" y="47"/>
                  <a:pt x="150" y="47"/>
                </a:cubicBezTo>
                <a:cubicBezTo>
                  <a:pt x="150" y="48"/>
                  <a:pt x="150" y="48"/>
                  <a:pt x="149" y="48"/>
                </a:cubicBezTo>
                <a:cubicBezTo>
                  <a:pt x="149" y="48"/>
                  <a:pt x="149" y="48"/>
                  <a:pt x="148" y="48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7" y="48"/>
                  <a:pt x="147" y="49"/>
                  <a:pt x="146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6" y="49"/>
                  <a:pt x="146" y="49"/>
                  <a:pt x="146" y="49"/>
                </a:cubicBezTo>
                <a:cubicBezTo>
                  <a:pt x="145" y="49"/>
                  <a:pt x="143" y="50"/>
                  <a:pt x="141" y="48"/>
                </a:cubicBezTo>
                <a:cubicBezTo>
                  <a:pt x="141" y="48"/>
                  <a:pt x="141" y="48"/>
                  <a:pt x="141" y="47"/>
                </a:cubicBezTo>
                <a:cubicBezTo>
                  <a:pt x="141" y="47"/>
                  <a:pt x="140" y="47"/>
                  <a:pt x="140" y="48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40" y="47"/>
                  <a:pt x="139" y="47"/>
                  <a:pt x="139" y="46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9" y="46"/>
                  <a:pt x="139" y="46"/>
                  <a:pt x="138" y="46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8" y="45"/>
                  <a:pt x="138" y="45"/>
                  <a:pt x="137" y="45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37" y="38"/>
                  <a:pt x="136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7"/>
                  <a:pt x="134" y="37"/>
                  <a:pt x="133" y="37"/>
                </a:cubicBezTo>
                <a:cubicBezTo>
                  <a:pt x="133" y="37"/>
                  <a:pt x="133" y="37"/>
                  <a:pt x="133" y="37"/>
                </a:cubicBezTo>
                <a:cubicBezTo>
                  <a:pt x="133" y="37"/>
                  <a:pt x="133" y="36"/>
                  <a:pt x="133" y="36"/>
                </a:cubicBezTo>
                <a:cubicBezTo>
                  <a:pt x="132" y="36"/>
                  <a:pt x="132" y="36"/>
                  <a:pt x="131" y="36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7"/>
                  <a:pt x="130" y="37"/>
                  <a:pt x="130" y="37"/>
                </a:cubicBezTo>
                <a:cubicBezTo>
                  <a:pt x="130" y="37"/>
                  <a:pt x="130" y="37"/>
                  <a:pt x="129" y="37"/>
                </a:cubicBezTo>
                <a:cubicBezTo>
                  <a:pt x="128" y="37"/>
                  <a:pt x="127" y="37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25" y="42"/>
                  <a:pt x="126" y="44"/>
                  <a:pt x="126" y="46"/>
                </a:cubicBezTo>
                <a:cubicBezTo>
                  <a:pt x="126" y="46"/>
                  <a:pt x="126" y="47"/>
                  <a:pt x="126" y="47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26" y="47"/>
                  <a:pt x="126" y="48"/>
                  <a:pt x="126" y="48"/>
                </a:cubicBezTo>
                <a:cubicBezTo>
                  <a:pt x="125" y="49"/>
                  <a:pt x="125" y="50"/>
                  <a:pt x="124" y="51"/>
                </a:cubicBezTo>
                <a:cubicBezTo>
                  <a:pt x="124" y="51"/>
                  <a:pt x="124" y="51"/>
                  <a:pt x="124" y="51"/>
                </a:cubicBezTo>
                <a:cubicBezTo>
                  <a:pt x="124" y="52"/>
                  <a:pt x="123" y="53"/>
                  <a:pt x="123" y="53"/>
                </a:cubicBezTo>
                <a:cubicBezTo>
                  <a:pt x="123" y="53"/>
                  <a:pt x="123" y="53"/>
                  <a:pt x="122" y="53"/>
                </a:cubicBezTo>
                <a:cubicBezTo>
                  <a:pt x="121" y="54"/>
                  <a:pt x="121" y="55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8" y="60"/>
                  <a:pt x="117" y="61"/>
                  <a:pt x="115" y="61"/>
                </a:cubicBezTo>
                <a:cubicBezTo>
                  <a:pt x="114" y="68"/>
                  <a:pt x="113" y="74"/>
                  <a:pt x="114" y="81"/>
                </a:cubicBezTo>
                <a:cubicBezTo>
                  <a:pt x="111" y="82"/>
                  <a:pt x="110" y="80"/>
                  <a:pt x="110" y="77"/>
                </a:cubicBezTo>
                <a:cubicBezTo>
                  <a:pt x="110" y="75"/>
                  <a:pt x="107" y="75"/>
                  <a:pt x="107" y="73"/>
                </a:cubicBezTo>
                <a:cubicBezTo>
                  <a:pt x="107" y="72"/>
                  <a:pt x="108" y="71"/>
                  <a:pt x="108" y="69"/>
                </a:cubicBezTo>
                <a:cubicBezTo>
                  <a:pt x="108" y="68"/>
                  <a:pt x="107" y="68"/>
                  <a:pt x="107" y="66"/>
                </a:cubicBezTo>
                <a:cubicBezTo>
                  <a:pt x="107" y="65"/>
                  <a:pt x="105" y="65"/>
                  <a:pt x="103" y="65"/>
                </a:cubicBezTo>
                <a:cubicBezTo>
                  <a:pt x="103" y="64"/>
                  <a:pt x="102" y="64"/>
                  <a:pt x="101" y="64"/>
                </a:cubicBezTo>
                <a:cubicBezTo>
                  <a:pt x="99" y="61"/>
                  <a:pt x="97" y="59"/>
                  <a:pt x="94" y="57"/>
                </a:cubicBezTo>
                <a:cubicBezTo>
                  <a:pt x="94" y="56"/>
                  <a:pt x="94" y="55"/>
                  <a:pt x="93" y="55"/>
                </a:cubicBezTo>
                <a:cubicBezTo>
                  <a:pt x="93" y="53"/>
                  <a:pt x="93" y="51"/>
                  <a:pt x="92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50"/>
                  <a:pt x="92" y="49"/>
                  <a:pt x="92" y="49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9"/>
                  <a:pt x="92" y="49"/>
                  <a:pt x="92" y="48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6"/>
                  <a:pt x="94" y="45"/>
                  <a:pt x="93" y="42"/>
                </a:cubicBezTo>
                <a:cubicBezTo>
                  <a:pt x="92" y="41"/>
                  <a:pt x="91" y="40"/>
                  <a:pt x="91" y="38"/>
                </a:cubicBezTo>
                <a:cubicBezTo>
                  <a:pt x="87" y="37"/>
                  <a:pt x="86" y="40"/>
                  <a:pt x="82" y="39"/>
                </a:cubicBezTo>
                <a:cubicBezTo>
                  <a:pt x="82" y="40"/>
                  <a:pt x="82" y="40"/>
                  <a:pt x="81" y="40"/>
                </a:cubicBezTo>
                <a:cubicBezTo>
                  <a:pt x="82" y="44"/>
                  <a:pt x="78" y="44"/>
                  <a:pt x="78" y="46"/>
                </a:cubicBezTo>
                <a:cubicBezTo>
                  <a:pt x="75" y="46"/>
                  <a:pt x="75" y="48"/>
                  <a:pt x="73" y="48"/>
                </a:cubicBezTo>
                <a:cubicBezTo>
                  <a:pt x="73" y="50"/>
                  <a:pt x="71" y="49"/>
                  <a:pt x="71" y="50"/>
                </a:cubicBezTo>
                <a:cubicBezTo>
                  <a:pt x="70" y="50"/>
                  <a:pt x="70" y="52"/>
                  <a:pt x="69" y="52"/>
                </a:cubicBezTo>
                <a:cubicBezTo>
                  <a:pt x="68" y="55"/>
                  <a:pt x="69" y="56"/>
                  <a:pt x="70" y="57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58"/>
                  <a:pt x="71" y="58"/>
                  <a:pt x="71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8"/>
                  <a:pt x="69" y="62"/>
                  <a:pt x="67" y="62"/>
                </a:cubicBezTo>
                <a:cubicBezTo>
                  <a:pt x="65" y="62"/>
                  <a:pt x="66" y="64"/>
                  <a:pt x="65" y="64"/>
                </a:cubicBezTo>
                <a:cubicBezTo>
                  <a:pt x="65" y="66"/>
                  <a:pt x="64" y="66"/>
                  <a:pt x="64" y="67"/>
                </a:cubicBezTo>
                <a:cubicBezTo>
                  <a:pt x="62" y="67"/>
                  <a:pt x="60" y="67"/>
                  <a:pt x="60" y="68"/>
                </a:cubicBezTo>
                <a:cubicBezTo>
                  <a:pt x="58" y="68"/>
                  <a:pt x="59" y="71"/>
                  <a:pt x="56" y="70"/>
                </a:cubicBezTo>
                <a:cubicBezTo>
                  <a:pt x="55" y="69"/>
                  <a:pt x="54" y="68"/>
                  <a:pt x="53" y="68"/>
                </a:cubicBezTo>
                <a:cubicBezTo>
                  <a:pt x="52" y="67"/>
                  <a:pt x="52" y="66"/>
                  <a:pt x="51" y="66"/>
                </a:cubicBezTo>
                <a:cubicBezTo>
                  <a:pt x="48" y="66"/>
                  <a:pt x="46" y="66"/>
                  <a:pt x="45" y="65"/>
                </a:cubicBezTo>
                <a:cubicBezTo>
                  <a:pt x="44" y="66"/>
                  <a:pt x="43" y="66"/>
                  <a:pt x="42" y="66"/>
                </a:cubicBezTo>
                <a:cubicBezTo>
                  <a:pt x="40" y="66"/>
                  <a:pt x="40" y="67"/>
                  <a:pt x="39" y="67"/>
                </a:cubicBezTo>
                <a:cubicBezTo>
                  <a:pt x="38" y="68"/>
                  <a:pt x="37" y="68"/>
                  <a:pt x="37" y="69"/>
                </a:cubicBezTo>
                <a:cubicBezTo>
                  <a:pt x="34" y="69"/>
                  <a:pt x="32" y="71"/>
                  <a:pt x="30" y="71"/>
                </a:cubicBezTo>
                <a:cubicBezTo>
                  <a:pt x="28" y="71"/>
                  <a:pt x="28" y="72"/>
                  <a:pt x="27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19" y="73"/>
                  <a:pt x="18" y="75"/>
                  <a:pt x="15" y="75"/>
                </a:cubicBezTo>
                <a:cubicBezTo>
                  <a:pt x="14" y="76"/>
                  <a:pt x="13" y="76"/>
                  <a:pt x="12" y="76"/>
                </a:cubicBezTo>
                <a:cubicBezTo>
                  <a:pt x="13" y="77"/>
                  <a:pt x="12" y="77"/>
                  <a:pt x="11" y="77"/>
                </a:cubicBezTo>
                <a:cubicBezTo>
                  <a:pt x="11" y="78"/>
                  <a:pt x="11" y="79"/>
                  <a:pt x="9" y="79"/>
                </a:cubicBezTo>
                <a:cubicBezTo>
                  <a:pt x="10" y="83"/>
                  <a:pt x="8" y="83"/>
                  <a:pt x="8" y="86"/>
                </a:cubicBezTo>
                <a:cubicBezTo>
                  <a:pt x="9" y="88"/>
                  <a:pt x="10" y="87"/>
                  <a:pt x="11" y="86"/>
                </a:cubicBezTo>
                <a:cubicBezTo>
                  <a:pt x="12" y="85"/>
                  <a:pt x="12" y="87"/>
                  <a:pt x="14" y="86"/>
                </a:cubicBezTo>
                <a:cubicBezTo>
                  <a:pt x="15" y="88"/>
                  <a:pt x="15" y="91"/>
                  <a:pt x="18" y="91"/>
                </a:cubicBezTo>
                <a:cubicBezTo>
                  <a:pt x="18" y="94"/>
                  <a:pt x="18" y="94"/>
                  <a:pt x="18" y="94"/>
                </a:cubicBezTo>
                <a:cubicBezTo>
                  <a:pt x="18" y="96"/>
                  <a:pt x="19" y="97"/>
                  <a:pt x="21" y="97"/>
                </a:cubicBezTo>
                <a:cubicBezTo>
                  <a:pt x="21" y="99"/>
                  <a:pt x="21" y="100"/>
                  <a:pt x="23" y="100"/>
                </a:cubicBezTo>
                <a:cubicBezTo>
                  <a:pt x="22" y="101"/>
                  <a:pt x="23" y="101"/>
                  <a:pt x="24" y="101"/>
                </a:cubicBezTo>
                <a:cubicBezTo>
                  <a:pt x="24" y="104"/>
                  <a:pt x="26" y="103"/>
                  <a:pt x="27" y="106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5" y="107"/>
                  <a:pt x="26" y="109"/>
                  <a:pt x="25" y="109"/>
                </a:cubicBezTo>
                <a:cubicBezTo>
                  <a:pt x="24" y="109"/>
                  <a:pt x="24" y="110"/>
                  <a:pt x="24" y="111"/>
                </a:cubicBezTo>
                <a:cubicBezTo>
                  <a:pt x="23" y="113"/>
                  <a:pt x="25" y="113"/>
                  <a:pt x="25" y="116"/>
                </a:cubicBezTo>
                <a:cubicBezTo>
                  <a:pt x="21" y="115"/>
                  <a:pt x="21" y="118"/>
                  <a:pt x="18" y="118"/>
                </a:cubicBezTo>
                <a:cubicBezTo>
                  <a:pt x="17" y="120"/>
                  <a:pt x="13" y="118"/>
                  <a:pt x="12" y="121"/>
                </a:cubicBezTo>
                <a:cubicBezTo>
                  <a:pt x="11" y="121"/>
                  <a:pt x="10" y="119"/>
                  <a:pt x="8" y="120"/>
                </a:cubicBezTo>
                <a:cubicBezTo>
                  <a:pt x="7" y="120"/>
                  <a:pt x="6" y="121"/>
                  <a:pt x="4" y="122"/>
                </a:cubicBezTo>
                <a:cubicBezTo>
                  <a:pt x="5" y="124"/>
                  <a:pt x="0" y="121"/>
                  <a:pt x="1" y="125"/>
                </a:cubicBezTo>
                <a:cubicBezTo>
                  <a:pt x="1" y="127"/>
                  <a:pt x="2" y="128"/>
                  <a:pt x="3" y="129"/>
                </a:cubicBezTo>
                <a:cubicBezTo>
                  <a:pt x="4" y="130"/>
                  <a:pt x="5" y="131"/>
                  <a:pt x="5" y="133"/>
                </a:cubicBezTo>
                <a:cubicBezTo>
                  <a:pt x="5" y="135"/>
                  <a:pt x="4" y="136"/>
                  <a:pt x="4" y="139"/>
                </a:cubicBezTo>
                <a:cubicBezTo>
                  <a:pt x="9" y="141"/>
                  <a:pt x="14" y="142"/>
                  <a:pt x="17" y="147"/>
                </a:cubicBezTo>
                <a:cubicBezTo>
                  <a:pt x="16" y="149"/>
                  <a:pt x="18" y="149"/>
                  <a:pt x="18" y="152"/>
                </a:cubicBezTo>
                <a:cubicBezTo>
                  <a:pt x="16" y="155"/>
                  <a:pt x="13" y="157"/>
                  <a:pt x="10" y="159"/>
                </a:cubicBezTo>
                <a:cubicBezTo>
                  <a:pt x="10" y="159"/>
                  <a:pt x="10" y="160"/>
                  <a:pt x="9" y="160"/>
                </a:cubicBezTo>
                <a:cubicBezTo>
                  <a:pt x="9" y="161"/>
                  <a:pt x="9" y="162"/>
                  <a:pt x="8" y="162"/>
                </a:cubicBezTo>
                <a:cubicBezTo>
                  <a:pt x="9" y="165"/>
                  <a:pt x="11" y="166"/>
                  <a:pt x="10" y="170"/>
                </a:cubicBezTo>
                <a:cubicBezTo>
                  <a:pt x="11" y="172"/>
                  <a:pt x="9" y="173"/>
                  <a:pt x="9" y="176"/>
                </a:cubicBezTo>
                <a:cubicBezTo>
                  <a:pt x="10" y="177"/>
                  <a:pt x="11" y="178"/>
                  <a:pt x="10" y="180"/>
                </a:cubicBezTo>
                <a:cubicBezTo>
                  <a:pt x="12" y="180"/>
                  <a:pt x="12" y="182"/>
                  <a:pt x="12" y="183"/>
                </a:cubicBezTo>
                <a:cubicBezTo>
                  <a:pt x="13" y="183"/>
                  <a:pt x="14" y="184"/>
                  <a:pt x="15" y="184"/>
                </a:cubicBezTo>
                <a:cubicBezTo>
                  <a:pt x="15" y="184"/>
                  <a:pt x="15" y="186"/>
                  <a:pt x="16" y="186"/>
                </a:cubicBezTo>
                <a:cubicBezTo>
                  <a:pt x="17" y="186"/>
                  <a:pt x="17" y="188"/>
                  <a:pt x="18" y="189"/>
                </a:cubicBezTo>
                <a:cubicBezTo>
                  <a:pt x="19" y="190"/>
                  <a:pt x="20" y="191"/>
                  <a:pt x="21" y="192"/>
                </a:cubicBezTo>
                <a:cubicBezTo>
                  <a:pt x="26" y="192"/>
                  <a:pt x="26" y="192"/>
                  <a:pt x="26" y="192"/>
                </a:cubicBezTo>
                <a:cubicBezTo>
                  <a:pt x="26" y="194"/>
                  <a:pt x="28" y="194"/>
                  <a:pt x="30" y="194"/>
                </a:cubicBezTo>
                <a:cubicBezTo>
                  <a:pt x="31" y="194"/>
                  <a:pt x="34" y="195"/>
                  <a:pt x="36" y="195"/>
                </a:cubicBezTo>
                <a:cubicBezTo>
                  <a:pt x="38" y="195"/>
                  <a:pt x="40" y="193"/>
                  <a:pt x="43" y="193"/>
                </a:cubicBezTo>
                <a:cubicBezTo>
                  <a:pt x="44" y="193"/>
                  <a:pt x="45" y="194"/>
                  <a:pt x="46" y="194"/>
                </a:cubicBezTo>
                <a:cubicBezTo>
                  <a:pt x="46" y="197"/>
                  <a:pt x="46" y="200"/>
                  <a:pt x="44" y="200"/>
                </a:cubicBezTo>
                <a:cubicBezTo>
                  <a:pt x="43" y="202"/>
                  <a:pt x="41" y="203"/>
                  <a:pt x="40" y="204"/>
                </a:cubicBezTo>
                <a:cubicBezTo>
                  <a:pt x="40" y="206"/>
                  <a:pt x="40" y="207"/>
                  <a:pt x="39" y="207"/>
                </a:cubicBezTo>
                <a:cubicBezTo>
                  <a:pt x="39" y="211"/>
                  <a:pt x="39" y="216"/>
                  <a:pt x="38" y="219"/>
                </a:cubicBezTo>
                <a:cubicBezTo>
                  <a:pt x="39" y="219"/>
                  <a:pt x="43" y="220"/>
                  <a:pt x="42" y="217"/>
                </a:cubicBezTo>
                <a:cubicBezTo>
                  <a:pt x="46" y="218"/>
                  <a:pt x="48" y="216"/>
                  <a:pt x="52" y="215"/>
                </a:cubicBezTo>
                <a:cubicBezTo>
                  <a:pt x="54" y="215"/>
                  <a:pt x="58" y="214"/>
                  <a:pt x="61" y="213"/>
                </a:cubicBezTo>
                <a:cubicBezTo>
                  <a:pt x="62" y="213"/>
                  <a:pt x="62" y="212"/>
                  <a:pt x="63" y="212"/>
                </a:cubicBezTo>
                <a:cubicBezTo>
                  <a:pt x="64" y="212"/>
                  <a:pt x="65" y="211"/>
                  <a:pt x="66" y="209"/>
                </a:cubicBezTo>
                <a:cubicBezTo>
                  <a:pt x="68" y="209"/>
                  <a:pt x="67" y="206"/>
                  <a:pt x="69" y="206"/>
                </a:cubicBezTo>
                <a:cubicBezTo>
                  <a:pt x="68" y="204"/>
                  <a:pt x="71" y="204"/>
                  <a:pt x="70" y="201"/>
                </a:cubicBezTo>
                <a:cubicBezTo>
                  <a:pt x="73" y="200"/>
                  <a:pt x="73" y="197"/>
                  <a:pt x="75" y="194"/>
                </a:cubicBezTo>
                <a:cubicBezTo>
                  <a:pt x="77" y="194"/>
                  <a:pt x="77" y="191"/>
                  <a:pt x="80" y="192"/>
                </a:cubicBezTo>
                <a:cubicBezTo>
                  <a:pt x="81" y="189"/>
                  <a:pt x="85" y="189"/>
                  <a:pt x="84" y="185"/>
                </a:cubicBezTo>
                <a:cubicBezTo>
                  <a:pt x="87" y="186"/>
                  <a:pt x="86" y="183"/>
                  <a:pt x="88" y="183"/>
                </a:cubicBezTo>
                <a:cubicBezTo>
                  <a:pt x="89" y="183"/>
                  <a:pt x="89" y="182"/>
                  <a:pt x="90" y="182"/>
                </a:cubicBezTo>
                <a:cubicBezTo>
                  <a:pt x="91" y="182"/>
                  <a:pt x="92" y="181"/>
                  <a:pt x="93" y="181"/>
                </a:cubicBezTo>
                <a:cubicBezTo>
                  <a:pt x="93" y="180"/>
                  <a:pt x="93" y="180"/>
                  <a:pt x="94" y="180"/>
                </a:cubicBezTo>
                <a:cubicBezTo>
                  <a:pt x="95" y="179"/>
                  <a:pt x="97" y="179"/>
                  <a:pt x="97" y="178"/>
                </a:cubicBezTo>
                <a:cubicBezTo>
                  <a:pt x="98" y="179"/>
                  <a:pt x="99" y="179"/>
                  <a:pt x="101" y="179"/>
                </a:cubicBezTo>
                <a:cubicBezTo>
                  <a:pt x="102" y="179"/>
                  <a:pt x="103" y="179"/>
                  <a:pt x="103" y="180"/>
                </a:cubicBezTo>
                <a:cubicBezTo>
                  <a:pt x="104" y="180"/>
                  <a:pt x="105" y="180"/>
                  <a:pt x="105" y="181"/>
                </a:cubicBezTo>
                <a:cubicBezTo>
                  <a:pt x="110" y="181"/>
                  <a:pt x="110" y="181"/>
                  <a:pt x="110" y="181"/>
                </a:cubicBezTo>
                <a:cubicBezTo>
                  <a:pt x="110" y="182"/>
                  <a:pt x="112" y="182"/>
                  <a:pt x="112" y="183"/>
                </a:cubicBezTo>
                <a:cubicBezTo>
                  <a:pt x="118" y="182"/>
                  <a:pt x="118" y="186"/>
                  <a:pt x="123" y="185"/>
                </a:cubicBezTo>
                <a:cubicBezTo>
                  <a:pt x="123" y="189"/>
                  <a:pt x="127" y="188"/>
                  <a:pt x="128" y="191"/>
                </a:cubicBezTo>
                <a:cubicBezTo>
                  <a:pt x="132" y="191"/>
                  <a:pt x="134" y="194"/>
                  <a:pt x="137" y="194"/>
                </a:cubicBezTo>
                <a:cubicBezTo>
                  <a:pt x="138" y="196"/>
                  <a:pt x="139" y="197"/>
                  <a:pt x="141" y="197"/>
                </a:cubicBezTo>
                <a:cubicBezTo>
                  <a:pt x="141" y="199"/>
                  <a:pt x="142" y="200"/>
                  <a:pt x="143" y="200"/>
                </a:cubicBezTo>
                <a:cubicBezTo>
                  <a:pt x="143" y="204"/>
                  <a:pt x="143" y="204"/>
                  <a:pt x="143" y="204"/>
                </a:cubicBezTo>
                <a:cubicBezTo>
                  <a:pt x="147" y="204"/>
                  <a:pt x="147" y="204"/>
                  <a:pt x="147" y="204"/>
                </a:cubicBezTo>
                <a:cubicBezTo>
                  <a:pt x="149" y="204"/>
                  <a:pt x="149" y="203"/>
                  <a:pt x="149" y="202"/>
                </a:cubicBezTo>
                <a:cubicBezTo>
                  <a:pt x="151" y="202"/>
                  <a:pt x="151" y="204"/>
                  <a:pt x="152" y="204"/>
                </a:cubicBezTo>
                <a:cubicBezTo>
                  <a:pt x="153" y="205"/>
                  <a:pt x="155" y="206"/>
                  <a:pt x="155" y="204"/>
                </a:cubicBezTo>
                <a:cubicBezTo>
                  <a:pt x="156" y="204"/>
                  <a:pt x="156" y="205"/>
                  <a:pt x="157" y="205"/>
                </a:cubicBezTo>
                <a:cubicBezTo>
                  <a:pt x="158" y="207"/>
                  <a:pt x="161" y="207"/>
                  <a:pt x="160" y="210"/>
                </a:cubicBezTo>
                <a:cubicBezTo>
                  <a:pt x="162" y="211"/>
                  <a:pt x="163" y="213"/>
                  <a:pt x="165" y="213"/>
                </a:cubicBezTo>
                <a:cubicBezTo>
                  <a:pt x="165" y="214"/>
                  <a:pt x="166" y="215"/>
                  <a:pt x="166" y="215"/>
                </a:cubicBezTo>
                <a:cubicBezTo>
                  <a:pt x="166" y="216"/>
                  <a:pt x="167" y="217"/>
                  <a:pt x="167" y="217"/>
                </a:cubicBezTo>
                <a:cubicBezTo>
                  <a:pt x="168" y="224"/>
                  <a:pt x="169" y="231"/>
                  <a:pt x="168" y="239"/>
                </a:cubicBezTo>
                <a:cubicBezTo>
                  <a:pt x="168" y="240"/>
                  <a:pt x="169" y="240"/>
                  <a:pt x="169" y="241"/>
                </a:cubicBezTo>
                <a:cubicBezTo>
                  <a:pt x="169" y="241"/>
                  <a:pt x="169" y="241"/>
                  <a:pt x="169" y="241"/>
                </a:cubicBezTo>
                <a:cubicBezTo>
                  <a:pt x="170" y="242"/>
                  <a:pt x="170" y="243"/>
                  <a:pt x="171" y="244"/>
                </a:cubicBezTo>
                <a:cubicBezTo>
                  <a:pt x="171" y="244"/>
                  <a:pt x="171" y="245"/>
                  <a:pt x="171" y="245"/>
                </a:cubicBezTo>
                <a:cubicBezTo>
                  <a:pt x="174" y="245"/>
                  <a:pt x="173" y="248"/>
                  <a:pt x="174" y="249"/>
                </a:cubicBezTo>
                <a:cubicBezTo>
                  <a:pt x="174" y="249"/>
                  <a:pt x="174" y="249"/>
                  <a:pt x="174" y="250"/>
                </a:cubicBezTo>
                <a:cubicBezTo>
                  <a:pt x="175" y="250"/>
                  <a:pt x="175" y="250"/>
                  <a:pt x="175" y="251"/>
                </a:cubicBezTo>
                <a:cubicBezTo>
                  <a:pt x="175" y="251"/>
                  <a:pt x="175" y="251"/>
                  <a:pt x="175" y="251"/>
                </a:cubicBezTo>
                <a:cubicBezTo>
                  <a:pt x="176" y="252"/>
                  <a:pt x="177" y="253"/>
                  <a:pt x="177" y="255"/>
                </a:cubicBezTo>
                <a:cubicBezTo>
                  <a:pt x="177" y="255"/>
                  <a:pt x="177" y="256"/>
                  <a:pt x="177" y="256"/>
                </a:cubicBezTo>
                <a:cubicBezTo>
                  <a:pt x="178" y="257"/>
                  <a:pt x="179" y="257"/>
                  <a:pt x="179" y="258"/>
                </a:cubicBezTo>
                <a:cubicBezTo>
                  <a:pt x="179" y="258"/>
                  <a:pt x="179" y="259"/>
                  <a:pt x="179" y="259"/>
                </a:cubicBezTo>
                <a:cubicBezTo>
                  <a:pt x="179" y="262"/>
                  <a:pt x="180" y="265"/>
                  <a:pt x="179" y="268"/>
                </a:cubicBezTo>
                <a:cubicBezTo>
                  <a:pt x="180" y="272"/>
                  <a:pt x="177" y="272"/>
                  <a:pt x="176" y="275"/>
                </a:cubicBezTo>
                <a:cubicBezTo>
                  <a:pt x="177" y="276"/>
                  <a:pt x="178" y="277"/>
                  <a:pt x="177" y="280"/>
                </a:cubicBezTo>
                <a:cubicBezTo>
                  <a:pt x="182" y="280"/>
                  <a:pt x="184" y="278"/>
                  <a:pt x="189" y="279"/>
                </a:cubicBezTo>
                <a:cubicBezTo>
                  <a:pt x="188" y="280"/>
                  <a:pt x="189" y="281"/>
                  <a:pt x="191" y="282"/>
                </a:cubicBezTo>
                <a:cubicBezTo>
                  <a:pt x="191" y="285"/>
                  <a:pt x="190" y="285"/>
                  <a:pt x="190" y="288"/>
                </a:cubicBezTo>
                <a:cubicBezTo>
                  <a:pt x="190" y="289"/>
                  <a:pt x="193" y="288"/>
                  <a:pt x="193" y="290"/>
                </a:cubicBezTo>
                <a:cubicBezTo>
                  <a:pt x="194" y="289"/>
                  <a:pt x="195" y="291"/>
                  <a:pt x="197" y="291"/>
                </a:cubicBezTo>
                <a:cubicBezTo>
                  <a:pt x="198" y="294"/>
                  <a:pt x="202" y="294"/>
                  <a:pt x="202" y="299"/>
                </a:cubicBezTo>
                <a:cubicBezTo>
                  <a:pt x="203" y="300"/>
                  <a:pt x="205" y="300"/>
                  <a:pt x="206" y="302"/>
                </a:cubicBezTo>
                <a:cubicBezTo>
                  <a:pt x="206" y="302"/>
                  <a:pt x="206" y="302"/>
                  <a:pt x="206" y="302"/>
                </a:cubicBezTo>
                <a:cubicBezTo>
                  <a:pt x="207" y="304"/>
                  <a:pt x="206" y="306"/>
                  <a:pt x="209" y="306"/>
                </a:cubicBezTo>
                <a:cubicBezTo>
                  <a:pt x="209" y="306"/>
                  <a:pt x="209" y="306"/>
                  <a:pt x="209" y="307"/>
                </a:cubicBezTo>
                <a:cubicBezTo>
                  <a:pt x="210" y="307"/>
                  <a:pt x="210" y="307"/>
                  <a:pt x="209" y="308"/>
                </a:cubicBezTo>
                <a:cubicBezTo>
                  <a:pt x="210" y="311"/>
                  <a:pt x="205" y="308"/>
                  <a:pt x="206" y="311"/>
                </a:cubicBezTo>
                <a:cubicBezTo>
                  <a:pt x="205" y="315"/>
                  <a:pt x="208" y="315"/>
                  <a:pt x="209" y="318"/>
                </a:cubicBezTo>
                <a:cubicBezTo>
                  <a:pt x="210" y="318"/>
                  <a:pt x="211" y="317"/>
                  <a:pt x="212" y="317"/>
                </a:cubicBezTo>
                <a:cubicBezTo>
                  <a:pt x="212" y="317"/>
                  <a:pt x="212" y="317"/>
                  <a:pt x="212" y="317"/>
                </a:cubicBezTo>
                <a:cubicBezTo>
                  <a:pt x="213" y="317"/>
                  <a:pt x="214" y="317"/>
                  <a:pt x="215" y="317"/>
                </a:cubicBezTo>
                <a:cubicBezTo>
                  <a:pt x="215" y="314"/>
                  <a:pt x="215" y="314"/>
                  <a:pt x="215" y="314"/>
                </a:cubicBezTo>
                <a:cubicBezTo>
                  <a:pt x="215" y="315"/>
                  <a:pt x="216" y="315"/>
                  <a:pt x="217" y="315"/>
                </a:cubicBezTo>
                <a:cubicBezTo>
                  <a:pt x="217" y="315"/>
                  <a:pt x="217" y="315"/>
                  <a:pt x="217" y="315"/>
                </a:cubicBezTo>
                <a:cubicBezTo>
                  <a:pt x="219" y="315"/>
                  <a:pt x="221" y="316"/>
                  <a:pt x="223" y="317"/>
                </a:cubicBezTo>
                <a:cubicBezTo>
                  <a:pt x="225" y="316"/>
                  <a:pt x="225" y="319"/>
                  <a:pt x="228" y="318"/>
                </a:cubicBezTo>
                <a:cubicBezTo>
                  <a:pt x="227" y="319"/>
                  <a:pt x="229" y="320"/>
                  <a:pt x="230" y="320"/>
                </a:cubicBezTo>
                <a:cubicBezTo>
                  <a:pt x="230" y="321"/>
                  <a:pt x="230" y="322"/>
                  <a:pt x="231" y="322"/>
                </a:cubicBezTo>
                <a:cubicBezTo>
                  <a:pt x="231" y="324"/>
                  <a:pt x="233" y="324"/>
                  <a:pt x="235" y="325"/>
                </a:cubicBezTo>
                <a:cubicBezTo>
                  <a:pt x="234" y="327"/>
                  <a:pt x="237" y="327"/>
                  <a:pt x="236" y="330"/>
                </a:cubicBezTo>
                <a:cubicBezTo>
                  <a:pt x="236" y="330"/>
                  <a:pt x="236" y="331"/>
                  <a:pt x="237" y="332"/>
                </a:cubicBezTo>
                <a:cubicBezTo>
                  <a:pt x="237" y="332"/>
                  <a:pt x="238" y="332"/>
                  <a:pt x="238" y="332"/>
                </a:cubicBezTo>
                <a:cubicBezTo>
                  <a:pt x="238" y="332"/>
                  <a:pt x="238" y="333"/>
                  <a:pt x="239" y="334"/>
                </a:cubicBezTo>
                <a:cubicBezTo>
                  <a:pt x="239" y="334"/>
                  <a:pt x="239" y="335"/>
                  <a:pt x="239" y="335"/>
                </a:cubicBezTo>
                <a:cubicBezTo>
                  <a:pt x="239" y="335"/>
                  <a:pt x="240" y="335"/>
                  <a:pt x="240" y="335"/>
                </a:cubicBezTo>
                <a:cubicBezTo>
                  <a:pt x="240" y="335"/>
                  <a:pt x="240" y="336"/>
                  <a:pt x="240" y="336"/>
                </a:cubicBezTo>
                <a:cubicBezTo>
                  <a:pt x="241" y="337"/>
                  <a:pt x="242" y="337"/>
                  <a:pt x="242" y="338"/>
                </a:cubicBezTo>
                <a:cubicBezTo>
                  <a:pt x="243" y="339"/>
                  <a:pt x="247" y="338"/>
                  <a:pt x="247" y="341"/>
                </a:cubicBezTo>
                <a:cubicBezTo>
                  <a:pt x="249" y="341"/>
                  <a:pt x="250" y="343"/>
                  <a:pt x="252" y="344"/>
                </a:cubicBezTo>
                <a:cubicBezTo>
                  <a:pt x="254" y="347"/>
                  <a:pt x="256" y="350"/>
                  <a:pt x="260" y="351"/>
                </a:cubicBezTo>
                <a:cubicBezTo>
                  <a:pt x="260" y="354"/>
                  <a:pt x="262" y="354"/>
                  <a:pt x="262" y="357"/>
                </a:cubicBezTo>
                <a:cubicBezTo>
                  <a:pt x="262" y="358"/>
                  <a:pt x="263" y="358"/>
                  <a:pt x="264" y="358"/>
                </a:cubicBezTo>
                <a:cubicBezTo>
                  <a:pt x="265" y="358"/>
                  <a:pt x="265" y="359"/>
                  <a:pt x="266" y="359"/>
                </a:cubicBezTo>
                <a:cubicBezTo>
                  <a:pt x="266" y="360"/>
                  <a:pt x="266" y="361"/>
                  <a:pt x="267" y="361"/>
                </a:cubicBezTo>
                <a:cubicBezTo>
                  <a:pt x="267" y="362"/>
                  <a:pt x="269" y="362"/>
                  <a:pt x="269" y="362"/>
                </a:cubicBezTo>
                <a:cubicBezTo>
                  <a:pt x="269" y="362"/>
                  <a:pt x="270" y="364"/>
                  <a:pt x="270" y="364"/>
                </a:cubicBezTo>
                <a:cubicBezTo>
                  <a:pt x="270" y="364"/>
                  <a:pt x="272" y="364"/>
                  <a:pt x="272" y="364"/>
                </a:cubicBezTo>
                <a:cubicBezTo>
                  <a:pt x="273" y="365"/>
                  <a:pt x="273" y="366"/>
                  <a:pt x="274" y="366"/>
                </a:cubicBezTo>
                <a:cubicBezTo>
                  <a:pt x="275" y="368"/>
                  <a:pt x="275" y="370"/>
                  <a:pt x="276" y="372"/>
                </a:cubicBezTo>
                <a:cubicBezTo>
                  <a:pt x="277" y="373"/>
                  <a:pt x="278" y="374"/>
                  <a:pt x="278" y="375"/>
                </a:cubicBezTo>
                <a:cubicBezTo>
                  <a:pt x="279" y="377"/>
                  <a:pt x="282" y="377"/>
                  <a:pt x="283" y="378"/>
                </a:cubicBezTo>
                <a:cubicBezTo>
                  <a:pt x="283" y="380"/>
                  <a:pt x="288" y="379"/>
                  <a:pt x="287" y="382"/>
                </a:cubicBezTo>
                <a:cubicBezTo>
                  <a:pt x="289" y="382"/>
                  <a:pt x="292" y="382"/>
                  <a:pt x="294" y="382"/>
                </a:cubicBezTo>
                <a:cubicBezTo>
                  <a:pt x="294" y="384"/>
                  <a:pt x="297" y="384"/>
                  <a:pt x="298" y="385"/>
                </a:cubicBezTo>
                <a:cubicBezTo>
                  <a:pt x="299" y="388"/>
                  <a:pt x="300" y="390"/>
                  <a:pt x="300" y="393"/>
                </a:cubicBezTo>
                <a:cubicBezTo>
                  <a:pt x="303" y="393"/>
                  <a:pt x="306" y="394"/>
                  <a:pt x="306" y="391"/>
                </a:cubicBezTo>
                <a:cubicBezTo>
                  <a:pt x="307" y="391"/>
                  <a:pt x="307" y="392"/>
                  <a:pt x="307" y="393"/>
                </a:cubicBezTo>
                <a:cubicBezTo>
                  <a:pt x="311" y="394"/>
                  <a:pt x="310" y="390"/>
                  <a:pt x="313" y="390"/>
                </a:cubicBezTo>
                <a:cubicBezTo>
                  <a:pt x="317" y="390"/>
                  <a:pt x="318" y="392"/>
                  <a:pt x="322" y="391"/>
                </a:cubicBezTo>
                <a:cubicBezTo>
                  <a:pt x="322" y="392"/>
                  <a:pt x="324" y="392"/>
                  <a:pt x="324" y="392"/>
                </a:cubicBezTo>
                <a:cubicBezTo>
                  <a:pt x="324" y="393"/>
                  <a:pt x="326" y="393"/>
                  <a:pt x="326" y="393"/>
                </a:cubicBezTo>
                <a:cubicBezTo>
                  <a:pt x="330" y="393"/>
                  <a:pt x="331" y="391"/>
                  <a:pt x="334" y="391"/>
                </a:cubicBezTo>
                <a:cubicBezTo>
                  <a:pt x="335" y="392"/>
                  <a:pt x="335" y="393"/>
                  <a:pt x="336" y="393"/>
                </a:cubicBezTo>
                <a:cubicBezTo>
                  <a:pt x="337" y="393"/>
                  <a:pt x="338" y="394"/>
                  <a:pt x="337" y="395"/>
                </a:cubicBezTo>
                <a:cubicBezTo>
                  <a:pt x="339" y="396"/>
                  <a:pt x="341" y="397"/>
                  <a:pt x="341" y="399"/>
                </a:cubicBezTo>
                <a:cubicBezTo>
                  <a:pt x="342" y="399"/>
                  <a:pt x="343" y="399"/>
                  <a:pt x="342" y="400"/>
                </a:cubicBezTo>
                <a:cubicBezTo>
                  <a:pt x="343" y="401"/>
                  <a:pt x="343" y="401"/>
                  <a:pt x="343" y="402"/>
                </a:cubicBezTo>
                <a:cubicBezTo>
                  <a:pt x="344" y="402"/>
                  <a:pt x="345" y="402"/>
                  <a:pt x="344" y="403"/>
                </a:cubicBezTo>
                <a:cubicBezTo>
                  <a:pt x="344" y="406"/>
                  <a:pt x="345" y="408"/>
                  <a:pt x="346" y="409"/>
                </a:cubicBezTo>
                <a:cubicBezTo>
                  <a:pt x="347" y="409"/>
                  <a:pt x="347" y="409"/>
                  <a:pt x="347" y="409"/>
                </a:cubicBezTo>
                <a:cubicBezTo>
                  <a:pt x="348" y="409"/>
                  <a:pt x="347" y="410"/>
                  <a:pt x="347" y="410"/>
                </a:cubicBezTo>
                <a:cubicBezTo>
                  <a:pt x="348" y="410"/>
                  <a:pt x="348" y="410"/>
                  <a:pt x="348" y="410"/>
                </a:cubicBezTo>
                <a:cubicBezTo>
                  <a:pt x="349" y="411"/>
                  <a:pt x="349" y="414"/>
                  <a:pt x="351" y="413"/>
                </a:cubicBezTo>
                <a:cubicBezTo>
                  <a:pt x="350" y="417"/>
                  <a:pt x="352" y="418"/>
                  <a:pt x="352" y="421"/>
                </a:cubicBezTo>
                <a:cubicBezTo>
                  <a:pt x="351" y="421"/>
                  <a:pt x="351" y="421"/>
                  <a:pt x="351" y="421"/>
                </a:cubicBezTo>
                <a:cubicBezTo>
                  <a:pt x="350" y="422"/>
                  <a:pt x="350" y="423"/>
                  <a:pt x="349" y="422"/>
                </a:cubicBezTo>
                <a:cubicBezTo>
                  <a:pt x="349" y="423"/>
                  <a:pt x="349" y="423"/>
                  <a:pt x="349" y="423"/>
                </a:cubicBezTo>
                <a:cubicBezTo>
                  <a:pt x="349" y="424"/>
                  <a:pt x="349" y="424"/>
                  <a:pt x="349" y="424"/>
                </a:cubicBezTo>
                <a:cubicBezTo>
                  <a:pt x="350" y="424"/>
                  <a:pt x="351" y="424"/>
                  <a:pt x="352" y="424"/>
                </a:cubicBezTo>
                <a:cubicBezTo>
                  <a:pt x="352" y="424"/>
                  <a:pt x="352" y="423"/>
                  <a:pt x="353" y="423"/>
                </a:cubicBezTo>
                <a:cubicBezTo>
                  <a:pt x="353" y="422"/>
                  <a:pt x="354" y="422"/>
                  <a:pt x="355" y="420"/>
                </a:cubicBezTo>
                <a:cubicBezTo>
                  <a:pt x="356" y="420"/>
                  <a:pt x="357" y="422"/>
                  <a:pt x="359" y="421"/>
                </a:cubicBezTo>
                <a:cubicBezTo>
                  <a:pt x="361" y="422"/>
                  <a:pt x="359" y="417"/>
                  <a:pt x="363" y="418"/>
                </a:cubicBezTo>
                <a:cubicBezTo>
                  <a:pt x="363" y="420"/>
                  <a:pt x="366" y="419"/>
                  <a:pt x="366" y="421"/>
                </a:cubicBezTo>
                <a:cubicBezTo>
                  <a:pt x="367" y="422"/>
                  <a:pt x="368" y="423"/>
                  <a:pt x="368" y="424"/>
                </a:cubicBezTo>
                <a:cubicBezTo>
                  <a:pt x="368" y="424"/>
                  <a:pt x="368" y="424"/>
                  <a:pt x="368" y="424"/>
                </a:cubicBezTo>
                <a:cubicBezTo>
                  <a:pt x="368" y="424"/>
                  <a:pt x="368" y="424"/>
                  <a:pt x="369" y="424"/>
                </a:cubicBezTo>
                <a:cubicBezTo>
                  <a:pt x="370" y="424"/>
                  <a:pt x="372" y="424"/>
                  <a:pt x="372" y="424"/>
                </a:cubicBezTo>
                <a:cubicBezTo>
                  <a:pt x="373" y="426"/>
                  <a:pt x="371" y="427"/>
                  <a:pt x="369" y="428"/>
                </a:cubicBezTo>
                <a:cubicBezTo>
                  <a:pt x="369" y="429"/>
                  <a:pt x="369" y="429"/>
                  <a:pt x="369" y="429"/>
                </a:cubicBezTo>
                <a:cubicBezTo>
                  <a:pt x="369" y="429"/>
                  <a:pt x="368" y="429"/>
                  <a:pt x="368" y="429"/>
                </a:cubicBezTo>
                <a:cubicBezTo>
                  <a:pt x="368" y="431"/>
                  <a:pt x="367" y="432"/>
                  <a:pt x="367" y="430"/>
                </a:cubicBezTo>
                <a:cubicBezTo>
                  <a:pt x="365" y="430"/>
                  <a:pt x="365" y="431"/>
                  <a:pt x="365" y="431"/>
                </a:cubicBezTo>
                <a:cubicBezTo>
                  <a:pt x="364" y="434"/>
                  <a:pt x="363" y="436"/>
                  <a:pt x="367" y="436"/>
                </a:cubicBezTo>
                <a:cubicBezTo>
                  <a:pt x="367" y="436"/>
                  <a:pt x="367" y="436"/>
                  <a:pt x="368" y="436"/>
                </a:cubicBezTo>
                <a:cubicBezTo>
                  <a:pt x="368" y="436"/>
                  <a:pt x="368" y="435"/>
                  <a:pt x="370" y="434"/>
                </a:cubicBezTo>
                <a:cubicBezTo>
                  <a:pt x="370" y="433"/>
                  <a:pt x="372" y="434"/>
                  <a:pt x="372" y="432"/>
                </a:cubicBezTo>
                <a:cubicBezTo>
                  <a:pt x="374" y="432"/>
                  <a:pt x="374" y="434"/>
                  <a:pt x="377" y="433"/>
                </a:cubicBezTo>
                <a:cubicBezTo>
                  <a:pt x="379" y="434"/>
                  <a:pt x="379" y="432"/>
                  <a:pt x="382" y="432"/>
                </a:cubicBezTo>
                <a:cubicBezTo>
                  <a:pt x="384" y="433"/>
                  <a:pt x="384" y="430"/>
                  <a:pt x="386" y="430"/>
                </a:cubicBezTo>
                <a:cubicBezTo>
                  <a:pt x="386" y="430"/>
                  <a:pt x="387" y="430"/>
                  <a:pt x="388" y="430"/>
                </a:cubicBezTo>
                <a:cubicBezTo>
                  <a:pt x="388" y="429"/>
                  <a:pt x="388" y="429"/>
                  <a:pt x="388" y="429"/>
                </a:cubicBezTo>
                <a:cubicBezTo>
                  <a:pt x="390" y="429"/>
                  <a:pt x="391" y="429"/>
                  <a:pt x="391" y="431"/>
                </a:cubicBezTo>
                <a:cubicBezTo>
                  <a:pt x="391" y="431"/>
                  <a:pt x="392" y="431"/>
                  <a:pt x="392" y="431"/>
                </a:cubicBezTo>
                <a:cubicBezTo>
                  <a:pt x="392" y="432"/>
                  <a:pt x="393" y="433"/>
                  <a:pt x="394" y="434"/>
                </a:cubicBezTo>
                <a:cubicBezTo>
                  <a:pt x="394" y="434"/>
                  <a:pt x="394" y="434"/>
                  <a:pt x="394" y="434"/>
                </a:cubicBezTo>
                <a:cubicBezTo>
                  <a:pt x="394" y="435"/>
                  <a:pt x="395" y="435"/>
                  <a:pt x="395" y="436"/>
                </a:cubicBezTo>
                <a:cubicBezTo>
                  <a:pt x="397" y="438"/>
                  <a:pt x="396" y="442"/>
                  <a:pt x="399" y="444"/>
                </a:cubicBezTo>
                <a:cubicBezTo>
                  <a:pt x="399" y="445"/>
                  <a:pt x="398" y="445"/>
                  <a:pt x="398" y="447"/>
                </a:cubicBezTo>
                <a:cubicBezTo>
                  <a:pt x="398" y="447"/>
                  <a:pt x="398" y="447"/>
                  <a:pt x="398" y="448"/>
                </a:cubicBezTo>
                <a:cubicBezTo>
                  <a:pt x="398" y="448"/>
                  <a:pt x="397" y="447"/>
                  <a:pt x="397" y="448"/>
                </a:cubicBezTo>
                <a:cubicBezTo>
                  <a:pt x="396" y="449"/>
                  <a:pt x="397" y="450"/>
                  <a:pt x="397" y="452"/>
                </a:cubicBezTo>
                <a:cubicBezTo>
                  <a:pt x="396" y="453"/>
                  <a:pt x="395" y="453"/>
                  <a:pt x="395" y="456"/>
                </a:cubicBezTo>
                <a:cubicBezTo>
                  <a:pt x="396" y="456"/>
                  <a:pt x="395" y="459"/>
                  <a:pt x="397" y="459"/>
                </a:cubicBezTo>
                <a:cubicBezTo>
                  <a:pt x="398" y="459"/>
                  <a:pt x="400" y="459"/>
                  <a:pt x="401" y="462"/>
                </a:cubicBezTo>
                <a:cubicBezTo>
                  <a:pt x="402" y="462"/>
                  <a:pt x="403" y="462"/>
                  <a:pt x="405" y="462"/>
                </a:cubicBezTo>
                <a:cubicBezTo>
                  <a:pt x="405" y="462"/>
                  <a:pt x="405" y="462"/>
                  <a:pt x="406" y="462"/>
                </a:cubicBezTo>
                <a:cubicBezTo>
                  <a:pt x="408" y="461"/>
                  <a:pt x="409" y="462"/>
                  <a:pt x="410" y="465"/>
                </a:cubicBezTo>
                <a:cubicBezTo>
                  <a:pt x="410" y="465"/>
                  <a:pt x="410" y="465"/>
                  <a:pt x="411" y="465"/>
                </a:cubicBezTo>
                <a:cubicBezTo>
                  <a:pt x="412" y="466"/>
                  <a:pt x="414" y="468"/>
                  <a:pt x="415" y="470"/>
                </a:cubicBezTo>
                <a:cubicBezTo>
                  <a:pt x="416" y="470"/>
                  <a:pt x="416" y="470"/>
                  <a:pt x="416" y="471"/>
                </a:cubicBezTo>
                <a:cubicBezTo>
                  <a:pt x="415" y="474"/>
                  <a:pt x="421" y="471"/>
                  <a:pt x="420" y="475"/>
                </a:cubicBezTo>
                <a:cubicBezTo>
                  <a:pt x="421" y="474"/>
                  <a:pt x="421" y="474"/>
                  <a:pt x="421" y="473"/>
                </a:cubicBezTo>
                <a:cubicBezTo>
                  <a:pt x="421" y="473"/>
                  <a:pt x="421" y="473"/>
                  <a:pt x="421" y="472"/>
                </a:cubicBezTo>
                <a:cubicBezTo>
                  <a:pt x="422" y="471"/>
                  <a:pt x="424" y="472"/>
                  <a:pt x="426" y="469"/>
                </a:cubicBezTo>
                <a:cubicBezTo>
                  <a:pt x="426" y="469"/>
                  <a:pt x="426" y="469"/>
                  <a:pt x="426" y="469"/>
                </a:cubicBezTo>
                <a:cubicBezTo>
                  <a:pt x="427" y="468"/>
                  <a:pt x="428" y="468"/>
                  <a:pt x="429" y="468"/>
                </a:cubicBezTo>
                <a:cubicBezTo>
                  <a:pt x="429" y="468"/>
                  <a:pt x="430" y="468"/>
                  <a:pt x="430" y="468"/>
                </a:cubicBezTo>
                <a:cubicBezTo>
                  <a:pt x="430" y="468"/>
                  <a:pt x="430" y="468"/>
                  <a:pt x="430" y="468"/>
                </a:cubicBezTo>
                <a:cubicBezTo>
                  <a:pt x="433" y="467"/>
                  <a:pt x="432" y="470"/>
                  <a:pt x="434" y="470"/>
                </a:cubicBezTo>
                <a:cubicBezTo>
                  <a:pt x="434" y="473"/>
                  <a:pt x="437" y="472"/>
                  <a:pt x="437" y="475"/>
                </a:cubicBezTo>
                <a:cubicBezTo>
                  <a:pt x="438" y="475"/>
                  <a:pt x="438" y="475"/>
                  <a:pt x="438" y="476"/>
                </a:cubicBezTo>
                <a:cubicBezTo>
                  <a:pt x="438" y="477"/>
                  <a:pt x="438" y="477"/>
                  <a:pt x="439" y="477"/>
                </a:cubicBezTo>
                <a:cubicBezTo>
                  <a:pt x="439" y="478"/>
                  <a:pt x="439" y="479"/>
                  <a:pt x="440" y="479"/>
                </a:cubicBezTo>
                <a:cubicBezTo>
                  <a:pt x="440" y="480"/>
                  <a:pt x="440" y="481"/>
                  <a:pt x="440" y="483"/>
                </a:cubicBezTo>
                <a:cubicBezTo>
                  <a:pt x="442" y="485"/>
                  <a:pt x="442" y="489"/>
                  <a:pt x="443" y="492"/>
                </a:cubicBezTo>
                <a:cubicBezTo>
                  <a:pt x="444" y="492"/>
                  <a:pt x="444" y="492"/>
                  <a:pt x="444" y="493"/>
                </a:cubicBezTo>
                <a:cubicBezTo>
                  <a:pt x="445" y="494"/>
                  <a:pt x="445" y="496"/>
                  <a:pt x="445" y="498"/>
                </a:cubicBezTo>
                <a:cubicBezTo>
                  <a:pt x="446" y="500"/>
                  <a:pt x="448" y="503"/>
                  <a:pt x="450" y="504"/>
                </a:cubicBezTo>
                <a:cubicBezTo>
                  <a:pt x="450" y="504"/>
                  <a:pt x="450" y="504"/>
                  <a:pt x="450" y="504"/>
                </a:cubicBezTo>
                <a:cubicBezTo>
                  <a:pt x="449" y="506"/>
                  <a:pt x="452" y="507"/>
                  <a:pt x="453" y="509"/>
                </a:cubicBezTo>
                <a:cubicBezTo>
                  <a:pt x="453" y="509"/>
                  <a:pt x="453" y="509"/>
                  <a:pt x="453" y="509"/>
                </a:cubicBezTo>
                <a:cubicBezTo>
                  <a:pt x="453" y="510"/>
                  <a:pt x="453" y="510"/>
                  <a:pt x="454" y="510"/>
                </a:cubicBezTo>
                <a:cubicBezTo>
                  <a:pt x="454" y="511"/>
                  <a:pt x="454" y="513"/>
                  <a:pt x="455" y="513"/>
                </a:cubicBezTo>
                <a:cubicBezTo>
                  <a:pt x="455" y="515"/>
                  <a:pt x="455" y="517"/>
                  <a:pt x="455" y="519"/>
                </a:cubicBezTo>
                <a:cubicBezTo>
                  <a:pt x="456" y="521"/>
                  <a:pt x="455" y="521"/>
                  <a:pt x="456" y="524"/>
                </a:cubicBezTo>
                <a:cubicBezTo>
                  <a:pt x="456" y="524"/>
                  <a:pt x="457" y="524"/>
                  <a:pt x="457" y="525"/>
                </a:cubicBezTo>
                <a:cubicBezTo>
                  <a:pt x="457" y="527"/>
                  <a:pt x="457" y="528"/>
                  <a:pt x="457" y="530"/>
                </a:cubicBezTo>
                <a:cubicBezTo>
                  <a:pt x="457" y="531"/>
                  <a:pt x="458" y="531"/>
                  <a:pt x="458" y="532"/>
                </a:cubicBezTo>
                <a:cubicBezTo>
                  <a:pt x="458" y="532"/>
                  <a:pt x="458" y="532"/>
                  <a:pt x="458" y="532"/>
                </a:cubicBezTo>
                <a:cubicBezTo>
                  <a:pt x="457" y="534"/>
                  <a:pt x="459" y="535"/>
                  <a:pt x="461" y="537"/>
                </a:cubicBezTo>
                <a:cubicBezTo>
                  <a:pt x="461" y="537"/>
                  <a:pt x="461" y="537"/>
                  <a:pt x="461" y="537"/>
                </a:cubicBezTo>
                <a:cubicBezTo>
                  <a:pt x="461" y="537"/>
                  <a:pt x="461" y="538"/>
                  <a:pt x="461" y="538"/>
                </a:cubicBezTo>
                <a:cubicBezTo>
                  <a:pt x="462" y="538"/>
                  <a:pt x="462" y="538"/>
                  <a:pt x="462" y="539"/>
                </a:cubicBezTo>
                <a:cubicBezTo>
                  <a:pt x="462" y="541"/>
                  <a:pt x="465" y="541"/>
                  <a:pt x="465" y="543"/>
                </a:cubicBezTo>
                <a:cubicBezTo>
                  <a:pt x="465" y="545"/>
                  <a:pt x="465" y="547"/>
                  <a:pt x="465" y="549"/>
                </a:cubicBezTo>
                <a:cubicBezTo>
                  <a:pt x="464" y="550"/>
                  <a:pt x="463" y="551"/>
                  <a:pt x="462" y="552"/>
                </a:cubicBezTo>
                <a:cubicBezTo>
                  <a:pt x="460" y="552"/>
                  <a:pt x="457" y="552"/>
                  <a:pt x="455" y="552"/>
                </a:cubicBezTo>
                <a:cubicBezTo>
                  <a:pt x="454" y="553"/>
                  <a:pt x="452" y="554"/>
                  <a:pt x="451" y="554"/>
                </a:cubicBezTo>
                <a:cubicBezTo>
                  <a:pt x="451" y="554"/>
                  <a:pt x="451" y="554"/>
                  <a:pt x="451" y="554"/>
                </a:cubicBezTo>
                <a:cubicBezTo>
                  <a:pt x="450" y="556"/>
                  <a:pt x="446" y="555"/>
                  <a:pt x="447" y="558"/>
                </a:cubicBezTo>
                <a:cubicBezTo>
                  <a:pt x="447" y="558"/>
                  <a:pt x="447" y="558"/>
                  <a:pt x="447" y="558"/>
                </a:cubicBezTo>
                <a:cubicBezTo>
                  <a:pt x="446" y="558"/>
                  <a:pt x="446" y="559"/>
                  <a:pt x="446" y="559"/>
                </a:cubicBezTo>
                <a:cubicBezTo>
                  <a:pt x="446" y="563"/>
                  <a:pt x="450" y="563"/>
                  <a:pt x="451" y="566"/>
                </a:cubicBezTo>
                <a:cubicBezTo>
                  <a:pt x="451" y="569"/>
                  <a:pt x="450" y="570"/>
                  <a:pt x="449" y="572"/>
                </a:cubicBezTo>
                <a:cubicBezTo>
                  <a:pt x="449" y="572"/>
                  <a:pt x="449" y="573"/>
                  <a:pt x="449" y="573"/>
                </a:cubicBezTo>
                <a:cubicBezTo>
                  <a:pt x="447" y="574"/>
                  <a:pt x="449" y="576"/>
                  <a:pt x="447" y="578"/>
                </a:cubicBezTo>
                <a:cubicBezTo>
                  <a:pt x="447" y="578"/>
                  <a:pt x="447" y="578"/>
                  <a:pt x="447" y="578"/>
                </a:cubicBezTo>
                <a:cubicBezTo>
                  <a:pt x="447" y="578"/>
                  <a:pt x="447" y="578"/>
                  <a:pt x="447" y="578"/>
                </a:cubicBezTo>
                <a:cubicBezTo>
                  <a:pt x="447" y="579"/>
                  <a:pt x="447" y="579"/>
                  <a:pt x="447" y="579"/>
                </a:cubicBezTo>
                <a:cubicBezTo>
                  <a:pt x="447" y="579"/>
                  <a:pt x="446" y="579"/>
                  <a:pt x="446" y="580"/>
                </a:cubicBezTo>
                <a:cubicBezTo>
                  <a:pt x="446" y="581"/>
                  <a:pt x="445" y="582"/>
                  <a:pt x="444" y="583"/>
                </a:cubicBezTo>
                <a:cubicBezTo>
                  <a:pt x="443" y="583"/>
                  <a:pt x="443" y="583"/>
                  <a:pt x="443" y="583"/>
                </a:cubicBezTo>
                <a:cubicBezTo>
                  <a:pt x="442" y="584"/>
                  <a:pt x="442" y="584"/>
                  <a:pt x="441" y="584"/>
                </a:cubicBezTo>
                <a:cubicBezTo>
                  <a:pt x="441" y="586"/>
                  <a:pt x="438" y="586"/>
                  <a:pt x="438" y="588"/>
                </a:cubicBezTo>
                <a:cubicBezTo>
                  <a:pt x="438" y="589"/>
                  <a:pt x="438" y="590"/>
                  <a:pt x="438" y="590"/>
                </a:cubicBezTo>
                <a:cubicBezTo>
                  <a:pt x="438" y="591"/>
                  <a:pt x="438" y="591"/>
                  <a:pt x="438" y="591"/>
                </a:cubicBezTo>
                <a:cubicBezTo>
                  <a:pt x="438" y="594"/>
                  <a:pt x="438" y="596"/>
                  <a:pt x="438" y="598"/>
                </a:cubicBezTo>
                <a:cubicBezTo>
                  <a:pt x="437" y="601"/>
                  <a:pt x="437" y="601"/>
                  <a:pt x="438" y="602"/>
                </a:cubicBezTo>
                <a:cubicBezTo>
                  <a:pt x="438" y="602"/>
                  <a:pt x="438" y="602"/>
                  <a:pt x="438" y="602"/>
                </a:cubicBezTo>
                <a:cubicBezTo>
                  <a:pt x="437" y="604"/>
                  <a:pt x="438" y="605"/>
                  <a:pt x="440" y="607"/>
                </a:cubicBezTo>
                <a:cubicBezTo>
                  <a:pt x="440" y="607"/>
                  <a:pt x="440" y="607"/>
                  <a:pt x="441" y="607"/>
                </a:cubicBezTo>
                <a:cubicBezTo>
                  <a:pt x="441" y="608"/>
                  <a:pt x="442" y="608"/>
                  <a:pt x="443" y="607"/>
                </a:cubicBezTo>
                <a:cubicBezTo>
                  <a:pt x="443" y="607"/>
                  <a:pt x="443" y="607"/>
                  <a:pt x="443" y="608"/>
                </a:cubicBezTo>
                <a:cubicBezTo>
                  <a:pt x="444" y="608"/>
                  <a:pt x="444" y="608"/>
                  <a:pt x="444" y="608"/>
                </a:cubicBezTo>
                <a:cubicBezTo>
                  <a:pt x="448" y="608"/>
                  <a:pt x="452" y="608"/>
                  <a:pt x="456" y="608"/>
                </a:cubicBezTo>
                <a:cubicBezTo>
                  <a:pt x="458" y="608"/>
                  <a:pt x="459" y="607"/>
                  <a:pt x="460" y="606"/>
                </a:cubicBezTo>
                <a:cubicBezTo>
                  <a:pt x="463" y="607"/>
                  <a:pt x="462" y="604"/>
                  <a:pt x="464" y="604"/>
                </a:cubicBezTo>
                <a:cubicBezTo>
                  <a:pt x="465" y="600"/>
                  <a:pt x="467" y="596"/>
                  <a:pt x="466" y="590"/>
                </a:cubicBezTo>
                <a:cubicBezTo>
                  <a:pt x="467" y="590"/>
                  <a:pt x="468" y="590"/>
                  <a:pt x="468" y="589"/>
                </a:cubicBezTo>
                <a:cubicBezTo>
                  <a:pt x="468" y="589"/>
                  <a:pt x="468" y="589"/>
                  <a:pt x="468" y="589"/>
                </a:cubicBezTo>
                <a:cubicBezTo>
                  <a:pt x="468" y="587"/>
                  <a:pt x="471" y="587"/>
                  <a:pt x="472" y="586"/>
                </a:cubicBezTo>
                <a:cubicBezTo>
                  <a:pt x="472" y="586"/>
                  <a:pt x="472" y="586"/>
                  <a:pt x="472" y="586"/>
                </a:cubicBezTo>
                <a:cubicBezTo>
                  <a:pt x="472" y="585"/>
                  <a:pt x="472" y="585"/>
                  <a:pt x="472" y="584"/>
                </a:cubicBezTo>
                <a:cubicBezTo>
                  <a:pt x="474" y="584"/>
                  <a:pt x="474" y="583"/>
                  <a:pt x="476" y="583"/>
                </a:cubicBezTo>
                <a:cubicBezTo>
                  <a:pt x="477" y="583"/>
                  <a:pt x="477" y="583"/>
                  <a:pt x="478" y="583"/>
                </a:cubicBezTo>
                <a:cubicBezTo>
                  <a:pt x="478" y="583"/>
                  <a:pt x="478" y="583"/>
                  <a:pt x="478" y="583"/>
                </a:cubicBezTo>
                <a:cubicBezTo>
                  <a:pt x="480" y="582"/>
                  <a:pt x="481" y="580"/>
                  <a:pt x="482" y="579"/>
                </a:cubicBezTo>
                <a:cubicBezTo>
                  <a:pt x="482" y="579"/>
                  <a:pt x="482" y="579"/>
                  <a:pt x="482" y="579"/>
                </a:cubicBezTo>
                <a:cubicBezTo>
                  <a:pt x="482" y="579"/>
                  <a:pt x="482" y="579"/>
                  <a:pt x="482" y="579"/>
                </a:cubicBezTo>
                <a:cubicBezTo>
                  <a:pt x="482" y="579"/>
                  <a:pt x="482" y="579"/>
                  <a:pt x="483" y="579"/>
                </a:cubicBezTo>
                <a:cubicBezTo>
                  <a:pt x="485" y="578"/>
                  <a:pt x="485" y="575"/>
                  <a:pt x="486" y="575"/>
                </a:cubicBezTo>
                <a:cubicBezTo>
                  <a:pt x="486" y="575"/>
                  <a:pt x="487" y="575"/>
                  <a:pt x="487" y="575"/>
                </a:cubicBezTo>
                <a:cubicBezTo>
                  <a:pt x="487" y="574"/>
                  <a:pt x="487" y="573"/>
                  <a:pt x="488" y="572"/>
                </a:cubicBezTo>
                <a:cubicBezTo>
                  <a:pt x="489" y="567"/>
                  <a:pt x="487" y="565"/>
                  <a:pt x="487" y="560"/>
                </a:cubicBezTo>
                <a:cubicBezTo>
                  <a:pt x="487" y="560"/>
                  <a:pt x="486" y="560"/>
                  <a:pt x="486" y="559"/>
                </a:cubicBezTo>
                <a:cubicBezTo>
                  <a:pt x="483" y="555"/>
                  <a:pt x="487" y="549"/>
                  <a:pt x="490" y="547"/>
                </a:cubicBezTo>
                <a:cubicBezTo>
                  <a:pt x="490" y="545"/>
                  <a:pt x="493" y="546"/>
                  <a:pt x="493" y="544"/>
                </a:cubicBezTo>
                <a:cubicBezTo>
                  <a:pt x="495" y="544"/>
                  <a:pt x="496" y="543"/>
                  <a:pt x="496" y="541"/>
                </a:cubicBezTo>
                <a:cubicBezTo>
                  <a:pt x="500" y="542"/>
                  <a:pt x="501" y="540"/>
                  <a:pt x="503" y="539"/>
                </a:cubicBezTo>
                <a:cubicBezTo>
                  <a:pt x="506" y="540"/>
                  <a:pt x="510" y="540"/>
                  <a:pt x="512" y="541"/>
                </a:cubicBezTo>
                <a:cubicBezTo>
                  <a:pt x="513" y="540"/>
                  <a:pt x="513" y="540"/>
                  <a:pt x="513" y="540"/>
                </a:cubicBezTo>
                <a:cubicBezTo>
                  <a:pt x="515" y="540"/>
                  <a:pt x="514" y="538"/>
                  <a:pt x="515" y="538"/>
                </a:cubicBezTo>
                <a:cubicBezTo>
                  <a:pt x="516" y="536"/>
                  <a:pt x="518" y="534"/>
                  <a:pt x="519" y="531"/>
                </a:cubicBezTo>
                <a:cubicBezTo>
                  <a:pt x="518" y="531"/>
                  <a:pt x="517" y="531"/>
                  <a:pt x="517" y="530"/>
                </a:cubicBezTo>
                <a:cubicBezTo>
                  <a:pt x="517" y="529"/>
                  <a:pt x="515" y="529"/>
                  <a:pt x="514" y="528"/>
                </a:cubicBezTo>
                <a:cubicBezTo>
                  <a:pt x="513" y="525"/>
                  <a:pt x="513" y="524"/>
                  <a:pt x="514" y="521"/>
                </a:cubicBezTo>
                <a:cubicBezTo>
                  <a:pt x="515" y="517"/>
                  <a:pt x="511" y="519"/>
                  <a:pt x="511" y="515"/>
                </a:cubicBezTo>
                <a:cubicBezTo>
                  <a:pt x="513" y="515"/>
                  <a:pt x="512" y="513"/>
                  <a:pt x="512" y="512"/>
                </a:cubicBezTo>
                <a:cubicBezTo>
                  <a:pt x="513" y="511"/>
                  <a:pt x="513" y="511"/>
                  <a:pt x="513" y="511"/>
                </a:cubicBezTo>
                <a:cubicBezTo>
                  <a:pt x="514" y="510"/>
                  <a:pt x="515" y="509"/>
                  <a:pt x="515" y="508"/>
                </a:cubicBezTo>
                <a:cubicBezTo>
                  <a:pt x="515" y="507"/>
                  <a:pt x="514" y="507"/>
                  <a:pt x="513" y="507"/>
                </a:cubicBezTo>
                <a:cubicBezTo>
                  <a:pt x="513" y="507"/>
                  <a:pt x="512" y="506"/>
                  <a:pt x="511" y="506"/>
                </a:cubicBezTo>
                <a:cubicBezTo>
                  <a:pt x="511" y="504"/>
                  <a:pt x="508" y="504"/>
                  <a:pt x="508" y="501"/>
                </a:cubicBezTo>
                <a:cubicBezTo>
                  <a:pt x="505" y="501"/>
                  <a:pt x="503" y="500"/>
                  <a:pt x="500" y="500"/>
                </a:cubicBezTo>
                <a:cubicBezTo>
                  <a:pt x="500" y="499"/>
                  <a:pt x="499" y="498"/>
                  <a:pt x="498" y="497"/>
                </a:cubicBezTo>
                <a:cubicBezTo>
                  <a:pt x="498" y="496"/>
                  <a:pt x="498" y="496"/>
                  <a:pt x="497" y="495"/>
                </a:cubicBezTo>
                <a:cubicBezTo>
                  <a:pt x="497" y="495"/>
                  <a:pt x="497" y="495"/>
                  <a:pt x="497" y="495"/>
                </a:cubicBezTo>
                <a:cubicBezTo>
                  <a:pt x="496" y="494"/>
                  <a:pt x="494" y="492"/>
                  <a:pt x="492" y="493"/>
                </a:cubicBezTo>
                <a:cubicBezTo>
                  <a:pt x="492" y="493"/>
                  <a:pt x="492" y="493"/>
                  <a:pt x="491" y="493"/>
                </a:cubicBezTo>
                <a:cubicBezTo>
                  <a:pt x="488" y="493"/>
                  <a:pt x="486" y="494"/>
                  <a:pt x="482" y="494"/>
                </a:cubicBezTo>
                <a:cubicBezTo>
                  <a:pt x="483" y="492"/>
                  <a:pt x="482" y="491"/>
                  <a:pt x="480" y="491"/>
                </a:cubicBezTo>
                <a:cubicBezTo>
                  <a:pt x="481" y="487"/>
                  <a:pt x="478" y="487"/>
                  <a:pt x="478" y="484"/>
                </a:cubicBezTo>
                <a:cubicBezTo>
                  <a:pt x="480" y="483"/>
                  <a:pt x="480" y="479"/>
                  <a:pt x="482" y="479"/>
                </a:cubicBezTo>
                <a:cubicBezTo>
                  <a:pt x="482" y="477"/>
                  <a:pt x="483" y="476"/>
                  <a:pt x="484" y="476"/>
                </a:cubicBezTo>
                <a:cubicBezTo>
                  <a:pt x="484" y="474"/>
                  <a:pt x="485" y="474"/>
                  <a:pt x="485" y="473"/>
                </a:cubicBezTo>
                <a:cubicBezTo>
                  <a:pt x="485" y="468"/>
                  <a:pt x="482" y="467"/>
                  <a:pt x="483" y="462"/>
                </a:cubicBezTo>
                <a:cubicBezTo>
                  <a:pt x="483" y="462"/>
                  <a:pt x="484" y="462"/>
                  <a:pt x="484" y="462"/>
                </a:cubicBezTo>
                <a:cubicBezTo>
                  <a:pt x="484" y="462"/>
                  <a:pt x="484" y="462"/>
                  <a:pt x="484" y="462"/>
                </a:cubicBezTo>
                <a:cubicBezTo>
                  <a:pt x="486" y="460"/>
                  <a:pt x="487" y="459"/>
                  <a:pt x="488" y="458"/>
                </a:cubicBezTo>
                <a:cubicBezTo>
                  <a:pt x="488" y="458"/>
                  <a:pt x="488" y="458"/>
                  <a:pt x="488" y="458"/>
                </a:cubicBezTo>
                <a:cubicBezTo>
                  <a:pt x="488" y="456"/>
                  <a:pt x="489" y="455"/>
                  <a:pt x="490" y="454"/>
                </a:cubicBezTo>
                <a:cubicBezTo>
                  <a:pt x="490" y="454"/>
                  <a:pt x="490" y="454"/>
                  <a:pt x="490" y="454"/>
                </a:cubicBezTo>
                <a:cubicBezTo>
                  <a:pt x="491" y="451"/>
                  <a:pt x="493" y="452"/>
                  <a:pt x="493" y="450"/>
                </a:cubicBezTo>
                <a:cubicBezTo>
                  <a:pt x="493" y="450"/>
                  <a:pt x="493" y="450"/>
                  <a:pt x="493" y="450"/>
                </a:cubicBezTo>
                <a:cubicBezTo>
                  <a:pt x="494" y="449"/>
                  <a:pt x="494" y="448"/>
                  <a:pt x="493" y="448"/>
                </a:cubicBezTo>
                <a:cubicBezTo>
                  <a:pt x="493" y="447"/>
                  <a:pt x="494" y="447"/>
                  <a:pt x="494" y="447"/>
                </a:cubicBezTo>
                <a:cubicBezTo>
                  <a:pt x="494" y="444"/>
                  <a:pt x="497" y="443"/>
                  <a:pt x="497" y="439"/>
                </a:cubicBezTo>
                <a:cubicBezTo>
                  <a:pt x="498" y="439"/>
                  <a:pt x="498" y="438"/>
                  <a:pt x="498" y="437"/>
                </a:cubicBezTo>
                <a:cubicBezTo>
                  <a:pt x="499" y="438"/>
                  <a:pt x="499" y="437"/>
                  <a:pt x="499" y="436"/>
                </a:cubicBezTo>
                <a:cubicBezTo>
                  <a:pt x="503" y="436"/>
                  <a:pt x="506" y="436"/>
                  <a:pt x="508" y="434"/>
                </a:cubicBezTo>
                <a:cubicBezTo>
                  <a:pt x="511" y="435"/>
                  <a:pt x="512" y="435"/>
                  <a:pt x="514" y="434"/>
                </a:cubicBezTo>
                <a:cubicBezTo>
                  <a:pt x="515" y="436"/>
                  <a:pt x="514" y="436"/>
                  <a:pt x="513" y="436"/>
                </a:cubicBezTo>
                <a:cubicBezTo>
                  <a:pt x="513" y="436"/>
                  <a:pt x="513" y="437"/>
                  <a:pt x="512" y="437"/>
                </a:cubicBezTo>
                <a:cubicBezTo>
                  <a:pt x="512" y="438"/>
                  <a:pt x="511" y="438"/>
                  <a:pt x="510" y="439"/>
                </a:cubicBezTo>
                <a:cubicBezTo>
                  <a:pt x="511" y="442"/>
                  <a:pt x="514" y="441"/>
                  <a:pt x="516" y="442"/>
                </a:cubicBezTo>
                <a:cubicBezTo>
                  <a:pt x="517" y="442"/>
                  <a:pt x="517" y="443"/>
                  <a:pt x="518" y="443"/>
                </a:cubicBezTo>
                <a:cubicBezTo>
                  <a:pt x="518" y="444"/>
                  <a:pt x="518" y="444"/>
                  <a:pt x="519" y="444"/>
                </a:cubicBezTo>
                <a:cubicBezTo>
                  <a:pt x="519" y="446"/>
                  <a:pt x="524" y="442"/>
                  <a:pt x="523" y="446"/>
                </a:cubicBezTo>
                <a:cubicBezTo>
                  <a:pt x="523" y="446"/>
                  <a:pt x="523" y="446"/>
                  <a:pt x="523" y="446"/>
                </a:cubicBezTo>
                <a:cubicBezTo>
                  <a:pt x="524" y="447"/>
                  <a:pt x="526" y="448"/>
                  <a:pt x="528" y="448"/>
                </a:cubicBezTo>
                <a:cubicBezTo>
                  <a:pt x="528" y="448"/>
                  <a:pt x="528" y="448"/>
                  <a:pt x="528" y="448"/>
                </a:cubicBezTo>
                <a:cubicBezTo>
                  <a:pt x="528" y="449"/>
                  <a:pt x="528" y="449"/>
                  <a:pt x="529" y="449"/>
                </a:cubicBezTo>
                <a:cubicBezTo>
                  <a:pt x="534" y="448"/>
                  <a:pt x="538" y="447"/>
                  <a:pt x="545" y="448"/>
                </a:cubicBezTo>
                <a:cubicBezTo>
                  <a:pt x="545" y="449"/>
                  <a:pt x="546" y="448"/>
                  <a:pt x="547" y="449"/>
                </a:cubicBezTo>
                <a:cubicBezTo>
                  <a:pt x="547" y="451"/>
                  <a:pt x="547" y="451"/>
                  <a:pt x="547" y="451"/>
                </a:cubicBezTo>
                <a:cubicBezTo>
                  <a:pt x="548" y="451"/>
                  <a:pt x="547" y="453"/>
                  <a:pt x="549" y="453"/>
                </a:cubicBezTo>
                <a:cubicBezTo>
                  <a:pt x="549" y="454"/>
                  <a:pt x="550" y="454"/>
                  <a:pt x="551" y="456"/>
                </a:cubicBezTo>
                <a:cubicBezTo>
                  <a:pt x="552" y="456"/>
                  <a:pt x="551" y="458"/>
                  <a:pt x="553" y="458"/>
                </a:cubicBezTo>
                <a:cubicBezTo>
                  <a:pt x="553" y="460"/>
                  <a:pt x="552" y="462"/>
                  <a:pt x="553" y="464"/>
                </a:cubicBezTo>
                <a:cubicBezTo>
                  <a:pt x="553" y="465"/>
                  <a:pt x="553" y="465"/>
                  <a:pt x="553" y="465"/>
                </a:cubicBezTo>
                <a:cubicBezTo>
                  <a:pt x="553" y="467"/>
                  <a:pt x="555" y="468"/>
                  <a:pt x="556" y="470"/>
                </a:cubicBezTo>
                <a:cubicBezTo>
                  <a:pt x="556" y="470"/>
                  <a:pt x="556" y="470"/>
                  <a:pt x="556" y="470"/>
                </a:cubicBezTo>
                <a:cubicBezTo>
                  <a:pt x="556" y="470"/>
                  <a:pt x="556" y="471"/>
                  <a:pt x="556" y="471"/>
                </a:cubicBezTo>
                <a:cubicBezTo>
                  <a:pt x="558" y="471"/>
                  <a:pt x="557" y="473"/>
                  <a:pt x="560" y="473"/>
                </a:cubicBezTo>
                <a:cubicBezTo>
                  <a:pt x="560" y="474"/>
                  <a:pt x="562" y="474"/>
                  <a:pt x="562" y="476"/>
                </a:cubicBezTo>
                <a:cubicBezTo>
                  <a:pt x="568" y="476"/>
                  <a:pt x="568" y="476"/>
                  <a:pt x="568" y="476"/>
                </a:cubicBezTo>
                <a:cubicBezTo>
                  <a:pt x="568" y="477"/>
                  <a:pt x="570" y="475"/>
                  <a:pt x="570" y="477"/>
                </a:cubicBezTo>
                <a:cubicBezTo>
                  <a:pt x="570" y="477"/>
                  <a:pt x="571" y="477"/>
                  <a:pt x="571" y="477"/>
                </a:cubicBezTo>
                <a:cubicBezTo>
                  <a:pt x="571" y="477"/>
                  <a:pt x="571" y="477"/>
                  <a:pt x="572" y="478"/>
                </a:cubicBezTo>
                <a:cubicBezTo>
                  <a:pt x="572" y="477"/>
                  <a:pt x="573" y="480"/>
                  <a:pt x="574" y="479"/>
                </a:cubicBezTo>
                <a:cubicBezTo>
                  <a:pt x="575" y="478"/>
                  <a:pt x="576" y="477"/>
                  <a:pt x="576" y="475"/>
                </a:cubicBezTo>
                <a:cubicBezTo>
                  <a:pt x="576" y="474"/>
                  <a:pt x="576" y="474"/>
                  <a:pt x="576" y="474"/>
                </a:cubicBezTo>
                <a:cubicBezTo>
                  <a:pt x="576" y="468"/>
                  <a:pt x="576" y="468"/>
                  <a:pt x="576" y="468"/>
                </a:cubicBezTo>
                <a:cubicBezTo>
                  <a:pt x="576" y="468"/>
                  <a:pt x="576" y="468"/>
                  <a:pt x="576" y="467"/>
                </a:cubicBezTo>
                <a:cubicBezTo>
                  <a:pt x="575" y="466"/>
                  <a:pt x="579" y="465"/>
                  <a:pt x="578" y="462"/>
                </a:cubicBezTo>
                <a:cubicBezTo>
                  <a:pt x="578" y="462"/>
                  <a:pt x="578" y="462"/>
                  <a:pt x="578" y="462"/>
                </a:cubicBezTo>
                <a:cubicBezTo>
                  <a:pt x="578" y="461"/>
                  <a:pt x="578" y="461"/>
                  <a:pt x="578" y="461"/>
                </a:cubicBezTo>
                <a:cubicBezTo>
                  <a:pt x="578" y="460"/>
                  <a:pt x="578" y="459"/>
                  <a:pt x="579" y="460"/>
                </a:cubicBezTo>
                <a:cubicBezTo>
                  <a:pt x="579" y="458"/>
                  <a:pt x="581" y="458"/>
                  <a:pt x="581" y="456"/>
                </a:cubicBezTo>
                <a:cubicBezTo>
                  <a:pt x="581" y="456"/>
                  <a:pt x="581" y="456"/>
                  <a:pt x="581" y="456"/>
                </a:cubicBezTo>
                <a:cubicBezTo>
                  <a:pt x="581" y="453"/>
                  <a:pt x="581" y="452"/>
                  <a:pt x="579" y="452"/>
                </a:cubicBezTo>
                <a:close/>
                <a:moveTo>
                  <a:pt x="419" y="548"/>
                </a:moveTo>
                <a:cubicBezTo>
                  <a:pt x="417" y="548"/>
                  <a:pt x="415" y="548"/>
                  <a:pt x="414" y="549"/>
                </a:cubicBezTo>
                <a:cubicBezTo>
                  <a:pt x="414" y="551"/>
                  <a:pt x="414" y="552"/>
                  <a:pt x="415" y="553"/>
                </a:cubicBezTo>
                <a:cubicBezTo>
                  <a:pt x="418" y="553"/>
                  <a:pt x="418" y="551"/>
                  <a:pt x="419" y="548"/>
                </a:cubicBezTo>
                <a:close/>
                <a:moveTo>
                  <a:pt x="312" y="557"/>
                </a:moveTo>
                <a:cubicBezTo>
                  <a:pt x="311" y="557"/>
                  <a:pt x="311" y="556"/>
                  <a:pt x="309" y="556"/>
                </a:cubicBezTo>
                <a:cubicBezTo>
                  <a:pt x="309" y="558"/>
                  <a:pt x="308" y="558"/>
                  <a:pt x="308" y="560"/>
                </a:cubicBezTo>
                <a:cubicBezTo>
                  <a:pt x="311" y="560"/>
                  <a:pt x="313" y="560"/>
                  <a:pt x="312" y="557"/>
                </a:cubicBezTo>
                <a:close/>
                <a:moveTo>
                  <a:pt x="408" y="559"/>
                </a:moveTo>
                <a:cubicBezTo>
                  <a:pt x="408" y="561"/>
                  <a:pt x="406" y="561"/>
                  <a:pt x="407" y="563"/>
                </a:cubicBezTo>
                <a:cubicBezTo>
                  <a:pt x="410" y="564"/>
                  <a:pt x="411" y="559"/>
                  <a:pt x="408" y="559"/>
                </a:cubicBezTo>
                <a:close/>
                <a:moveTo>
                  <a:pt x="396" y="564"/>
                </a:moveTo>
                <a:cubicBezTo>
                  <a:pt x="396" y="564"/>
                  <a:pt x="396" y="564"/>
                  <a:pt x="396" y="564"/>
                </a:cubicBezTo>
                <a:cubicBezTo>
                  <a:pt x="394" y="564"/>
                  <a:pt x="393" y="566"/>
                  <a:pt x="394" y="568"/>
                </a:cubicBezTo>
                <a:cubicBezTo>
                  <a:pt x="395" y="567"/>
                  <a:pt x="397" y="568"/>
                  <a:pt x="398" y="566"/>
                </a:cubicBezTo>
                <a:cubicBezTo>
                  <a:pt x="398" y="566"/>
                  <a:pt x="398" y="566"/>
                  <a:pt x="398" y="566"/>
                </a:cubicBezTo>
                <a:cubicBezTo>
                  <a:pt x="398" y="565"/>
                  <a:pt x="398" y="565"/>
                  <a:pt x="399" y="564"/>
                </a:cubicBezTo>
                <a:cubicBezTo>
                  <a:pt x="397" y="563"/>
                  <a:pt x="397" y="563"/>
                  <a:pt x="396" y="564"/>
                </a:cubicBezTo>
                <a:close/>
                <a:moveTo>
                  <a:pt x="381" y="565"/>
                </a:moveTo>
                <a:cubicBezTo>
                  <a:pt x="381" y="566"/>
                  <a:pt x="381" y="566"/>
                  <a:pt x="381" y="567"/>
                </a:cubicBezTo>
                <a:cubicBezTo>
                  <a:pt x="382" y="567"/>
                  <a:pt x="385" y="568"/>
                  <a:pt x="384" y="565"/>
                </a:cubicBezTo>
                <a:cubicBezTo>
                  <a:pt x="384" y="565"/>
                  <a:pt x="383" y="564"/>
                  <a:pt x="383" y="564"/>
                </a:cubicBezTo>
                <a:cubicBezTo>
                  <a:pt x="383" y="563"/>
                  <a:pt x="381" y="563"/>
                  <a:pt x="380" y="563"/>
                </a:cubicBezTo>
                <a:cubicBezTo>
                  <a:pt x="380" y="564"/>
                  <a:pt x="380" y="564"/>
                  <a:pt x="380" y="564"/>
                </a:cubicBezTo>
                <a:cubicBezTo>
                  <a:pt x="380" y="564"/>
                  <a:pt x="380" y="564"/>
                  <a:pt x="380" y="564"/>
                </a:cubicBezTo>
                <a:cubicBezTo>
                  <a:pt x="380" y="565"/>
                  <a:pt x="381" y="565"/>
                  <a:pt x="381" y="565"/>
                </a:cubicBezTo>
                <a:close/>
                <a:moveTo>
                  <a:pt x="373" y="568"/>
                </a:moveTo>
                <a:cubicBezTo>
                  <a:pt x="372" y="568"/>
                  <a:pt x="371" y="566"/>
                  <a:pt x="370" y="567"/>
                </a:cubicBezTo>
                <a:cubicBezTo>
                  <a:pt x="370" y="567"/>
                  <a:pt x="370" y="568"/>
                  <a:pt x="370" y="568"/>
                </a:cubicBezTo>
                <a:cubicBezTo>
                  <a:pt x="370" y="570"/>
                  <a:pt x="370" y="570"/>
                  <a:pt x="372" y="570"/>
                </a:cubicBezTo>
                <a:cubicBezTo>
                  <a:pt x="371" y="569"/>
                  <a:pt x="374" y="569"/>
                  <a:pt x="373" y="568"/>
                </a:cubicBezTo>
                <a:close/>
                <a:moveTo>
                  <a:pt x="404" y="568"/>
                </a:moveTo>
                <a:cubicBezTo>
                  <a:pt x="402" y="568"/>
                  <a:pt x="402" y="567"/>
                  <a:pt x="400" y="567"/>
                </a:cubicBezTo>
                <a:cubicBezTo>
                  <a:pt x="399" y="569"/>
                  <a:pt x="398" y="569"/>
                  <a:pt x="399" y="571"/>
                </a:cubicBezTo>
                <a:cubicBezTo>
                  <a:pt x="399" y="573"/>
                  <a:pt x="400" y="573"/>
                  <a:pt x="401" y="574"/>
                </a:cubicBezTo>
                <a:cubicBezTo>
                  <a:pt x="402" y="576"/>
                  <a:pt x="401" y="578"/>
                  <a:pt x="404" y="577"/>
                </a:cubicBezTo>
                <a:cubicBezTo>
                  <a:pt x="407" y="576"/>
                  <a:pt x="401" y="576"/>
                  <a:pt x="403" y="573"/>
                </a:cubicBezTo>
                <a:cubicBezTo>
                  <a:pt x="404" y="572"/>
                  <a:pt x="404" y="571"/>
                  <a:pt x="404" y="568"/>
                </a:cubicBezTo>
                <a:close/>
                <a:moveTo>
                  <a:pt x="438" y="585"/>
                </a:moveTo>
                <a:cubicBezTo>
                  <a:pt x="438" y="584"/>
                  <a:pt x="440" y="585"/>
                  <a:pt x="440" y="583"/>
                </a:cubicBezTo>
                <a:cubicBezTo>
                  <a:pt x="437" y="584"/>
                  <a:pt x="437" y="581"/>
                  <a:pt x="433" y="581"/>
                </a:cubicBezTo>
                <a:cubicBezTo>
                  <a:pt x="431" y="581"/>
                  <a:pt x="430" y="582"/>
                  <a:pt x="430" y="583"/>
                </a:cubicBezTo>
                <a:cubicBezTo>
                  <a:pt x="428" y="583"/>
                  <a:pt x="428" y="584"/>
                  <a:pt x="427" y="584"/>
                </a:cubicBezTo>
                <a:cubicBezTo>
                  <a:pt x="425" y="585"/>
                  <a:pt x="424" y="587"/>
                  <a:pt x="421" y="587"/>
                </a:cubicBezTo>
                <a:cubicBezTo>
                  <a:pt x="419" y="586"/>
                  <a:pt x="419" y="584"/>
                  <a:pt x="417" y="583"/>
                </a:cubicBezTo>
                <a:cubicBezTo>
                  <a:pt x="417" y="587"/>
                  <a:pt x="415" y="587"/>
                  <a:pt x="415" y="589"/>
                </a:cubicBezTo>
                <a:cubicBezTo>
                  <a:pt x="414" y="591"/>
                  <a:pt x="413" y="593"/>
                  <a:pt x="411" y="592"/>
                </a:cubicBezTo>
                <a:cubicBezTo>
                  <a:pt x="409" y="593"/>
                  <a:pt x="409" y="592"/>
                  <a:pt x="408" y="592"/>
                </a:cubicBezTo>
                <a:cubicBezTo>
                  <a:pt x="408" y="592"/>
                  <a:pt x="407" y="592"/>
                  <a:pt x="407" y="592"/>
                </a:cubicBezTo>
                <a:cubicBezTo>
                  <a:pt x="405" y="591"/>
                  <a:pt x="404" y="589"/>
                  <a:pt x="402" y="590"/>
                </a:cubicBezTo>
                <a:cubicBezTo>
                  <a:pt x="402" y="590"/>
                  <a:pt x="402" y="590"/>
                  <a:pt x="401" y="590"/>
                </a:cubicBezTo>
                <a:cubicBezTo>
                  <a:pt x="401" y="590"/>
                  <a:pt x="401" y="590"/>
                  <a:pt x="401" y="589"/>
                </a:cubicBezTo>
                <a:cubicBezTo>
                  <a:pt x="398" y="589"/>
                  <a:pt x="399" y="591"/>
                  <a:pt x="397" y="591"/>
                </a:cubicBezTo>
                <a:cubicBezTo>
                  <a:pt x="395" y="591"/>
                  <a:pt x="393" y="591"/>
                  <a:pt x="391" y="591"/>
                </a:cubicBezTo>
                <a:cubicBezTo>
                  <a:pt x="391" y="593"/>
                  <a:pt x="391" y="593"/>
                  <a:pt x="390" y="593"/>
                </a:cubicBezTo>
                <a:cubicBezTo>
                  <a:pt x="388" y="594"/>
                  <a:pt x="389" y="597"/>
                  <a:pt x="387" y="596"/>
                </a:cubicBezTo>
                <a:cubicBezTo>
                  <a:pt x="385" y="597"/>
                  <a:pt x="385" y="598"/>
                  <a:pt x="384" y="598"/>
                </a:cubicBezTo>
                <a:cubicBezTo>
                  <a:pt x="380" y="598"/>
                  <a:pt x="380" y="600"/>
                  <a:pt x="377" y="600"/>
                </a:cubicBezTo>
                <a:cubicBezTo>
                  <a:pt x="376" y="601"/>
                  <a:pt x="375" y="601"/>
                  <a:pt x="374" y="600"/>
                </a:cubicBezTo>
                <a:cubicBezTo>
                  <a:pt x="374" y="600"/>
                  <a:pt x="374" y="600"/>
                  <a:pt x="374" y="600"/>
                </a:cubicBezTo>
                <a:cubicBezTo>
                  <a:pt x="372" y="599"/>
                  <a:pt x="370" y="601"/>
                  <a:pt x="368" y="601"/>
                </a:cubicBezTo>
                <a:cubicBezTo>
                  <a:pt x="368" y="601"/>
                  <a:pt x="367" y="602"/>
                  <a:pt x="367" y="602"/>
                </a:cubicBezTo>
                <a:cubicBezTo>
                  <a:pt x="366" y="602"/>
                  <a:pt x="365" y="603"/>
                  <a:pt x="364" y="603"/>
                </a:cubicBezTo>
                <a:cubicBezTo>
                  <a:pt x="364" y="603"/>
                  <a:pt x="363" y="603"/>
                  <a:pt x="363" y="603"/>
                </a:cubicBezTo>
                <a:cubicBezTo>
                  <a:pt x="362" y="602"/>
                  <a:pt x="361" y="599"/>
                  <a:pt x="361" y="601"/>
                </a:cubicBezTo>
                <a:cubicBezTo>
                  <a:pt x="357" y="602"/>
                  <a:pt x="358" y="600"/>
                  <a:pt x="355" y="600"/>
                </a:cubicBezTo>
                <a:cubicBezTo>
                  <a:pt x="354" y="601"/>
                  <a:pt x="354" y="601"/>
                  <a:pt x="353" y="601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1" y="600"/>
                  <a:pt x="350" y="602"/>
                  <a:pt x="347" y="602"/>
                </a:cubicBezTo>
                <a:cubicBezTo>
                  <a:pt x="347" y="602"/>
                  <a:pt x="347" y="603"/>
                  <a:pt x="347" y="603"/>
                </a:cubicBezTo>
                <a:cubicBezTo>
                  <a:pt x="347" y="603"/>
                  <a:pt x="347" y="603"/>
                  <a:pt x="346" y="603"/>
                </a:cubicBezTo>
                <a:cubicBezTo>
                  <a:pt x="345" y="604"/>
                  <a:pt x="341" y="603"/>
                  <a:pt x="337" y="603"/>
                </a:cubicBezTo>
                <a:cubicBezTo>
                  <a:pt x="337" y="603"/>
                  <a:pt x="337" y="603"/>
                  <a:pt x="336" y="603"/>
                </a:cubicBezTo>
                <a:cubicBezTo>
                  <a:pt x="336" y="602"/>
                  <a:pt x="336" y="602"/>
                  <a:pt x="336" y="602"/>
                </a:cubicBezTo>
                <a:cubicBezTo>
                  <a:pt x="336" y="599"/>
                  <a:pt x="334" y="599"/>
                  <a:pt x="332" y="598"/>
                </a:cubicBezTo>
                <a:cubicBezTo>
                  <a:pt x="331" y="598"/>
                  <a:pt x="331" y="598"/>
                  <a:pt x="331" y="597"/>
                </a:cubicBezTo>
                <a:cubicBezTo>
                  <a:pt x="331" y="597"/>
                  <a:pt x="331" y="596"/>
                  <a:pt x="330" y="595"/>
                </a:cubicBezTo>
                <a:cubicBezTo>
                  <a:pt x="328" y="595"/>
                  <a:pt x="326" y="595"/>
                  <a:pt x="324" y="595"/>
                </a:cubicBezTo>
                <a:cubicBezTo>
                  <a:pt x="322" y="595"/>
                  <a:pt x="322" y="591"/>
                  <a:pt x="319" y="591"/>
                </a:cubicBezTo>
                <a:cubicBezTo>
                  <a:pt x="319" y="591"/>
                  <a:pt x="318" y="591"/>
                  <a:pt x="318" y="591"/>
                </a:cubicBezTo>
                <a:cubicBezTo>
                  <a:pt x="317" y="592"/>
                  <a:pt x="316" y="588"/>
                  <a:pt x="313" y="591"/>
                </a:cubicBezTo>
                <a:cubicBezTo>
                  <a:pt x="313" y="591"/>
                  <a:pt x="313" y="591"/>
                  <a:pt x="313" y="591"/>
                </a:cubicBezTo>
                <a:cubicBezTo>
                  <a:pt x="311" y="591"/>
                  <a:pt x="308" y="591"/>
                  <a:pt x="306" y="591"/>
                </a:cubicBezTo>
                <a:cubicBezTo>
                  <a:pt x="306" y="592"/>
                  <a:pt x="305" y="593"/>
                  <a:pt x="304" y="594"/>
                </a:cubicBezTo>
                <a:cubicBezTo>
                  <a:pt x="304" y="594"/>
                  <a:pt x="304" y="594"/>
                  <a:pt x="304" y="594"/>
                </a:cubicBezTo>
                <a:cubicBezTo>
                  <a:pt x="303" y="596"/>
                  <a:pt x="303" y="598"/>
                  <a:pt x="301" y="599"/>
                </a:cubicBezTo>
                <a:cubicBezTo>
                  <a:pt x="301" y="599"/>
                  <a:pt x="301" y="599"/>
                  <a:pt x="301" y="599"/>
                </a:cubicBezTo>
                <a:cubicBezTo>
                  <a:pt x="300" y="599"/>
                  <a:pt x="299" y="600"/>
                  <a:pt x="298" y="601"/>
                </a:cubicBezTo>
                <a:cubicBezTo>
                  <a:pt x="298" y="601"/>
                  <a:pt x="297" y="601"/>
                  <a:pt x="297" y="601"/>
                </a:cubicBezTo>
                <a:cubicBezTo>
                  <a:pt x="296" y="600"/>
                  <a:pt x="294" y="599"/>
                  <a:pt x="293" y="599"/>
                </a:cubicBezTo>
                <a:cubicBezTo>
                  <a:pt x="293" y="599"/>
                  <a:pt x="293" y="599"/>
                  <a:pt x="293" y="599"/>
                </a:cubicBezTo>
                <a:cubicBezTo>
                  <a:pt x="292" y="598"/>
                  <a:pt x="292" y="598"/>
                  <a:pt x="291" y="597"/>
                </a:cubicBezTo>
                <a:cubicBezTo>
                  <a:pt x="292" y="595"/>
                  <a:pt x="290" y="595"/>
                  <a:pt x="290" y="593"/>
                </a:cubicBezTo>
                <a:cubicBezTo>
                  <a:pt x="291" y="592"/>
                  <a:pt x="289" y="592"/>
                  <a:pt x="288" y="591"/>
                </a:cubicBezTo>
                <a:cubicBezTo>
                  <a:pt x="286" y="591"/>
                  <a:pt x="288" y="595"/>
                  <a:pt x="287" y="596"/>
                </a:cubicBezTo>
                <a:cubicBezTo>
                  <a:pt x="282" y="595"/>
                  <a:pt x="283" y="600"/>
                  <a:pt x="279" y="599"/>
                </a:cubicBezTo>
                <a:cubicBezTo>
                  <a:pt x="278" y="602"/>
                  <a:pt x="276" y="603"/>
                  <a:pt x="274" y="604"/>
                </a:cubicBezTo>
                <a:cubicBezTo>
                  <a:pt x="275" y="609"/>
                  <a:pt x="271" y="608"/>
                  <a:pt x="271" y="612"/>
                </a:cubicBezTo>
                <a:cubicBezTo>
                  <a:pt x="272" y="614"/>
                  <a:pt x="272" y="619"/>
                  <a:pt x="272" y="625"/>
                </a:cubicBezTo>
                <a:cubicBezTo>
                  <a:pt x="274" y="625"/>
                  <a:pt x="273" y="628"/>
                  <a:pt x="276" y="628"/>
                </a:cubicBezTo>
                <a:cubicBezTo>
                  <a:pt x="276" y="630"/>
                  <a:pt x="279" y="629"/>
                  <a:pt x="279" y="631"/>
                </a:cubicBezTo>
                <a:cubicBezTo>
                  <a:pt x="282" y="631"/>
                  <a:pt x="282" y="635"/>
                  <a:pt x="285" y="635"/>
                </a:cubicBezTo>
                <a:cubicBezTo>
                  <a:pt x="288" y="634"/>
                  <a:pt x="291" y="633"/>
                  <a:pt x="295" y="634"/>
                </a:cubicBezTo>
                <a:cubicBezTo>
                  <a:pt x="297" y="634"/>
                  <a:pt x="298" y="635"/>
                  <a:pt x="299" y="636"/>
                </a:cubicBezTo>
                <a:cubicBezTo>
                  <a:pt x="300" y="636"/>
                  <a:pt x="300" y="637"/>
                  <a:pt x="300" y="638"/>
                </a:cubicBezTo>
                <a:cubicBezTo>
                  <a:pt x="301" y="638"/>
                  <a:pt x="302" y="637"/>
                  <a:pt x="302" y="639"/>
                </a:cubicBezTo>
                <a:cubicBezTo>
                  <a:pt x="306" y="638"/>
                  <a:pt x="309" y="640"/>
                  <a:pt x="312" y="641"/>
                </a:cubicBezTo>
                <a:cubicBezTo>
                  <a:pt x="313" y="645"/>
                  <a:pt x="317" y="646"/>
                  <a:pt x="319" y="650"/>
                </a:cubicBezTo>
                <a:cubicBezTo>
                  <a:pt x="324" y="650"/>
                  <a:pt x="326" y="654"/>
                  <a:pt x="331" y="654"/>
                </a:cubicBezTo>
                <a:cubicBezTo>
                  <a:pt x="332" y="655"/>
                  <a:pt x="332" y="656"/>
                  <a:pt x="333" y="656"/>
                </a:cubicBezTo>
                <a:cubicBezTo>
                  <a:pt x="333" y="657"/>
                  <a:pt x="333" y="659"/>
                  <a:pt x="334" y="659"/>
                </a:cubicBezTo>
                <a:cubicBezTo>
                  <a:pt x="335" y="658"/>
                  <a:pt x="335" y="658"/>
                  <a:pt x="335" y="659"/>
                </a:cubicBezTo>
                <a:cubicBezTo>
                  <a:pt x="336" y="659"/>
                  <a:pt x="336" y="660"/>
                  <a:pt x="337" y="660"/>
                </a:cubicBezTo>
                <a:cubicBezTo>
                  <a:pt x="338" y="661"/>
                  <a:pt x="340" y="661"/>
                  <a:pt x="341" y="661"/>
                </a:cubicBezTo>
                <a:cubicBezTo>
                  <a:pt x="344" y="662"/>
                  <a:pt x="345" y="664"/>
                  <a:pt x="348" y="664"/>
                </a:cubicBezTo>
                <a:cubicBezTo>
                  <a:pt x="352" y="664"/>
                  <a:pt x="356" y="664"/>
                  <a:pt x="360" y="664"/>
                </a:cubicBezTo>
                <a:cubicBezTo>
                  <a:pt x="360" y="664"/>
                  <a:pt x="361" y="665"/>
                  <a:pt x="363" y="665"/>
                </a:cubicBezTo>
                <a:cubicBezTo>
                  <a:pt x="363" y="665"/>
                  <a:pt x="363" y="665"/>
                  <a:pt x="363" y="665"/>
                </a:cubicBezTo>
                <a:cubicBezTo>
                  <a:pt x="365" y="665"/>
                  <a:pt x="366" y="668"/>
                  <a:pt x="368" y="668"/>
                </a:cubicBezTo>
                <a:cubicBezTo>
                  <a:pt x="368" y="668"/>
                  <a:pt x="369" y="668"/>
                  <a:pt x="369" y="668"/>
                </a:cubicBezTo>
                <a:cubicBezTo>
                  <a:pt x="369" y="668"/>
                  <a:pt x="370" y="668"/>
                  <a:pt x="371" y="669"/>
                </a:cubicBezTo>
                <a:cubicBezTo>
                  <a:pt x="371" y="672"/>
                  <a:pt x="374" y="673"/>
                  <a:pt x="375" y="676"/>
                </a:cubicBezTo>
                <a:cubicBezTo>
                  <a:pt x="375" y="676"/>
                  <a:pt x="375" y="676"/>
                  <a:pt x="375" y="677"/>
                </a:cubicBezTo>
                <a:cubicBezTo>
                  <a:pt x="373" y="679"/>
                  <a:pt x="376" y="680"/>
                  <a:pt x="377" y="680"/>
                </a:cubicBezTo>
                <a:cubicBezTo>
                  <a:pt x="377" y="680"/>
                  <a:pt x="377" y="681"/>
                  <a:pt x="377" y="681"/>
                </a:cubicBezTo>
                <a:cubicBezTo>
                  <a:pt x="379" y="681"/>
                  <a:pt x="378" y="685"/>
                  <a:pt x="381" y="684"/>
                </a:cubicBezTo>
                <a:cubicBezTo>
                  <a:pt x="381" y="684"/>
                  <a:pt x="381" y="684"/>
                  <a:pt x="382" y="684"/>
                </a:cubicBezTo>
                <a:cubicBezTo>
                  <a:pt x="384" y="685"/>
                  <a:pt x="385" y="686"/>
                  <a:pt x="389" y="686"/>
                </a:cubicBezTo>
                <a:cubicBezTo>
                  <a:pt x="390" y="687"/>
                  <a:pt x="390" y="689"/>
                  <a:pt x="393" y="689"/>
                </a:cubicBezTo>
                <a:cubicBezTo>
                  <a:pt x="397" y="690"/>
                  <a:pt x="399" y="688"/>
                  <a:pt x="403" y="688"/>
                </a:cubicBezTo>
                <a:cubicBezTo>
                  <a:pt x="404" y="689"/>
                  <a:pt x="405" y="689"/>
                  <a:pt x="407" y="689"/>
                </a:cubicBezTo>
                <a:cubicBezTo>
                  <a:pt x="409" y="690"/>
                  <a:pt x="409" y="692"/>
                  <a:pt x="411" y="692"/>
                </a:cubicBezTo>
                <a:cubicBezTo>
                  <a:pt x="411" y="692"/>
                  <a:pt x="411" y="693"/>
                  <a:pt x="411" y="693"/>
                </a:cubicBezTo>
                <a:cubicBezTo>
                  <a:pt x="411" y="693"/>
                  <a:pt x="412" y="693"/>
                  <a:pt x="412" y="693"/>
                </a:cubicBezTo>
                <a:cubicBezTo>
                  <a:pt x="412" y="691"/>
                  <a:pt x="415" y="692"/>
                  <a:pt x="415" y="690"/>
                </a:cubicBezTo>
                <a:cubicBezTo>
                  <a:pt x="415" y="689"/>
                  <a:pt x="415" y="689"/>
                  <a:pt x="415" y="689"/>
                </a:cubicBezTo>
                <a:cubicBezTo>
                  <a:pt x="415" y="686"/>
                  <a:pt x="413" y="684"/>
                  <a:pt x="414" y="680"/>
                </a:cubicBezTo>
                <a:cubicBezTo>
                  <a:pt x="415" y="678"/>
                  <a:pt x="416" y="676"/>
                  <a:pt x="416" y="674"/>
                </a:cubicBezTo>
                <a:cubicBezTo>
                  <a:pt x="418" y="674"/>
                  <a:pt x="418" y="670"/>
                  <a:pt x="421" y="671"/>
                </a:cubicBezTo>
                <a:cubicBezTo>
                  <a:pt x="423" y="670"/>
                  <a:pt x="422" y="667"/>
                  <a:pt x="425" y="668"/>
                </a:cubicBezTo>
                <a:cubicBezTo>
                  <a:pt x="425" y="666"/>
                  <a:pt x="424" y="665"/>
                  <a:pt x="424" y="663"/>
                </a:cubicBezTo>
                <a:cubicBezTo>
                  <a:pt x="424" y="663"/>
                  <a:pt x="424" y="663"/>
                  <a:pt x="424" y="663"/>
                </a:cubicBezTo>
                <a:cubicBezTo>
                  <a:pt x="425" y="661"/>
                  <a:pt x="421" y="663"/>
                  <a:pt x="422" y="661"/>
                </a:cubicBezTo>
                <a:cubicBezTo>
                  <a:pt x="422" y="661"/>
                  <a:pt x="422" y="661"/>
                  <a:pt x="422" y="661"/>
                </a:cubicBezTo>
                <a:cubicBezTo>
                  <a:pt x="420" y="662"/>
                  <a:pt x="422" y="658"/>
                  <a:pt x="420" y="659"/>
                </a:cubicBezTo>
                <a:cubicBezTo>
                  <a:pt x="420" y="659"/>
                  <a:pt x="420" y="659"/>
                  <a:pt x="419" y="659"/>
                </a:cubicBezTo>
                <a:cubicBezTo>
                  <a:pt x="419" y="658"/>
                  <a:pt x="418" y="658"/>
                  <a:pt x="418" y="658"/>
                </a:cubicBezTo>
                <a:cubicBezTo>
                  <a:pt x="418" y="658"/>
                  <a:pt x="418" y="658"/>
                  <a:pt x="417" y="658"/>
                </a:cubicBezTo>
                <a:cubicBezTo>
                  <a:pt x="417" y="657"/>
                  <a:pt x="415" y="655"/>
                  <a:pt x="418" y="654"/>
                </a:cubicBezTo>
                <a:cubicBezTo>
                  <a:pt x="418" y="653"/>
                  <a:pt x="418" y="653"/>
                  <a:pt x="418" y="653"/>
                </a:cubicBezTo>
                <a:cubicBezTo>
                  <a:pt x="419" y="653"/>
                  <a:pt x="420" y="652"/>
                  <a:pt x="420" y="652"/>
                </a:cubicBezTo>
                <a:cubicBezTo>
                  <a:pt x="418" y="651"/>
                  <a:pt x="418" y="649"/>
                  <a:pt x="416" y="648"/>
                </a:cubicBezTo>
                <a:cubicBezTo>
                  <a:pt x="416" y="646"/>
                  <a:pt x="411" y="647"/>
                  <a:pt x="412" y="645"/>
                </a:cubicBezTo>
                <a:cubicBezTo>
                  <a:pt x="412" y="642"/>
                  <a:pt x="410" y="642"/>
                  <a:pt x="411" y="639"/>
                </a:cubicBezTo>
                <a:cubicBezTo>
                  <a:pt x="411" y="636"/>
                  <a:pt x="412" y="634"/>
                  <a:pt x="414" y="634"/>
                </a:cubicBezTo>
                <a:cubicBezTo>
                  <a:pt x="414" y="628"/>
                  <a:pt x="416" y="623"/>
                  <a:pt x="417" y="618"/>
                </a:cubicBezTo>
                <a:cubicBezTo>
                  <a:pt x="418" y="617"/>
                  <a:pt x="419" y="616"/>
                  <a:pt x="421" y="615"/>
                </a:cubicBezTo>
                <a:cubicBezTo>
                  <a:pt x="421" y="615"/>
                  <a:pt x="421" y="615"/>
                  <a:pt x="421" y="615"/>
                </a:cubicBezTo>
                <a:cubicBezTo>
                  <a:pt x="422" y="615"/>
                  <a:pt x="422" y="614"/>
                  <a:pt x="422" y="613"/>
                </a:cubicBezTo>
                <a:cubicBezTo>
                  <a:pt x="422" y="613"/>
                  <a:pt x="422" y="613"/>
                  <a:pt x="422" y="612"/>
                </a:cubicBezTo>
                <a:cubicBezTo>
                  <a:pt x="425" y="612"/>
                  <a:pt x="423" y="609"/>
                  <a:pt x="425" y="608"/>
                </a:cubicBezTo>
                <a:cubicBezTo>
                  <a:pt x="425" y="608"/>
                  <a:pt x="425" y="608"/>
                  <a:pt x="426" y="608"/>
                </a:cubicBezTo>
                <a:cubicBezTo>
                  <a:pt x="427" y="607"/>
                  <a:pt x="428" y="607"/>
                  <a:pt x="427" y="605"/>
                </a:cubicBezTo>
                <a:cubicBezTo>
                  <a:pt x="427" y="605"/>
                  <a:pt x="427" y="605"/>
                  <a:pt x="427" y="604"/>
                </a:cubicBezTo>
                <a:cubicBezTo>
                  <a:pt x="427" y="604"/>
                  <a:pt x="428" y="605"/>
                  <a:pt x="428" y="604"/>
                </a:cubicBezTo>
                <a:cubicBezTo>
                  <a:pt x="428" y="604"/>
                  <a:pt x="428" y="604"/>
                  <a:pt x="428" y="604"/>
                </a:cubicBezTo>
                <a:cubicBezTo>
                  <a:pt x="428" y="604"/>
                  <a:pt x="428" y="604"/>
                  <a:pt x="428" y="603"/>
                </a:cubicBezTo>
                <a:cubicBezTo>
                  <a:pt x="430" y="603"/>
                  <a:pt x="431" y="602"/>
                  <a:pt x="431" y="601"/>
                </a:cubicBezTo>
                <a:cubicBezTo>
                  <a:pt x="431" y="601"/>
                  <a:pt x="431" y="601"/>
                  <a:pt x="431" y="600"/>
                </a:cubicBezTo>
                <a:cubicBezTo>
                  <a:pt x="432" y="599"/>
                  <a:pt x="434" y="597"/>
                  <a:pt x="434" y="595"/>
                </a:cubicBezTo>
                <a:cubicBezTo>
                  <a:pt x="434" y="595"/>
                  <a:pt x="434" y="595"/>
                  <a:pt x="434" y="595"/>
                </a:cubicBezTo>
                <a:cubicBezTo>
                  <a:pt x="434" y="592"/>
                  <a:pt x="436" y="591"/>
                  <a:pt x="436" y="588"/>
                </a:cubicBezTo>
                <a:cubicBezTo>
                  <a:pt x="437" y="588"/>
                  <a:pt x="437" y="587"/>
                  <a:pt x="437" y="586"/>
                </a:cubicBezTo>
                <a:cubicBezTo>
                  <a:pt x="437" y="586"/>
                  <a:pt x="439" y="586"/>
                  <a:pt x="438" y="585"/>
                </a:cubicBezTo>
                <a:close/>
                <a:moveTo>
                  <a:pt x="269" y="603"/>
                </a:moveTo>
                <a:cubicBezTo>
                  <a:pt x="268" y="602"/>
                  <a:pt x="266" y="602"/>
                  <a:pt x="265" y="603"/>
                </a:cubicBezTo>
                <a:cubicBezTo>
                  <a:pt x="265" y="605"/>
                  <a:pt x="265" y="606"/>
                  <a:pt x="266" y="606"/>
                </a:cubicBezTo>
                <a:cubicBezTo>
                  <a:pt x="266" y="604"/>
                  <a:pt x="269" y="605"/>
                  <a:pt x="269" y="603"/>
                </a:cubicBezTo>
                <a:close/>
                <a:moveTo>
                  <a:pt x="252" y="604"/>
                </a:moveTo>
                <a:cubicBezTo>
                  <a:pt x="252" y="608"/>
                  <a:pt x="253" y="610"/>
                  <a:pt x="257" y="610"/>
                </a:cubicBezTo>
                <a:cubicBezTo>
                  <a:pt x="257" y="606"/>
                  <a:pt x="256" y="604"/>
                  <a:pt x="252" y="604"/>
                </a:cubicBezTo>
                <a:close/>
                <a:moveTo>
                  <a:pt x="263" y="606"/>
                </a:moveTo>
                <a:cubicBezTo>
                  <a:pt x="262" y="610"/>
                  <a:pt x="266" y="608"/>
                  <a:pt x="265" y="612"/>
                </a:cubicBezTo>
                <a:cubicBezTo>
                  <a:pt x="267" y="612"/>
                  <a:pt x="270" y="612"/>
                  <a:pt x="270" y="610"/>
                </a:cubicBezTo>
                <a:cubicBezTo>
                  <a:pt x="266" y="610"/>
                  <a:pt x="265" y="608"/>
                  <a:pt x="263" y="606"/>
                </a:cubicBezTo>
                <a:close/>
                <a:moveTo>
                  <a:pt x="252" y="686"/>
                </a:moveTo>
                <a:cubicBezTo>
                  <a:pt x="252" y="686"/>
                  <a:pt x="252" y="685"/>
                  <a:pt x="252" y="685"/>
                </a:cubicBezTo>
                <a:cubicBezTo>
                  <a:pt x="251" y="684"/>
                  <a:pt x="250" y="684"/>
                  <a:pt x="249" y="684"/>
                </a:cubicBezTo>
                <a:cubicBezTo>
                  <a:pt x="249" y="684"/>
                  <a:pt x="249" y="683"/>
                  <a:pt x="249" y="683"/>
                </a:cubicBezTo>
                <a:cubicBezTo>
                  <a:pt x="249" y="683"/>
                  <a:pt x="247" y="683"/>
                  <a:pt x="247" y="683"/>
                </a:cubicBezTo>
                <a:cubicBezTo>
                  <a:pt x="246" y="683"/>
                  <a:pt x="246" y="683"/>
                  <a:pt x="245" y="683"/>
                </a:cubicBezTo>
                <a:cubicBezTo>
                  <a:pt x="245" y="684"/>
                  <a:pt x="245" y="686"/>
                  <a:pt x="245" y="687"/>
                </a:cubicBezTo>
                <a:cubicBezTo>
                  <a:pt x="245" y="688"/>
                  <a:pt x="246" y="688"/>
                  <a:pt x="247" y="689"/>
                </a:cubicBezTo>
                <a:cubicBezTo>
                  <a:pt x="247" y="689"/>
                  <a:pt x="247" y="690"/>
                  <a:pt x="247" y="690"/>
                </a:cubicBezTo>
                <a:cubicBezTo>
                  <a:pt x="247" y="690"/>
                  <a:pt x="248" y="690"/>
                  <a:pt x="248" y="690"/>
                </a:cubicBezTo>
                <a:cubicBezTo>
                  <a:pt x="248" y="690"/>
                  <a:pt x="248" y="691"/>
                  <a:pt x="248" y="691"/>
                </a:cubicBezTo>
                <a:cubicBezTo>
                  <a:pt x="249" y="692"/>
                  <a:pt x="250" y="692"/>
                  <a:pt x="252" y="692"/>
                </a:cubicBezTo>
                <a:cubicBezTo>
                  <a:pt x="253" y="690"/>
                  <a:pt x="253" y="688"/>
                  <a:pt x="253" y="687"/>
                </a:cubicBezTo>
                <a:cubicBezTo>
                  <a:pt x="253" y="686"/>
                  <a:pt x="253" y="687"/>
                  <a:pt x="252" y="686"/>
                </a:cubicBezTo>
                <a:close/>
                <a:moveTo>
                  <a:pt x="284" y="767"/>
                </a:moveTo>
                <a:cubicBezTo>
                  <a:pt x="282" y="767"/>
                  <a:pt x="281" y="767"/>
                  <a:pt x="279" y="767"/>
                </a:cubicBezTo>
                <a:cubicBezTo>
                  <a:pt x="279" y="769"/>
                  <a:pt x="279" y="770"/>
                  <a:pt x="281" y="769"/>
                </a:cubicBezTo>
                <a:cubicBezTo>
                  <a:pt x="281" y="771"/>
                  <a:pt x="283" y="771"/>
                  <a:pt x="284" y="770"/>
                </a:cubicBezTo>
                <a:cubicBezTo>
                  <a:pt x="284" y="772"/>
                  <a:pt x="286" y="772"/>
                  <a:pt x="287" y="771"/>
                </a:cubicBezTo>
                <a:cubicBezTo>
                  <a:pt x="287" y="770"/>
                  <a:pt x="288" y="770"/>
                  <a:pt x="288" y="768"/>
                </a:cubicBezTo>
                <a:cubicBezTo>
                  <a:pt x="288" y="767"/>
                  <a:pt x="286" y="768"/>
                  <a:pt x="284" y="767"/>
                </a:cubicBezTo>
                <a:close/>
              </a:path>
            </a:pathLst>
          </a:custGeom>
          <a:solidFill>
            <a:srgbClr val="28A4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6"/>
          <p:cNvSpPr/>
          <p:nvPr/>
        </p:nvSpPr>
        <p:spPr>
          <a:xfrm>
            <a:off x="5200650" y="1973262"/>
            <a:ext cx="1795462" cy="2503487"/>
          </a:xfrm>
          <a:custGeom>
            <a:avLst/>
            <a:gdLst/>
            <a:ahLst/>
            <a:cxnLst/>
            <a:rect l="l" t="t" r="r" b="b"/>
            <a:pathLst>
              <a:path w="452" h="630" extrusionOk="0">
                <a:moveTo>
                  <a:pt x="125" y="103"/>
                </a:moveTo>
                <a:cubicBezTo>
                  <a:pt x="127" y="102"/>
                  <a:pt x="129" y="103"/>
                  <a:pt x="129" y="101"/>
                </a:cubicBezTo>
                <a:cubicBezTo>
                  <a:pt x="127" y="101"/>
                  <a:pt x="127" y="100"/>
                  <a:pt x="125" y="100"/>
                </a:cubicBezTo>
                <a:cubicBezTo>
                  <a:pt x="124" y="100"/>
                  <a:pt x="123" y="102"/>
                  <a:pt x="123" y="103"/>
                </a:cubicBezTo>
                <a:cubicBezTo>
                  <a:pt x="124" y="103"/>
                  <a:pt x="125" y="104"/>
                  <a:pt x="125" y="103"/>
                </a:cubicBezTo>
                <a:close/>
                <a:moveTo>
                  <a:pt x="266" y="54"/>
                </a:moveTo>
                <a:cubicBezTo>
                  <a:pt x="266" y="55"/>
                  <a:pt x="268" y="56"/>
                  <a:pt x="271" y="56"/>
                </a:cubicBezTo>
                <a:cubicBezTo>
                  <a:pt x="273" y="56"/>
                  <a:pt x="275" y="56"/>
                  <a:pt x="277" y="56"/>
                </a:cubicBezTo>
                <a:cubicBezTo>
                  <a:pt x="277" y="52"/>
                  <a:pt x="274" y="52"/>
                  <a:pt x="274" y="48"/>
                </a:cubicBezTo>
                <a:cubicBezTo>
                  <a:pt x="273" y="48"/>
                  <a:pt x="272" y="48"/>
                  <a:pt x="271" y="48"/>
                </a:cubicBezTo>
                <a:cubicBezTo>
                  <a:pt x="270" y="46"/>
                  <a:pt x="270" y="45"/>
                  <a:pt x="268" y="45"/>
                </a:cubicBezTo>
                <a:cubicBezTo>
                  <a:pt x="267" y="45"/>
                  <a:pt x="265" y="45"/>
                  <a:pt x="263" y="45"/>
                </a:cubicBezTo>
                <a:cubicBezTo>
                  <a:pt x="265" y="50"/>
                  <a:pt x="260" y="49"/>
                  <a:pt x="261" y="53"/>
                </a:cubicBezTo>
                <a:cubicBezTo>
                  <a:pt x="262" y="53"/>
                  <a:pt x="263" y="54"/>
                  <a:pt x="266" y="54"/>
                </a:cubicBezTo>
                <a:close/>
                <a:moveTo>
                  <a:pt x="109" y="99"/>
                </a:moveTo>
                <a:cubicBezTo>
                  <a:pt x="109" y="98"/>
                  <a:pt x="109" y="98"/>
                  <a:pt x="110" y="98"/>
                </a:cubicBezTo>
                <a:cubicBezTo>
                  <a:pt x="110" y="97"/>
                  <a:pt x="111" y="97"/>
                  <a:pt x="112" y="97"/>
                </a:cubicBezTo>
                <a:cubicBezTo>
                  <a:pt x="114" y="97"/>
                  <a:pt x="115" y="100"/>
                  <a:pt x="119" y="99"/>
                </a:cubicBezTo>
                <a:cubicBezTo>
                  <a:pt x="119" y="98"/>
                  <a:pt x="119" y="97"/>
                  <a:pt x="119" y="97"/>
                </a:cubicBezTo>
                <a:cubicBezTo>
                  <a:pt x="119" y="97"/>
                  <a:pt x="117" y="95"/>
                  <a:pt x="118" y="95"/>
                </a:cubicBezTo>
                <a:cubicBezTo>
                  <a:pt x="116" y="95"/>
                  <a:pt x="116" y="97"/>
                  <a:pt x="114" y="97"/>
                </a:cubicBezTo>
                <a:cubicBezTo>
                  <a:pt x="114" y="95"/>
                  <a:pt x="114" y="94"/>
                  <a:pt x="113" y="94"/>
                </a:cubicBezTo>
                <a:cubicBezTo>
                  <a:pt x="113" y="96"/>
                  <a:pt x="110" y="95"/>
                  <a:pt x="108" y="95"/>
                </a:cubicBezTo>
                <a:cubicBezTo>
                  <a:pt x="108" y="97"/>
                  <a:pt x="106" y="97"/>
                  <a:pt x="106" y="99"/>
                </a:cubicBezTo>
                <a:cubicBezTo>
                  <a:pt x="106" y="99"/>
                  <a:pt x="106" y="99"/>
                  <a:pt x="107" y="99"/>
                </a:cubicBezTo>
                <a:cubicBezTo>
                  <a:pt x="108" y="99"/>
                  <a:pt x="108" y="99"/>
                  <a:pt x="109" y="99"/>
                </a:cubicBezTo>
                <a:close/>
                <a:moveTo>
                  <a:pt x="371" y="42"/>
                </a:moveTo>
                <a:cubicBezTo>
                  <a:pt x="371" y="42"/>
                  <a:pt x="372" y="43"/>
                  <a:pt x="372" y="42"/>
                </a:cubicBezTo>
                <a:cubicBezTo>
                  <a:pt x="373" y="42"/>
                  <a:pt x="373" y="41"/>
                  <a:pt x="374" y="40"/>
                </a:cubicBezTo>
                <a:cubicBezTo>
                  <a:pt x="374" y="38"/>
                  <a:pt x="374" y="36"/>
                  <a:pt x="374" y="34"/>
                </a:cubicBezTo>
                <a:cubicBezTo>
                  <a:pt x="372" y="34"/>
                  <a:pt x="371" y="32"/>
                  <a:pt x="367" y="33"/>
                </a:cubicBezTo>
                <a:cubicBezTo>
                  <a:pt x="367" y="34"/>
                  <a:pt x="366" y="34"/>
                  <a:pt x="366" y="35"/>
                </a:cubicBezTo>
                <a:cubicBezTo>
                  <a:pt x="366" y="37"/>
                  <a:pt x="365" y="36"/>
                  <a:pt x="365" y="37"/>
                </a:cubicBezTo>
                <a:cubicBezTo>
                  <a:pt x="364" y="39"/>
                  <a:pt x="365" y="41"/>
                  <a:pt x="366" y="43"/>
                </a:cubicBezTo>
                <a:cubicBezTo>
                  <a:pt x="368" y="43"/>
                  <a:pt x="370" y="42"/>
                  <a:pt x="371" y="42"/>
                </a:cubicBezTo>
                <a:close/>
                <a:moveTo>
                  <a:pt x="102" y="100"/>
                </a:moveTo>
                <a:cubicBezTo>
                  <a:pt x="102" y="96"/>
                  <a:pt x="97" y="98"/>
                  <a:pt x="95" y="97"/>
                </a:cubicBezTo>
                <a:cubicBezTo>
                  <a:pt x="93" y="96"/>
                  <a:pt x="91" y="97"/>
                  <a:pt x="91" y="99"/>
                </a:cubicBezTo>
                <a:cubicBezTo>
                  <a:pt x="94" y="100"/>
                  <a:pt x="97" y="101"/>
                  <a:pt x="102" y="100"/>
                </a:cubicBezTo>
                <a:close/>
                <a:moveTo>
                  <a:pt x="356" y="51"/>
                </a:moveTo>
                <a:cubicBezTo>
                  <a:pt x="357" y="51"/>
                  <a:pt x="358" y="51"/>
                  <a:pt x="357" y="53"/>
                </a:cubicBezTo>
                <a:cubicBezTo>
                  <a:pt x="362" y="54"/>
                  <a:pt x="358" y="48"/>
                  <a:pt x="361" y="49"/>
                </a:cubicBezTo>
                <a:cubicBezTo>
                  <a:pt x="361" y="47"/>
                  <a:pt x="361" y="45"/>
                  <a:pt x="361" y="43"/>
                </a:cubicBezTo>
                <a:cubicBezTo>
                  <a:pt x="361" y="43"/>
                  <a:pt x="362" y="42"/>
                  <a:pt x="362" y="42"/>
                </a:cubicBezTo>
                <a:cubicBezTo>
                  <a:pt x="362" y="41"/>
                  <a:pt x="361" y="40"/>
                  <a:pt x="361" y="39"/>
                </a:cubicBezTo>
                <a:cubicBezTo>
                  <a:pt x="360" y="39"/>
                  <a:pt x="359" y="39"/>
                  <a:pt x="359" y="40"/>
                </a:cubicBezTo>
                <a:cubicBezTo>
                  <a:pt x="359" y="41"/>
                  <a:pt x="358" y="41"/>
                  <a:pt x="357" y="42"/>
                </a:cubicBezTo>
                <a:cubicBezTo>
                  <a:pt x="357" y="43"/>
                  <a:pt x="356" y="43"/>
                  <a:pt x="356" y="44"/>
                </a:cubicBezTo>
                <a:cubicBezTo>
                  <a:pt x="360" y="45"/>
                  <a:pt x="356" y="49"/>
                  <a:pt x="356" y="51"/>
                </a:cubicBezTo>
                <a:close/>
                <a:moveTo>
                  <a:pt x="400" y="84"/>
                </a:moveTo>
                <a:cubicBezTo>
                  <a:pt x="400" y="85"/>
                  <a:pt x="401" y="85"/>
                  <a:pt x="401" y="86"/>
                </a:cubicBezTo>
                <a:cubicBezTo>
                  <a:pt x="403" y="86"/>
                  <a:pt x="404" y="87"/>
                  <a:pt x="404" y="89"/>
                </a:cubicBezTo>
                <a:cubicBezTo>
                  <a:pt x="401" y="90"/>
                  <a:pt x="397" y="86"/>
                  <a:pt x="395" y="89"/>
                </a:cubicBezTo>
                <a:cubicBezTo>
                  <a:pt x="400" y="90"/>
                  <a:pt x="396" y="95"/>
                  <a:pt x="396" y="99"/>
                </a:cubicBezTo>
                <a:cubicBezTo>
                  <a:pt x="402" y="100"/>
                  <a:pt x="402" y="97"/>
                  <a:pt x="406" y="97"/>
                </a:cubicBezTo>
                <a:cubicBezTo>
                  <a:pt x="409" y="97"/>
                  <a:pt x="412" y="97"/>
                  <a:pt x="415" y="97"/>
                </a:cubicBezTo>
                <a:cubicBezTo>
                  <a:pt x="415" y="96"/>
                  <a:pt x="415" y="95"/>
                  <a:pt x="415" y="94"/>
                </a:cubicBezTo>
                <a:cubicBezTo>
                  <a:pt x="415" y="94"/>
                  <a:pt x="414" y="94"/>
                  <a:pt x="414" y="94"/>
                </a:cubicBezTo>
                <a:cubicBezTo>
                  <a:pt x="413" y="93"/>
                  <a:pt x="415" y="93"/>
                  <a:pt x="415" y="93"/>
                </a:cubicBezTo>
                <a:cubicBezTo>
                  <a:pt x="416" y="92"/>
                  <a:pt x="417" y="92"/>
                  <a:pt x="418" y="92"/>
                </a:cubicBezTo>
                <a:cubicBezTo>
                  <a:pt x="418" y="91"/>
                  <a:pt x="418" y="91"/>
                  <a:pt x="418" y="90"/>
                </a:cubicBezTo>
                <a:cubicBezTo>
                  <a:pt x="416" y="91"/>
                  <a:pt x="416" y="89"/>
                  <a:pt x="416" y="88"/>
                </a:cubicBezTo>
                <a:cubicBezTo>
                  <a:pt x="414" y="88"/>
                  <a:pt x="414" y="87"/>
                  <a:pt x="412" y="87"/>
                </a:cubicBezTo>
                <a:cubicBezTo>
                  <a:pt x="412" y="84"/>
                  <a:pt x="408" y="85"/>
                  <a:pt x="407" y="82"/>
                </a:cubicBezTo>
                <a:cubicBezTo>
                  <a:pt x="405" y="82"/>
                  <a:pt x="404" y="80"/>
                  <a:pt x="400" y="81"/>
                </a:cubicBezTo>
                <a:cubicBezTo>
                  <a:pt x="399" y="77"/>
                  <a:pt x="395" y="77"/>
                  <a:pt x="393" y="76"/>
                </a:cubicBezTo>
                <a:cubicBezTo>
                  <a:pt x="390" y="78"/>
                  <a:pt x="392" y="84"/>
                  <a:pt x="393" y="87"/>
                </a:cubicBezTo>
                <a:cubicBezTo>
                  <a:pt x="397" y="88"/>
                  <a:pt x="396" y="84"/>
                  <a:pt x="400" y="84"/>
                </a:cubicBezTo>
                <a:close/>
                <a:moveTo>
                  <a:pt x="366" y="49"/>
                </a:moveTo>
                <a:cubicBezTo>
                  <a:pt x="366" y="51"/>
                  <a:pt x="365" y="52"/>
                  <a:pt x="365" y="54"/>
                </a:cubicBezTo>
                <a:cubicBezTo>
                  <a:pt x="365" y="55"/>
                  <a:pt x="366" y="55"/>
                  <a:pt x="367" y="55"/>
                </a:cubicBezTo>
                <a:cubicBezTo>
                  <a:pt x="367" y="56"/>
                  <a:pt x="367" y="57"/>
                  <a:pt x="367" y="59"/>
                </a:cubicBezTo>
                <a:cubicBezTo>
                  <a:pt x="365" y="59"/>
                  <a:pt x="364" y="57"/>
                  <a:pt x="362" y="57"/>
                </a:cubicBezTo>
                <a:cubicBezTo>
                  <a:pt x="362" y="58"/>
                  <a:pt x="362" y="59"/>
                  <a:pt x="362" y="60"/>
                </a:cubicBezTo>
                <a:cubicBezTo>
                  <a:pt x="361" y="60"/>
                  <a:pt x="360" y="60"/>
                  <a:pt x="360" y="61"/>
                </a:cubicBezTo>
                <a:cubicBezTo>
                  <a:pt x="361" y="61"/>
                  <a:pt x="361" y="64"/>
                  <a:pt x="362" y="65"/>
                </a:cubicBezTo>
                <a:cubicBezTo>
                  <a:pt x="363" y="65"/>
                  <a:pt x="364" y="65"/>
                  <a:pt x="363" y="66"/>
                </a:cubicBezTo>
                <a:cubicBezTo>
                  <a:pt x="368" y="67"/>
                  <a:pt x="370" y="65"/>
                  <a:pt x="374" y="65"/>
                </a:cubicBezTo>
                <a:cubicBezTo>
                  <a:pt x="376" y="62"/>
                  <a:pt x="378" y="60"/>
                  <a:pt x="382" y="60"/>
                </a:cubicBezTo>
                <a:cubicBezTo>
                  <a:pt x="385" y="60"/>
                  <a:pt x="383" y="66"/>
                  <a:pt x="387" y="67"/>
                </a:cubicBezTo>
                <a:cubicBezTo>
                  <a:pt x="387" y="66"/>
                  <a:pt x="388" y="65"/>
                  <a:pt x="390" y="65"/>
                </a:cubicBezTo>
                <a:cubicBezTo>
                  <a:pt x="390" y="63"/>
                  <a:pt x="390" y="61"/>
                  <a:pt x="390" y="59"/>
                </a:cubicBezTo>
                <a:cubicBezTo>
                  <a:pt x="389" y="54"/>
                  <a:pt x="384" y="54"/>
                  <a:pt x="383" y="49"/>
                </a:cubicBezTo>
                <a:cubicBezTo>
                  <a:pt x="385" y="46"/>
                  <a:pt x="389" y="43"/>
                  <a:pt x="385" y="39"/>
                </a:cubicBezTo>
                <a:cubicBezTo>
                  <a:pt x="382" y="38"/>
                  <a:pt x="384" y="43"/>
                  <a:pt x="379" y="42"/>
                </a:cubicBezTo>
                <a:cubicBezTo>
                  <a:pt x="379" y="41"/>
                  <a:pt x="378" y="41"/>
                  <a:pt x="378" y="40"/>
                </a:cubicBezTo>
                <a:cubicBezTo>
                  <a:pt x="378" y="39"/>
                  <a:pt x="377" y="39"/>
                  <a:pt x="376" y="39"/>
                </a:cubicBezTo>
                <a:cubicBezTo>
                  <a:pt x="376" y="41"/>
                  <a:pt x="376" y="42"/>
                  <a:pt x="376" y="44"/>
                </a:cubicBezTo>
                <a:cubicBezTo>
                  <a:pt x="376" y="45"/>
                  <a:pt x="378" y="47"/>
                  <a:pt x="376" y="48"/>
                </a:cubicBezTo>
                <a:cubicBezTo>
                  <a:pt x="372" y="48"/>
                  <a:pt x="375" y="43"/>
                  <a:pt x="371" y="44"/>
                </a:cubicBezTo>
                <a:cubicBezTo>
                  <a:pt x="368" y="44"/>
                  <a:pt x="366" y="44"/>
                  <a:pt x="363" y="44"/>
                </a:cubicBezTo>
                <a:cubicBezTo>
                  <a:pt x="363" y="45"/>
                  <a:pt x="363" y="46"/>
                  <a:pt x="363" y="48"/>
                </a:cubicBezTo>
                <a:cubicBezTo>
                  <a:pt x="364" y="48"/>
                  <a:pt x="366" y="48"/>
                  <a:pt x="366" y="49"/>
                </a:cubicBezTo>
                <a:close/>
                <a:moveTo>
                  <a:pt x="82" y="101"/>
                </a:moveTo>
                <a:cubicBezTo>
                  <a:pt x="83" y="101"/>
                  <a:pt x="84" y="101"/>
                  <a:pt x="84" y="100"/>
                </a:cubicBezTo>
                <a:cubicBezTo>
                  <a:pt x="85" y="100"/>
                  <a:pt x="86" y="100"/>
                  <a:pt x="86" y="99"/>
                </a:cubicBezTo>
                <a:cubicBezTo>
                  <a:pt x="83" y="100"/>
                  <a:pt x="77" y="97"/>
                  <a:pt x="78" y="101"/>
                </a:cubicBezTo>
                <a:cubicBezTo>
                  <a:pt x="79" y="101"/>
                  <a:pt x="81" y="101"/>
                  <a:pt x="82" y="101"/>
                </a:cubicBezTo>
                <a:close/>
                <a:moveTo>
                  <a:pt x="69" y="104"/>
                </a:moveTo>
                <a:cubicBezTo>
                  <a:pt x="65" y="103"/>
                  <a:pt x="72" y="103"/>
                  <a:pt x="70" y="100"/>
                </a:cubicBezTo>
                <a:cubicBezTo>
                  <a:pt x="65" y="99"/>
                  <a:pt x="64" y="102"/>
                  <a:pt x="63" y="105"/>
                </a:cubicBezTo>
                <a:cubicBezTo>
                  <a:pt x="65" y="104"/>
                  <a:pt x="69" y="107"/>
                  <a:pt x="69" y="104"/>
                </a:cubicBezTo>
                <a:close/>
                <a:moveTo>
                  <a:pt x="143" y="44"/>
                </a:moveTo>
                <a:cubicBezTo>
                  <a:pt x="143" y="48"/>
                  <a:pt x="145" y="49"/>
                  <a:pt x="148" y="49"/>
                </a:cubicBezTo>
                <a:cubicBezTo>
                  <a:pt x="148" y="47"/>
                  <a:pt x="147" y="46"/>
                  <a:pt x="146" y="45"/>
                </a:cubicBezTo>
                <a:cubicBezTo>
                  <a:pt x="145" y="45"/>
                  <a:pt x="144" y="45"/>
                  <a:pt x="145" y="44"/>
                </a:cubicBezTo>
                <a:cubicBezTo>
                  <a:pt x="144" y="44"/>
                  <a:pt x="144" y="44"/>
                  <a:pt x="143" y="44"/>
                </a:cubicBezTo>
                <a:close/>
                <a:moveTo>
                  <a:pt x="450" y="297"/>
                </a:moveTo>
                <a:cubicBezTo>
                  <a:pt x="449" y="295"/>
                  <a:pt x="447" y="294"/>
                  <a:pt x="448" y="290"/>
                </a:cubicBezTo>
                <a:cubicBezTo>
                  <a:pt x="446" y="289"/>
                  <a:pt x="446" y="287"/>
                  <a:pt x="444" y="287"/>
                </a:cubicBezTo>
                <a:cubicBezTo>
                  <a:pt x="443" y="287"/>
                  <a:pt x="443" y="286"/>
                  <a:pt x="442" y="286"/>
                </a:cubicBezTo>
                <a:cubicBezTo>
                  <a:pt x="441" y="286"/>
                  <a:pt x="440" y="285"/>
                  <a:pt x="439" y="285"/>
                </a:cubicBezTo>
                <a:cubicBezTo>
                  <a:pt x="438" y="285"/>
                  <a:pt x="438" y="283"/>
                  <a:pt x="438" y="282"/>
                </a:cubicBezTo>
                <a:cubicBezTo>
                  <a:pt x="439" y="277"/>
                  <a:pt x="436" y="276"/>
                  <a:pt x="437" y="271"/>
                </a:cubicBezTo>
                <a:cubicBezTo>
                  <a:pt x="437" y="271"/>
                  <a:pt x="437" y="270"/>
                  <a:pt x="437" y="270"/>
                </a:cubicBezTo>
                <a:cubicBezTo>
                  <a:pt x="435" y="270"/>
                  <a:pt x="435" y="268"/>
                  <a:pt x="434" y="266"/>
                </a:cubicBezTo>
                <a:cubicBezTo>
                  <a:pt x="434" y="266"/>
                  <a:pt x="433" y="267"/>
                  <a:pt x="433" y="266"/>
                </a:cubicBezTo>
                <a:cubicBezTo>
                  <a:pt x="433" y="266"/>
                  <a:pt x="433" y="264"/>
                  <a:pt x="433" y="264"/>
                </a:cubicBezTo>
                <a:cubicBezTo>
                  <a:pt x="433" y="264"/>
                  <a:pt x="432" y="264"/>
                  <a:pt x="432" y="264"/>
                </a:cubicBezTo>
                <a:cubicBezTo>
                  <a:pt x="431" y="264"/>
                  <a:pt x="432" y="262"/>
                  <a:pt x="432" y="261"/>
                </a:cubicBezTo>
                <a:cubicBezTo>
                  <a:pt x="432" y="257"/>
                  <a:pt x="434" y="256"/>
                  <a:pt x="434" y="252"/>
                </a:cubicBezTo>
                <a:cubicBezTo>
                  <a:pt x="434" y="247"/>
                  <a:pt x="435" y="244"/>
                  <a:pt x="436" y="239"/>
                </a:cubicBezTo>
                <a:cubicBezTo>
                  <a:pt x="436" y="236"/>
                  <a:pt x="433" y="236"/>
                  <a:pt x="433" y="232"/>
                </a:cubicBezTo>
                <a:cubicBezTo>
                  <a:pt x="433" y="226"/>
                  <a:pt x="433" y="226"/>
                  <a:pt x="433" y="226"/>
                </a:cubicBezTo>
                <a:cubicBezTo>
                  <a:pt x="433" y="223"/>
                  <a:pt x="429" y="224"/>
                  <a:pt x="429" y="220"/>
                </a:cubicBezTo>
                <a:cubicBezTo>
                  <a:pt x="429" y="211"/>
                  <a:pt x="429" y="211"/>
                  <a:pt x="429" y="211"/>
                </a:cubicBezTo>
                <a:cubicBezTo>
                  <a:pt x="431" y="208"/>
                  <a:pt x="432" y="205"/>
                  <a:pt x="432" y="200"/>
                </a:cubicBezTo>
                <a:cubicBezTo>
                  <a:pt x="431" y="198"/>
                  <a:pt x="428" y="198"/>
                  <a:pt x="428" y="194"/>
                </a:cubicBezTo>
                <a:cubicBezTo>
                  <a:pt x="427" y="194"/>
                  <a:pt x="427" y="194"/>
                  <a:pt x="427" y="193"/>
                </a:cubicBezTo>
                <a:cubicBezTo>
                  <a:pt x="426" y="193"/>
                  <a:pt x="426" y="193"/>
                  <a:pt x="426" y="193"/>
                </a:cubicBezTo>
                <a:cubicBezTo>
                  <a:pt x="426" y="192"/>
                  <a:pt x="424" y="192"/>
                  <a:pt x="423" y="192"/>
                </a:cubicBezTo>
                <a:cubicBezTo>
                  <a:pt x="424" y="190"/>
                  <a:pt x="423" y="190"/>
                  <a:pt x="422" y="189"/>
                </a:cubicBezTo>
                <a:cubicBezTo>
                  <a:pt x="422" y="188"/>
                  <a:pt x="421" y="188"/>
                  <a:pt x="420" y="188"/>
                </a:cubicBezTo>
                <a:cubicBezTo>
                  <a:pt x="420" y="187"/>
                  <a:pt x="419" y="187"/>
                  <a:pt x="418" y="187"/>
                </a:cubicBezTo>
                <a:cubicBezTo>
                  <a:pt x="418" y="185"/>
                  <a:pt x="416" y="185"/>
                  <a:pt x="414" y="185"/>
                </a:cubicBezTo>
                <a:cubicBezTo>
                  <a:pt x="414" y="183"/>
                  <a:pt x="412" y="184"/>
                  <a:pt x="411" y="183"/>
                </a:cubicBezTo>
                <a:cubicBezTo>
                  <a:pt x="411" y="182"/>
                  <a:pt x="411" y="182"/>
                  <a:pt x="410" y="182"/>
                </a:cubicBezTo>
                <a:cubicBezTo>
                  <a:pt x="410" y="177"/>
                  <a:pt x="410" y="173"/>
                  <a:pt x="409" y="170"/>
                </a:cubicBezTo>
                <a:cubicBezTo>
                  <a:pt x="409" y="166"/>
                  <a:pt x="411" y="164"/>
                  <a:pt x="414" y="163"/>
                </a:cubicBezTo>
                <a:cubicBezTo>
                  <a:pt x="415" y="162"/>
                  <a:pt x="414" y="159"/>
                  <a:pt x="416" y="159"/>
                </a:cubicBezTo>
                <a:cubicBezTo>
                  <a:pt x="417" y="158"/>
                  <a:pt x="417" y="157"/>
                  <a:pt x="417" y="155"/>
                </a:cubicBezTo>
                <a:cubicBezTo>
                  <a:pt x="417" y="154"/>
                  <a:pt x="417" y="154"/>
                  <a:pt x="418" y="154"/>
                </a:cubicBezTo>
                <a:cubicBezTo>
                  <a:pt x="418" y="150"/>
                  <a:pt x="420" y="150"/>
                  <a:pt x="420" y="147"/>
                </a:cubicBezTo>
                <a:cubicBezTo>
                  <a:pt x="420" y="146"/>
                  <a:pt x="420" y="145"/>
                  <a:pt x="421" y="145"/>
                </a:cubicBezTo>
                <a:cubicBezTo>
                  <a:pt x="421" y="142"/>
                  <a:pt x="421" y="142"/>
                  <a:pt x="421" y="142"/>
                </a:cubicBezTo>
                <a:cubicBezTo>
                  <a:pt x="421" y="141"/>
                  <a:pt x="422" y="141"/>
                  <a:pt x="422" y="139"/>
                </a:cubicBezTo>
                <a:cubicBezTo>
                  <a:pt x="422" y="138"/>
                  <a:pt x="423" y="138"/>
                  <a:pt x="423" y="137"/>
                </a:cubicBezTo>
                <a:cubicBezTo>
                  <a:pt x="423" y="136"/>
                  <a:pt x="423" y="133"/>
                  <a:pt x="423" y="133"/>
                </a:cubicBezTo>
                <a:cubicBezTo>
                  <a:pt x="423" y="133"/>
                  <a:pt x="424" y="133"/>
                  <a:pt x="425" y="133"/>
                </a:cubicBezTo>
                <a:cubicBezTo>
                  <a:pt x="425" y="133"/>
                  <a:pt x="425" y="126"/>
                  <a:pt x="425" y="126"/>
                </a:cubicBezTo>
                <a:cubicBezTo>
                  <a:pt x="424" y="126"/>
                  <a:pt x="423" y="126"/>
                  <a:pt x="423" y="126"/>
                </a:cubicBezTo>
                <a:cubicBezTo>
                  <a:pt x="423" y="124"/>
                  <a:pt x="424" y="122"/>
                  <a:pt x="423" y="121"/>
                </a:cubicBezTo>
                <a:cubicBezTo>
                  <a:pt x="423" y="119"/>
                  <a:pt x="421" y="117"/>
                  <a:pt x="421" y="115"/>
                </a:cubicBezTo>
                <a:cubicBezTo>
                  <a:pt x="420" y="114"/>
                  <a:pt x="420" y="110"/>
                  <a:pt x="417" y="111"/>
                </a:cubicBezTo>
                <a:cubicBezTo>
                  <a:pt x="418" y="108"/>
                  <a:pt x="415" y="109"/>
                  <a:pt x="416" y="105"/>
                </a:cubicBezTo>
                <a:cubicBezTo>
                  <a:pt x="414" y="106"/>
                  <a:pt x="413" y="107"/>
                  <a:pt x="411" y="108"/>
                </a:cubicBezTo>
                <a:cubicBezTo>
                  <a:pt x="408" y="106"/>
                  <a:pt x="404" y="107"/>
                  <a:pt x="401" y="106"/>
                </a:cubicBezTo>
                <a:cubicBezTo>
                  <a:pt x="401" y="106"/>
                  <a:pt x="401" y="105"/>
                  <a:pt x="401" y="105"/>
                </a:cubicBezTo>
                <a:cubicBezTo>
                  <a:pt x="401" y="104"/>
                  <a:pt x="399" y="105"/>
                  <a:pt x="399" y="104"/>
                </a:cubicBezTo>
                <a:cubicBezTo>
                  <a:pt x="398" y="104"/>
                  <a:pt x="398" y="103"/>
                  <a:pt x="396" y="103"/>
                </a:cubicBezTo>
                <a:cubicBezTo>
                  <a:pt x="396" y="101"/>
                  <a:pt x="395" y="100"/>
                  <a:pt x="393" y="99"/>
                </a:cubicBezTo>
                <a:cubicBezTo>
                  <a:pt x="392" y="95"/>
                  <a:pt x="396" y="97"/>
                  <a:pt x="395" y="93"/>
                </a:cubicBezTo>
                <a:cubicBezTo>
                  <a:pt x="395" y="90"/>
                  <a:pt x="391" y="90"/>
                  <a:pt x="390" y="88"/>
                </a:cubicBezTo>
                <a:cubicBezTo>
                  <a:pt x="391" y="87"/>
                  <a:pt x="390" y="87"/>
                  <a:pt x="389" y="87"/>
                </a:cubicBezTo>
                <a:cubicBezTo>
                  <a:pt x="389" y="78"/>
                  <a:pt x="389" y="78"/>
                  <a:pt x="389" y="78"/>
                </a:cubicBezTo>
                <a:cubicBezTo>
                  <a:pt x="386" y="77"/>
                  <a:pt x="385" y="77"/>
                  <a:pt x="382" y="78"/>
                </a:cubicBezTo>
                <a:cubicBezTo>
                  <a:pt x="381" y="79"/>
                  <a:pt x="380" y="79"/>
                  <a:pt x="378" y="79"/>
                </a:cubicBezTo>
                <a:cubicBezTo>
                  <a:pt x="379" y="82"/>
                  <a:pt x="377" y="82"/>
                  <a:pt x="376" y="82"/>
                </a:cubicBezTo>
                <a:cubicBezTo>
                  <a:pt x="376" y="81"/>
                  <a:pt x="375" y="81"/>
                  <a:pt x="374" y="81"/>
                </a:cubicBezTo>
                <a:cubicBezTo>
                  <a:pt x="374" y="80"/>
                  <a:pt x="375" y="79"/>
                  <a:pt x="374" y="78"/>
                </a:cubicBezTo>
                <a:cubicBezTo>
                  <a:pt x="374" y="78"/>
                  <a:pt x="372" y="77"/>
                  <a:pt x="372" y="77"/>
                </a:cubicBezTo>
                <a:cubicBezTo>
                  <a:pt x="372" y="76"/>
                  <a:pt x="372" y="75"/>
                  <a:pt x="372" y="75"/>
                </a:cubicBezTo>
                <a:cubicBezTo>
                  <a:pt x="372" y="74"/>
                  <a:pt x="371" y="75"/>
                  <a:pt x="371" y="75"/>
                </a:cubicBezTo>
                <a:cubicBezTo>
                  <a:pt x="371" y="74"/>
                  <a:pt x="371" y="74"/>
                  <a:pt x="371" y="73"/>
                </a:cubicBezTo>
                <a:cubicBezTo>
                  <a:pt x="370" y="72"/>
                  <a:pt x="370" y="72"/>
                  <a:pt x="370" y="71"/>
                </a:cubicBezTo>
                <a:cubicBezTo>
                  <a:pt x="366" y="69"/>
                  <a:pt x="363" y="68"/>
                  <a:pt x="360" y="66"/>
                </a:cubicBezTo>
                <a:cubicBezTo>
                  <a:pt x="360" y="65"/>
                  <a:pt x="360" y="64"/>
                  <a:pt x="360" y="64"/>
                </a:cubicBezTo>
                <a:cubicBezTo>
                  <a:pt x="359" y="62"/>
                  <a:pt x="358" y="60"/>
                  <a:pt x="357" y="60"/>
                </a:cubicBezTo>
                <a:cubicBezTo>
                  <a:pt x="357" y="58"/>
                  <a:pt x="354" y="58"/>
                  <a:pt x="355" y="54"/>
                </a:cubicBezTo>
                <a:cubicBezTo>
                  <a:pt x="352" y="54"/>
                  <a:pt x="351" y="56"/>
                  <a:pt x="349" y="57"/>
                </a:cubicBezTo>
                <a:cubicBezTo>
                  <a:pt x="348" y="58"/>
                  <a:pt x="347" y="59"/>
                  <a:pt x="345" y="59"/>
                </a:cubicBezTo>
                <a:cubicBezTo>
                  <a:pt x="344" y="59"/>
                  <a:pt x="344" y="60"/>
                  <a:pt x="344" y="61"/>
                </a:cubicBezTo>
                <a:cubicBezTo>
                  <a:pt x="343" y="61"/>
                  <a:pt x="343" y="60"/>
                  <a:pt x="343" y="59"/>
                </a:cubicBezTo>
                <a:cubicBezTo>
                  <a:pt x="340" y="59"/>
                  <a:pt x="340" y="56"/>
                  <a:pt x="337" y="57"/>
                </a:cubicBezTo>
                <a:cubicBezTo>
                  <a:pt x="336" y="55"/>
                  <a:pt x="341" y="57"/>
                  <a:pt x="343" y="56"/>
                </a:cubicBezTo>
                <a:cubicBezTo>
                  <a:pt x="346" y="57"/>
                  <a:pt x="345" y="54"/>
                  <a:pt x="348" y="54"/>
                </a:cubicBezTo>
                <a:cubicBezTo>
                  <a:pt x="347" y="52"/>
                  <a:pt x="345" y="53"/>
                  <a:pt x="344" y="53"/>
                </a:cubicBezTo>
                <a:cubicBezTo>
                  <a:pt x="342" y="53"/>
                  <a:pt x="342" y="51"/>
                  <a:pt x="340" y="51"/>
                </a:cubicBezTo>
                <a:cubicBezTo>
                  <a:pt x="336" y="52"/>
                  <a:pt x="335" y="50"/>
                  <a:pt x="332" y="50"/>
                </a:cubicBezTo>
                <a:cubicBezTo>
                  <a:pt x="329" y="50"/>
                  <a:pt x="330" y="52"/>
                  <a:pt x="329" y="54"/>
                </a:cubicBezTo>
                <a:cubicBezTo>
                  <a:pt x="329" y="54"/>
                  <a:pt x="327" y="55"/>
                  <a:pt x="327" y="55"/>
                </a:cubicBezTo>
                <a:cubicBezTo>
                  <a:pt x="326" y="56"/>
                  <a:pt x="327" y="57"/>
                  <a:pt x="327" y="57"/>
                </a:cubicBezTo>
                <a:cubicBezTo>
                  <a:pt x="324" y="59"/>
                  <a:pt x="321" y="60"/>
                  <a:pt x="322" y="65"/>
                </a:cubicBezTo>
                <a:cubicBezTo>
                  <a:pt x="318" y="66"/>
                  <a:pt x="315" y="69"/>
                  <a:pt x="313" y="72"/>
                </a:cubicBezTo>
                <a:cubicBezTo>
                  <a:pt x="307" y="72"/>
                  <a:pt x="307" y="72"/>
                  <a:pt x="307" y="72"/>
                </a:cubicBezTo>
                <a:cubicBezTo>
                  <a:pt x="306" y="73"/>
                  <a:pt x="305" y="74"/>
                  <a:pt x="304" y="75"/>
                </a:cubicBezTo>
                <a:cubicBezTo>
                  <a:pt x="298" y="74"/>
                  <a:pt x="294" y="75"/>
                  <a:pt x="291" y="77"/>
                </a:cubicBezTo>
                <a:cubicBezTo>
                  <a:pt x="289" y="77"/>
                  <a:pt x="289" y="80"/>
                  <a:pt x="288" y="82"/>
                </a:cubicBezTo>
                <a:cubicBezTo>
                  <a:pt x="286" y="82"/>
                  <a:pt x="287" y="83"/>
                  <a:pt x="288" y="83"/>
                </a:cubicBezTo>
                <a:cubicBezTo>
                  <a:pt x="287" y="84"/>
                  <a:pt x="286" y="84"/>
                  <a:pt x="286" y="86"/>
                </a:cubicBezTo>
                <a:cubicBezTo>
                  <a:pt x="283" y="85"/>
                  <a:pt x="282" y="87"/>
                  <a:pt x="279" y="87"/>
                </a:cubicBezTo>
                <a:cubicBezTo>
                  <a:pt x="278" y="91"/>
                  <a:pt x="282" y="89"/>
                  <a:pt x="283" y="92"/>
                </a:cubicBezTo>
                <a:cubicBezTo>
                  <a:pt x="283" y="92"/>
                  <a:pt x="283" y="93"/>
                  <a:pt x="282" y="93"/>
                </a:cubicBezTo>
                <a:cubicBezTo>
                  <a:pt x="281" y="93"/>
                  <a:pt x="279" y="93"/>
                  <a:pt x="279" y="93"/>
                </a:cubicBezTo>
                <a:cubicBezTo>
                  <a:pt x="279" y="93"/>
                  <a:pt x="279" y="92"/>
                  <a:pt x="279" y="92"/>
                </a:cubicBezTo>
                <a:cubicBezTo>
                  <a:pt x="279" y="91"/>
                  <a:pt x="278" y="92"/>
                  <a:pt x="278" y="92"/>
                </a:cubicBezTo>
                <a:cubicBezTo>
                  <a:pt x="278" y="91"/>
                  <a:pt x="278" y="91"/>
                  <a:pt x="278" y="90"/>
                </a:cubicBezTo>
                <a:cubicBezTo>
                  <a:pt x="277" y="90"/>
                  <a:pt x="276" y="91"/>
                  <a:pt x="275" y="90"/>
                </a:cubicBezTo>
                <a:cubicBezTo>
                  <a:pt x="275" y="90"/>
                  <a:pt x="275" y="89"/>
                  <a:pt x="274" y="89"/>
                </a:cubicBezTo>
                <a:cubicBezTo>
                  <a:pt x="274" y="88"/>
                  <a:pt x="273" y="88"/>
                  <a:pt x="272" y="88"/>
                </a:cubicBezTo>
                <a:cubicBezTo>
                  <a:pt x="272" y="87"/>
                  <a:pt x="271" y="87"/>
                  <a:pt x="271" y="87"/>
                </a:cubicBezTo>
                <a:cubicBezTo>
                  <a:pt x="270" y="86"/>
                  <a:pt x="269" y="85"/>
                  <a:pt x="267" y="86"/>
                </a:cubicBezTo>
                <a:cubicBezTo>
                  <a:pt x="260" y="84"/>
                  <a:pt x="261" y="90"/>
                  <a:pt x="255" y="89"/>
                </a:cubicBezTo>
                <a:cubicBezTo>
                  <a:pt x="256" y="87"/>
                  <a:pt x="256" y="86"/>
                  <a:pt x="255" y="84"/>
                </a:cubicBezTo>
                <a:cubicBezTo>
                  <a:pt x="253" y="84"/>
                  <a:pt x="252" y="83"/>
                  <a:pt x="252" y="81"/>
                </a:cubicBezTo>
                <a:cubicBezTo>
                  <a:pt x="254" y="81"/>
                  <a:pt x="254" y="79"/>
                  <a:pt x="256" y="79"/>
                </a:cubicBezTo>
                <a:cubicBezTo>
                  <a:pt x="255" y="80"/>
                  <a:pt x="257" y="81"/>
                  <a:pt x="257" y="81"/>
                </a:cubicBezTo>
                <a:cubicBezTo>
                  <a:pt x="257" y="80"/>
                  <a:pt x="257" y="80"/>
                  <a:pt x="257" y="79"/>
                </a:cubicBezTo>
                <a:cubicBezTo>
                  <a:pt x="257" y="79"/>
                  <a:pt x="258" y="80"/>
                  <a:pt x="258" y="79"/>
                </a:cubicBezTo>
                <a:cubicBezTo>
                  <a:pt x="258" y="79"/>
                  <a:pt x="258" y="78"/>
                  <a:pt x="258" y="78"/>
                </a:cubicBezTo>
                <a:cubicBezTo>
                  <a:pt x="260" y="77"/>
                  <a:pt x="262" y="78"/>
                  <a:pt x="263" y="77"/>
                </a:cubicBezTo>
                <a:cubicBezTo>
                  <a:pt x="264" y="77"/>
                  <a:pt x="264" y="75"/>
                  <a:pt x="264" y="75"/>
                </a:cubicBezTo>
                <a:cubicBezTo>
                  <a:pt x="266" y="75"/>
                  <a:pt x="266" y="74"/>
                  <a:pt x="266" y="73"/>
                </a:cubicBezTo>
                <a:cubicBezTo>
                  <a:pt x="266" y="72"/>
                  <a:pt x="268" y="71"/>
                  <a:pt x="268" y="70"/>
                </a:cubicBezTo>
                <a:cubicBezTo>
                  <a:pt x="269" y="67"/>
                  <a:pt x="268" y="63"/>
                  <a:pt x="268" y="60"/>
                </a:cubicBezTo>
                <a:cubicBezTo>
                  <a:pt x="269" y="57"/>
                  <a:pt x="265" y="59"/>
                  <a:pt x="264" y="56"/>
                </a:cubicBezTo>
                <a:cubicBezTo>
                  <a:pt x="258" y="56"/>
                  <a:pt x="254" y="58"/>
                  <a:pt x="249" y="59"/>
                </a:cubicBezTo>
                <a:cubicBezTo>
                  <a:pt x="245" y="58"/>
                  <a:pt x="243" y="56"/>
                  <a:pt x="240" y="55"/>
                </a:cubicBezTo>
                <a:cubicBezTo>
                  <a:pt x="238" y="55"/>
                  <a:pt x="238" y="53"/>
                  <a:pt x="236" y="53"/>
                </a:cubicBezTo>
                <a:cubicBezTo>
                  <a:pt x="234" y="53"/>
                  <a:pt x="234" y="51"/>
                  <a:pt x="233" y="51"/>
                </a:cubicBezTo>
                <a:cubicBezTo>
                  <a:pt x="228" y="51"/>
                  <a:pt x="228" y="51"/>
                  <a:pt x="228" y="51"/>
                </a:cubicBezTo>
                <a:cubicBezTo>
                  <a:pt x="228" y="53"/>
                  <a:pt x="225" y="52"/>
                  <a:pt x="225" y="54"/>
                </a:cubicBezTo>
                <a:cubicBezTo>
                  <a:pt x="223" y="53"/>
                  <a:pt x="225" y="52"/>
                  <a:pt x="225" y="50"/>
                </a:cubicBezTo>
                <a:cubicBezTo>
                  <a:pt x="224" y="50"/>
                  <a:pt x="224" y="49"/>
                  <a:pt x="224" y="48"/>
                </a:cubicBezTo>
                <a:cubicBezTo>
                  <a:pt x="223" y="48"/>
                  <a:pt x="223" y="47"/>
                  <a:pt x="223" y="46"/>
                </a:cubicBezTo>
                <a:cubicBezTo>
                  <a:pt x="213" y="46"/>
                  <a:pt x="213" y="46"/>
                  <a:pt x="213" y="46"/>
                </a:cubicBezTo>
                <a:cubicBezTo>
                  <a:pt x="212" y="48"/>
                  <a:pt x="211" y="50"/>
                  <a:pt x="208" y="50"/>
                </a:cubicBezTo>
                <a:cubicBezTo>
                  <a:pt x="209" y="48"/>
                  <a:pt x="210" y="46"/>
                  <a:pt x="213" y="46"/>
                </a:cubicBezTo>
                <a:cubicBezTo>
                  <a:pt x="213" y="44"/>
                  <a:pt x="216" y="44"/>
                  <a:pt x="218" y="43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18" y="36"/>
                  <a:pt x="218" y="34"/>
                  <a:pt x="219" y="34"/>
                </a:cubicBezTo>
                <a:cubicBezTo>
                  <a:pt x="218" y="32"/>
                  <a:pt x="218" y="28"/>
                  <a:pt x="217" y="26"/>
                </a:cubicBezTo>
                <a:cubicBezTo>
                  <a:pt x="217" y="24"/>
                  <a:pt x="214" y="25"/>
                  <a:pt x="214" y="23"/>
                </a:cubicBezTo>
                <a:cubicBezTo>
                  <a:pt x="209" y="24"/>
                  <a:pt x="210" y="19"/>
                  <a:pt x="205" y="21"/>
                </a:cubicBezTo>
                <a:cubicBezTo>
                  <a:pt x="204" y="19"/>
                  <a:pt x="203" y="18"/>
                  <a:pt x="201" y="17"/>
                </a:cubicBezTo>
                <a:cubicBezTo>
                  <a:pt x="201" y="15"/>
                  <a:pt x="201" y="14"/>
                  <a:pt x="200" y="13"/>
                </a:cubicBezTo>
                <a:cubicBezTo>
                  <a:pt x="198" y="15"/>
                  <a:pt x="195" y="15"/>
                  <a:pt x="195" y="17"/>
                </a:cubicBezTo>
                <a:cubicBezTo>
                  <a:pt x="192" y="16"/>
                  <a:pt x="187" y="16"/>
                  <a:pt x="185" y="13"/>
                </a:cubicBezTo>
                <a:cubicBezTo>
                  <a:pt x="176" y="13"/>
                  <a:pt x="176" y="13"/>
                  <a:pt x="176" y="13"/>
                </a:cubicBezTo>
                <a:cubicBezTo>
                  <a:pt x="176" y="13"/>
                  <a:pt x="174" y="14"/>
                  <a:pt x="174" y="13"/>
                </a:cubicBezTo>
                <a:cubicBezTo>
                  <a:pt x="174" y="13"/>
                  <a:pt x="174" y="12"/>
                  <a:pt x="174" y="12"/>
                </a:cubicBezTo>
                <a:cubicBezTo>
                  <a:pt x="174" y="12"/>
                  <a:pt x="173" y="12"/>
                  <a:pt x="173" y="12"/>
                </a:cubicBezTo>
                <a:cubicBezTo>
                  <a:pt x="173" y="12"/>
                  <a:pt x="173" y="11"/>
                  <a:pt x="173" y="11"/>
                </a:cubicBezTo>
                <a:cubicBezTo>
                  <a:pt x="171" y="10"/>
                  <a:pt x="169" y="12"/>
                  <a:pt x="169" y="10"/>
                </a:cubicBezTo>
                <a:cubicBezTo>
                  <a:pt x="157" y="10"/>
                  <a:pt x="157" y="10"/>
                  <a:pt x="157" y="10"/>
                </a:cubicBezTo>
                <a:cubicBezTo>
                  <a:pt x="157" y="11"/>
                  <a:pt x="157" y="11"/>
                  <a:pt x="156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5" y="8"/>
                  <a:pt x="147" y="7"/>
                  <a:pt x="147" y="5"/>
                </a:cubicBezTo>
                <a:cubicBezTo>
                  <a:pt x="147" y="4"/>
                  <a:pt x="148" y="4"/>
                  <a:pt x="148" y="2"/>
                </a:cubicBezTo>
                <a:cubicBezTo>
                  <a:pt x="148" y="3"/>
                  <a:pt x="147" y="2"/>
                  <a:pt x="147" y="1"/>
                </a:cubicBezTo>
                <a:cubicBezTo>
                  <a:pt x="147" y="1"/>
                  <a:pt x="147" y="0"/>
                  <a:pt x="147" y="0"/>
                </a:cubicBezTo>
                <a:cubicBezTo>
                  <a:pt x="144" y="0"/>
                  <a:pt x="144" y="2"/>
                  <a:pt x="144" y="4"/>
                </a:cubicBezTo>
                <a:cubicBezTo>
                  <a:pt x="144" y="4"/>
                  <a:pt x="144" y="5"/>
                  <a:pt x="143" y="5"/>
                </a:cubicBezTo>
                <a:cubicBezTo>
                  <a:pt x="143" y="5"/>
                  <a:pt x="142" y="6"/>
                  <a:pt x="142" y="6"/>
                </a:cubicBezTo>
                <a:cubicBezTo>
                  <a:pt x="142" y="6"/>
                  <a:pt x="142" y="6"/>
                  <a:pt x="142" y="7"/>
                </a:cubicBezTo>
                <a:cubicBezTo>
                  <a:pt x="139" y="8"/>
                  <a:pt x="139" y="10"/>
                  <a:pt x="140" y="13"/>
                </a:cubicBezTo>
                <a:cubicBezTo>
                  <a:pt x="140" y="13"/>
                  <a:pt x="140" y="13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0" y="17"/>
                  <a:pt x="138" y="18"/>
                  <a:pt x="139" y="20"/>
                </a:cubicBezTo>
                <a:cubicBezTo>
                  <a:pt x="139" y="20"/>
                  <a:pt x="139" y="21"/>
                  <a:pt x="139" y="21"/>
                </a:cubicBezTo>
                <a:cubicBezTo>
                  <a:pt x="139" y="21"/>
                  <a:pt x="139" y="22"/>
                  <a:pt x="139" y="22"/>
                </a:cubicBezTo>
                <a:cubicBezTo>
                  <a:pt x="139" y="22"/>
                  <a:pt x="138" y="23"/>
                  <a:pt x="137" y="23"/>
                </a:cubicBezTo>
                <a:cubicBezTo>
                  <a:pt x="137" y="24"/>
                  <a:pt x="138" y="25"/>
                  <a:pt x="137" y="26"/>
                </a:cubicBezTo>
                <a:cubicBezTo>
                  <a:pt x="141" y="26"/>
                  <a:pt x="142" y="25"/>
                  <a:pt x="142" y="22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42" y="21"/>
                  <a:pt x="142" y="21"/>
                  <a:pt x="142" y="21"/>
                </a:cubicBezTo>
                <a:cubicBezTo>
                  <a:pt x="142" y="21"/>
                  <a:pt x="142" y="21"/>
                  <a:pt x="142" y="20"/>
                </a:cubicBezTo>
                <a:cubicBezTo>
                  <a:pt x="144" y="19"/>
                  <a:pt x="142" y="18"/>
                  <a:pt x="143" y="17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6" y="17"/>
                  <a:pt x="146" y="13"/>
                  <a:pt x="149" y="15"/>
                </a:cubicBezTo>
                <a:cubicBezTo>
                  <a:pt x="149" y="15"/>
                  <a:pt x="149" y="15"/>
                  <a:pt x="149" y="15"/>
                </a:cubicBezTo>
                <a:cubicBezTo>
                  <a:pt x="150" y="15"/>
                  <a:pt x="151" y="14"/>
                  <a:pt x="152" y="14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5" y="12"/>
                  <a:pt x="155" y="18"/>
                  <a:pt x="157" y="17"/>
                </a:cubicBezTo>
                <a:cubicBezTo>
                  <a:pt x="157" y="17"/>
                  <a:pt x="157" y="17"/>
                  <a:pt x="158" y="17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58" y="26"/>
                  <a:pt x="158" y="26"/>
                  <a:pt x="158" y="26"/>
                </a:cubicBezTo>
                <a:cubicBezTo>
                  <a:pt x="157" y="27"/>
                  <a:pt x="156" y="29"/>
                  <a:pt x="154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2" y="32"/>
                  <a:pt x="149" y="32"/>
                  <a:pt x="150" y="35"/>
                </a:cubicBezTo>
                <a:cubicBezTo>
                  <a:pt x="151" y="36"/>
                  <a:pt x="152" y="33"/>
                  <a:pt x="155" y="34"/>
                </a:cubicBezTo>
                <a:cubicBezTo>
                  <a:pt x="155" y="34"/>
                  <a:pt x="155" y="34"/>
                  <a:pt x="155" y="34"/>
                </a:cubicBezTo>
                <a:cubicBezTo>
                  <a:pt x="157" y="34"/>
                  <a:pt x="158" y="33"/>
                  <a:pt x="159" y="33"/>
                </a:cubicBezTo>
                <a:cubicBezTo>
                  <a:pt x="159" y="32"/>
                  <a:pt x="159" y="32"/>
                  <a:pt x="159" y="32"/>
                </a:cubicBezTo>
                <a:cubicBezTo>
                  <a:pt x="160" y="30"/>
                  <a:pt x="161" y="33"/>
                  <a:pt x="162" y="32"/>
                </a:cubicBezTo>
                <a:cubicBezTo>
                  <a:pt x="160" y="34"/>
                  <a:pt x="165" y="34"/>
                  <a:pt x="163" y="36"/>
                </a:cubicBezTo>
                <a:cubicBezTo>
                  <a:pt x="164" y="36"/>
                  <a:pt x="164" y="36"/>
                  <a:pt x="164" y="37"/>
                </a:cubicBezTo>
                <a:cubicBezTo>
                  <a:pt x="164" y="37"/>
                  <a:pt x="164" y="38"/>
                  <a:pt x="163" y="38"/>
                </a:cubicBezTo>
                <a:cubicBezTo>
                  <a:pt x="163" y="39"/>
                  <a:pt x="163" y="39"/>
                  <a:pt x="162" y="39"/>
                </a:cubicBezTo>
                <a:cubicBezTo>
                  <a:pt x="161" y="41"/>
                  <a:pt x="163" y="41"/>
                  <a:pt x="164" y="42"/>
                </a:cubicBezTo>
                <a:cubicBezTo>
                  <a:pt x="165" y="43"/>
                  <a:pt x="160" y="42"/>
                  <a:pt x="162" y="46"/>
                </a:cubicBezTo>
                <a:cubicBezTo>
                  <a:pt x="162" y="47"/>
                  <a:pt x="162" y="47"/>
                  <a:pt x="162" y="47"/>
                </a:cubicBezTo>
                <a:cubicBezTo>
                  <a:pt x="162" y="47"/>
                  <a:pt x="162" y="47"/>
                  <a:pt x="163" y="47"/>
                </a:cubicBezTo>
                <a:cubicBezTo>
                  <a:pt x="163" y="47"/>
                  <a:pt x="165" y="47"/>
                  <a:pt x="166" y="48"/>
                </a:cubicBezTo>
                <a:cubicBezTo>
                  <a:pt x="166" y="48"/>
                  <a:pt x="166" y="48"/>
                  <a:pt x="167" y="48"/>
                </a:cubicBezTo>
                <a:cubicBezTo>
                  <a:pt x="168" y="48"/>
                  <a:pt x="168" y="48"/>
                  <a:pt x="169" y="48"/>
                </a:cubicBezTo>
                <a:cubicBezTo>
                  <a:pt x="169" y="46"/>
                  <a:pt x="171" y="46"/>
                  <a:pt x="172" y="48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69" y="49"/>
                  <a:pt x="169" y="49"/>
                  <a:pt x="168" y="49"/>
                </a:cubicBezTo>
                <a:cubicBezTo>
                  <a:pt x="168" y="49"/>
                  <a:pt x="167" y="49"/>
                  <a:pt x="167" y="49"/>
                </a:cubicBezTo>
                <a:cubicBezTo>
                  <a:pt x="165" y="47"/>
                  <a:pt x="163" y="51"/>
                  <a:pt x="161" y="50"/>
                </a:cubicBezTo>
                <a:cubicBezTo>
                  <a:pt x="160" y="50"/>
                  <a:pt x="160" y="50"/>
                  <a:pt x="160" y="50"/>
                </a:cubicBezTo>
                <a:cubicBezTo>
                  <a:pt x="160" y="51"/>
                  <a:pt x="159" y="51"/>
                  <a:pt x="158" y="51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1" y="52"/>
                  <a:pt x="150" y="53"/>
                  <a:pt x="150" y="55"/>
                </a:cubicBezTo>
                <a:cubicBezTo>
                  <a:pt x="150" y="56"/>
                  <a:pt x="149" y="56"/>
                  <a:pt x="148" y="56"/>
                </a:cubicBezTo>
                <a:cubicBezTo>
                  <a:pt x="147" y="62"/>
                  <a:pt x="151" y="63"/>
                  <a:pt x="156" y="62"/>
                </a:cubicBezTo>
                <a:cubicBezTo>
                  <a:pt x="156" y="62"/>
                  <a:pt x="156" y="61"/>
                  <a:pt x="157" y="61"/>
                </a:cubicBezTo>
                <a:cubicBezTo>
                  <a:pt x="158" y="61"/>
                  <a:pt x="158" y="62"/>
                  <a:pt x="159" y="62"/>
                </a:cubicBezTo>
                <a:cubicBezTo>
                  <a:pt x="160" y="66"/>
                  <a:pt x="157" y="67"/>
                  <a:pt x="158" y="71"/>
                </a:cubicBezTo>
                <a:cubicBezTo>
                  <a:pt x="158" y="75"/>
                  <a:pt x="164" y="72"/>
                  <a:pt x="164" y="76"/>
                </a:cubicBezTo>
                <a:cubicBezTo>
                  <a:pt x="165" y="78"/>
                  <a:pt x="163" y="78"/>
                  <a:pt x="161" y="78"/>
                </a:cubicBezTo>
                <a:cubicBezTo>
                  <a:pt x="159" y="78"/>
                  <a:pt x="158" y="79"/>
                  <a:pt x="157" y="79"/>
                </a:cubicBezTo>
                <a:cubicBezTo>
                  <a:pt x="157" y="80"/>
                  <a:pt x="157" y="81"/>
                  <a:pt x="157" y="81"/>
                </a:cubicBezTo>
                <a:cubicBezTo>
                  <a:pt x="157" y="82"/>
                  <a:pt x="158" y="82"/>
                  <a:pt x="158" y="82"/>
                </a:cubicBezTo>
                <a:cubicBezTo>
                  <a:pt x="158" y="83"/>
                  <a:pt x="157" y="87"/>
                  <a:pt x="160" y="88"/>
                </a:cubicBezTo>
                <a:cubicBezTo>
                  <a:pt x="160" y="88"/>
                  <a:pt x="160" y="88"/>
                  <a:pt x="160" y="88"/>
                </a:cubicBezTo>
                <a:cubicBezTo>
                  <a:pt x="161" y="89"/>
                  <a:pt x="162" y="91"/>
                  <a:pt x="165" y="92"/>
                </a:cubicBezTo>
                <a:cubicBezTo>
                  <a:pt x="165" y="92"/>
                  <a:pt x="165" y="92"/>
                  <a:pt x="165" y="92"/>
                </a:cubicBezTo>
                <a:cubicBezTo>
                  <a:pt x="167" y="92"/>
                  <a:pt x="168" y="92"/>
                  <a:pt x="169" y="93"/>
                </a:cubicBezTo>
                <a:cubicBezTo>
                  <a:pt x="172" y="93"/>
                  <a:pt x="172" y="93"/>
                  <a:pt x="172" y="93"/>
                </a:cubicBezTo>
                <a:cubicBezTo>
                  <a:pt x="171" y="94"/>
                  <a:pt x="170" y="95"/>
                  <a:pt x="169" y="95"/>
                </a:cubicBezTo>
                <a:cubicBezTo>
                  <a:pt x="166" y="98"/>
                  <a:pt x="161" y="96"/>
                  <a:pt x="157" y="95"/>
                </a:cubicBezTo>
                <a:cubicBezTo>
                  <a:pt x="153" y="95"/>
                  <a:pt x="153" y="95"/>
                  <a:pt x="153" y="95"/>
                </a:cubicBezTo>
                <a:cubicBezTo>
                  <a:pt x="151" y="95"/>
                  <a:pt x="149" y="95"/>
                  <a:pt x="148" y="93"/>
                </a:cubicBezTo>
                <a:cubicBezTo>
                  <a:pt x="148" y="91"/>
                  <a:pt x="147" y="92"/>
                  <a:pt x="147" y="93"/>
                </a:cubicBezTo>
                <a:cubicBezTo>
                  <a:pt x="145" y="94"/>
                  <a:pt x="144" y="95"/>
                  <a:pt x="143" y="97"/>
                </a:cubicBezTo>
                <a:cubicBezTo>
                  <a:pt x="142" y="97"/>
                  <a:pt x="143" y="99"/>
                  <a:pt x="141" y="99"/>
                </a:cubicBezTo>
                <a:cubicBezTo>
                  <a:pt x="141" y="100"/>
                  <a:pt x="140" y="100"/>
                  <a:pt x="140" y="101"/>
                </a:cubicBezTo>
                <a:cubicBezTo>
                  <a:pt x="141" y="105"/>
                  <a:pt x="141" y="109"/>
                  <a:pt x="142" y="112"/>
                </a:cubicBezTo>
                <a:cubicBezTo>
                  <a:pt x="142" y="114"/>
                  <a:pt x="143" y="115"/>
                  <a:pt x="143" y="116"/>
                </a:cubicBezTo>
                <a:cubicBezTo>
                  <a:pt x="140" y="116"/>
                  <a:pt x="140" y="114"/>
                  <a:pt x="137" y="114"/>
                </a:cubicBezTo>
                <a:cubicBezTo>
                  <a:pt x="136" y="113"/>
                  <a:pt x="137" y="111"/>
                  <a:pt x="135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0" y="111"/>
                  <a:pt x="130" y="111"/>
                  <a:pt x="129" y="112"/>
                </a:cubicBezTo>
                <a:cubicBezTo>
                  <a:pt x="129" y="112"/>
                  <a:pt x="129" y="112"/>
                  <a:pt x="129" y="113"/>
                </a:cubicBezTo>
                <a:cubicBezTo>
                  <a:pt x="130" y="115"/>
                  <a:pt x="125" y="116"/>
                  <a:pt x="129" y="119"/>
                </a:cubicBezTo>
                <a:cubicBezTo>
                  <a:pt x="129" y="119"/>
                  <a:pt x="129" y="119"/>
                  <a:pt x="129" y="119"/>
                </a:cubicBezTo>
                <a:cubicBezTo>
                  <a:pt x="129" y="119"/>
                  <a:pt x="130" y="120"/>
                  <a:pt x="130" y="120"/>
                </a:cubicBezTo>
                <a:cubicBezTo>
                  <a:pt x="131" y="120"/>
                  <a:pt x="131" y="122"/>
                  <a:pt x="131" y="123"/>
                </a:cubicBezTo>
                <a:cubicBezTo>
                  <a:pt x="130" y="124"/>
                  <a:pt x="129" y="124"/>
                  <a:pt x="129" y="126"/>
                </a:cubicBezTo>
                <a:cubicBezTo>
                  <a:pt x="125" y="126"/>
                  <a:pt x="124" y="124"/>
                  <a:pt x="124" y="120"/>
                </a:cubicBezTo>
                <a:cubicBezTo>
                  <a:pt x="124" y="110"/>
                  <a:pt x="124" y="110"/>
                  <a:pt x="124" y="110"/>
                </a:cubicBezTo>
                <a:cubicBezTo>
                  <a:pt x="123" y="108"/>
                  <a:pt x="122" y="105"/>
                  <a:pt x="121" y="103"/>
                </a:cubicBezTo>
                <a:cubicBezTo>
                  <a:pt x="119" y="103"/>
                  <a:pt x="118" y="102"/>
                  <a:pt x="118" y="100"/>
                </a:cubicBezTo>
                <a:cubicBezTo>
                  <a:pt x="116" y="102"/>
                  <a:pt x="110" y="101"/>
                  <a:pt x="106" y="101"/>
                </a:cubicBezTo>
                <a:cubicBezTo>
                  <a:pt x="103" y="101"/>
                  <a:pt x="103" y="103"/>
                  <a:pt x="101" y="103"/>
                </a:cubicBezTo>
                <a:cubicBezTo>
                  <a:pt x="99" y="103"/>
                  <a:pt x="97" y="102"/>
                  <a:pt x="97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94" y="104"/>
                  <a:pt x="93" y="104"/>
                  <a:pt x="93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1" y="104"/>
                  <a:pt x="80" y="106"/>
                  <a:pt x="76" y="108"/>
                </a:cubicBezTo>
                <a:cubicBezTo>
                  <a:pt x="75" y="109"/>
                  <a:pt x="75" y="111"/>
                  <a:pt x="75" y="114"/>
                </a:cubicBezTo>
                <a:cubicBezTo>
                  <a:pt x="73" y="114"/>
                  <a:pt x="73" y="116"/>
                  <a:pt x="71" y="116"/>
                </a:cubicBezTo>
                <a:cubicBezTo>
                  <a:pt x="70" y="117"/>
                  <a:pt x="69" y="117"/>
                  <a:pt x="69" y="119"/>
                </a:cubicBezTo>
                <a:cubicBezTo>
                  <a:pt x="68" y="122"/>
                  <a:pt x="69" y="124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3" y="127"/>
                  <a:pt x="75" y="128"/>
                  <a:pt x="76" y="129"/>
                </a:cubicBezTo>
                <a:cubicBezTo>
                  <a:pt x="76" y="129"/>
                  <a:pt x="76" y="129"/>
                  <a:pt x="77" y="129"/>
                </a:cubicBezTo>
                <a:cubicBezTo>
                  <a:pt x="77" y="132"/>
                  <a:pt x="81" y="131"/>
                  <a:pt x="80" y="134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6"/>
                  <a:pt x="81" y="136"/>
                  <a:pt x="81" y="137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79" y="158"/>
                  <a:pt x="80" y="162"/>
                  <a:pt x="78" y="161"/>
                </a:cubicBezTo>
                <a:cubicBezTo>
                  <a:pt x="76" y="163"/>
                  <a:pt x="76" y="166"/>
                  <a:pt x="74" y="166"/>
                </a:cubicBezTo>
                <a:cubicBezTo>
                  <a:pt x="74" y="172"/>
                  <a:pt x="70" y="174"/>
                  <a:pt x="71" y="181"/>
                </a:cubicBezTo>
                <a:cubicBezTo>
                  <a:pt x="69" y="181"/>
                  <a:pt x="71" y="186"/>
                  <a:pt x="68" y="186"/>
                </a:cubicBezTo>
                <a:cubicBezTo>
                  <a:pt x="63" y="185"/>
                  <a:pt x="56" y="187"/>
                  <a:pt x="53" y="185"/>
                </a:cubicBezTo>
                <a:cubicBezTo>
                  <a:pt x="53" y="185"/>
                  <a:pt x="53" y="185"/>
                  <a:pt x="53" y="185"/>
                </a:cubicBezTo>
                <a:cubicBezTo>
                  <a:pt x="53" y="185"/>
                  <a:pt x="53" y="185"/>
                  <a:pt x="53" y="186"/>
                </a:cubicBezTo>
                <a:cubicBezTo>
                  <a:pt x="53" y="186"/>
                  <a:pt x="52" y="186"/>
                  <a:pt x="52" y="187"/>
                </a:cubicBezTo>
                <a:cubicBezTo>
                  <a:pt x="52" y="187"/>
                  <a:pt x="52" y="187"/>
                  <a:pt x="52" y="187"/>
                </a:cubicBezTo>
                <a:cubicBezTo>
                  <a:pt x="52" y="187"/>
                  <a:pt x="52" y="187"/>
                  <a:pt x="52" y="188"/>
                </a:cubicBezTo>
                <a:cubicBezTo>
                  <a:pt x="52" y="188"/>
                  <a:pt x="52" y="188"/>
                  <a:pt x="52" y="188"/>
                </a:cubicBezTo>
                <a:cubicBezTo>
                  <a:pt x="53" y="188"/>
                  <a:pt x="53" y="188"/>
                  <a:pt x="53" y="188"/>
                </a:cubicBezTo>
                <a:cubicBezTo>
                  <a:pt x="53" y="188"/>
                  <a:pt x="53" y="188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3" y="190"/>
                  <a:pt x="53" y="190"/>
                  <a:pt x="53" y="190"/>
                </a:cubicBezTo>
                <a:cubicBezTo>
                  <a:pt x="55" y="192"/>
                  <a:pt x="55" y="195"/>
                  <a:pt x="58" y="193"/>
                </a:cubicBezTo>
                <a:cubicBezTo>
                  <a:pt x="58" y="193"/>
                  <a:pt x="58" y="193"/>
                  <a:pt x="59" y="193"/>
                </a:cubicBezTo>
                <a:cubicBezTo>
                  <a:pt x="60" y="193"/>
                  <a:pt x="60" y="194"/>
                  <a:pt x="61" y="194"/>
                </a:cubicBezTo>
                <a:cubicBezTo>
                  <a:pt x="61" y="194"/>
                  <a:pt x="62" y="195"/>
                  <a:pt x="62" y="195"/>
                </a:cubicBezTo>
                <a:cubicBezTo>
                  <a:pt x="63" y="194"/>
                  <a:pt x="64" y="195"/>
                  <a:pt x="64" y="196"/>
                </a:cubicBezTo>
                <a:cubicBezTo>
                  <a:pt x="64" y="196"/>
                  <a:pt x="65" y="197"/>
                  <a:pt x="65" y="197"/>
                </a:cubicBezTo>
                <a:cubicBezTo>
                  <a:pt x="66" y="198"/>
                  <a:pt x="69" y="198"/>
                  <a:pt x="68" y="202"/>
                </a:cubicBezTo>
                <a:cubicBezTo>
                  <a:pt x="68" y="202"/>
                  <a:pt x="68" y="202"/>
                  <a:pt x="68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9" y="202"/>
                  <a:pt x="69" y="202"/>
                  <a:pt x="69" y="202"/>
                </a:cubicBezTo>
                <a:cubicBezTo>
                  <a:pt x="69" y="202"/>
                  <a:pt x="69" y="203"/>
                  <a:pt x="69" y="203"/>
                </a:cubicBezTo>
                <a:cubicBezTo>
                  <a:pt x="69" y="206"/>
                  <a:pt x="70" y="211"/>
                  <a:pt x="68" y="213"/>
                </a:cubicBezTo>
                <a:cubicBezTo>
                  <a:pt x="68" y="214"/>
                  <a:pt x="68" y="214"/>
                  <a:pt x="68" y="214"/>
                </a:cubicBezTo>
                <a:cubicBezTo>
                  <a:pt x="64" y="214"/>
                  <a:pt x="64" y="214"/>
                  <a:pt x="64" y="214"/>
                </a:cubicBezTo>
                <a:cubicBezTo>
                  <a:pt x="64" y="212"/>
                  <a:pt x="63" y="213"/>
                  <a:pt x="63" y="214"/>
                </a:cubicBezTo>
                <a:cubicBezTo>
                  <a:pt x="62" y="215"/>
                  <a:pt x="61" y="216"/>
                  <a:pt x="59" y="216"/>
                </a:cubicBezTo>
                <a:cubicBezTo>
                  <a:pt x="57" y="220"/>
                  <a:pt x="53" y="222"/>
                  <a:pt x="49" y="224"/>
                </a:cubicBezTo>
                <a:cubicBezTo>
                  <a:pt x="49" y="226"/>
                  <a:pt x="46" y="226"/>
                  <a:pt x="46" y="229"/>
                </a:cubicBezTo>
                <a:cubicBezTo>
                  <a:pt x="45" y="232"/>
                  <a:pt x="47" y="233"/>
                  <a:pt x="49" y="235"/>
                </a:cubicBezTo>
                <a:cubicBezTo>
                  <a:pt x="47" y="239"/>
                  <a:pt x="39" y="241"/>
                  <a:pt x="32" y="241"/>
                </a:cubicBezTo>
                <a:cubicBezTo>
                  <a:pt x="32" y="241"/>
                  <a:pt x="30" y="241"/>
                  <a:pt x="30" y="241"/>
                </a:cubicBezTo>
                <a:cubicBezTo>
                  <a:pt x="30" y="241"/>
                  <a:pt x="30" y="240"/>
                  <a:pt x="30" y="239"/>
                </a:cubicBezTo>
                <a:cubicBezTo>
                  <a:pt x="29" y="239"/>
                  <a:pt x="27" y="240"/>
                  <a:pt x="26" y="239"/>
                </a:cubicBezTo>
                <a:cubicBezTo>
                  <a:pt x="25" y="239"/>
                  <a:pt x="23" y="238"/>
                  <a:pt x="23" y="237"/>
                </a:cubicBezTo>
                <a:cubicBezTo>
                  <a:pt x="22" y="237"/>
                  <a:pt x="22" y="237"/>
                  <a:pt x="21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1" y="237"/>
                  <a:pt x="20" y="237"/>
                  <a:pt x="20" y="237"/>
                </a:cubicBezTo>
                <a:cubicBezTo>
                  <a:pt x="20" y="238"/>
                  <a:pt x="19" y="238"/>
                  <a:pt x="19" y="238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18" y="239"/>
                  <a:pt x="18" y="240"/>
                  <a:pt x="17" y="241"/>
                </a:cubicBezTo>
                <a:cubicBezTo>
                  <a:pt x="17" y="241"/>
                  <a:pt x="17" y="242"/>
                  <a:pt x="17" y="242"/>
                </a:cubicBezTo>
                <a:cubicBezTo>
                  <a:pt x="16" y="244"/>
                  <a:pt x="15" y="244"/>
                  <a:pt x="13" y="244"/>
                </a:cubicBezTo>
                <a:cubicBezTo>
                  <a:pt x="12" y="245"/>
                  <a:pt x="11" y="245"/>
                  <a:pt x="10" y="246"/>
                </a:cubicBezTo>
                <a:cubicBezTo>
                  <a:pt x="10" y="246"/>
                  <a:pt x="9" y="247"/>
                  <a:pt x="9" y="247"/>
                </a:cubicBezTo>
                <a:cubicBezTo>
                  <a:pt x="9" y="247"/>
                  <a:pt x="8" y="248"/>
                  <a:pt x="8" y="248"/>
                </a:cubicBezTo>
                <a:cubicBezTo>
                  <a:pt x="8" y="248"/>
                  <a:pt x="8" y="248"/>
                  <a:pt x="8" y="248"/>
                </a:cubicBezTo>
                <a:cubicBezTo>
                  <a:pt x="10" y="248"/>
                  <a:pt x="11" y="250"/>
                  <a:pt x="10" y="253"/>
                </a:cubicBezTo>
                <a:cubicBezTo>
                  <a:pt x="11" y="255"/>
                  <a:pt x="12" y="256"/>
                  <a:pt x="13" y="258"/>
                </a:cubicBezTo>
                <a:cubicBezTo>
                  <a:pt x="13" y="263"/>
                  <a:pt x="13" y="263"/>
                  <a:pt x="13" y="263"/>
                </a:cubicBezTo>
                <a:cubicBezTo>
                  <a:pt x="14" y="262"/>
                  <a:pt x="14" y="264"/>
                  <a:pt x="14" y="264"/>
                </a:cubicBezTo>
                <a:cubicBezTo>
                  <a:pt x="14" y="264"/>
                  <a:pt x="15" y="264"/>
                  <a:pt x="15" y="264"/>
                </a:cubicBezTo>
                <a:cubicBezTo>
                  <a:pt x="16" y="265"/>
                  <a:pt x="15" y="267"/>
                  <a:pt x="15" y="268"/>
                </a:cubicBezTo>
                <a:cubicBezTo>
                  <a:pt x="15" y="268"/>
                  <a:pt x="16" y="267"/>
                  <a:pt x="16" y="268"/>
                </a:cubicBezTo>
                <a:cubicBezTo>
                  <a:pt x="17" y="268"/>
                  <a:pt x="16" y="270"/>
                  <a:pt x="16" y="270"/>
                </a:cubicBezTo>
                <a:cubicBezTo>
                  <a:pt x="17" y="271"/>
                  <a:pt x="17" y="270"/>
                  <a:pt x="18" y="271"/>
                </a:cubicBezTo>
                <a:cubicBezTo>
                  <a:pt x="18" y="272"/>
                  <a:pt x="17" y="273"/>
                  <a:pt x="18" y="274"/>
                </a:cubicBezTo>
                <a:cubicBezTo>
                  <a:pt x="19" y="274"/>
                  <a:pt x="20" y="275"/>
                  <a:pt x="20" y="277"/>
                </a:cubicBezTo>
                <a:cubicBezTo>
                  <a:pt x="20" y="283"/>
                  <a:pt x="20" y="283"/>
                  <a:pt x="20" y="283"/>
                </a:cubicBezTo>
                <a:cubicBezTo>
                  <a:pt x="18" y="288"/>
                  <a:pt x="13" y="289"/>
                  <a:pt x="13" y="294"/>
                </a:cubicBezTo>
                <a:cubicBezTo>
                  <a:pt x="13" y="295"/>
                  <a:pt x="14" y="296"/>
                  <a:pt x="15" y="296"/>
                </a:cubicBezTo>
                <a:cubicBezTo>
                  <a:pt x="16" y="296"/>
                  <a:pt x="17" y="297"/>
                  <a:pt x="16" y="298"/>
                </a:cubicBezTo>
                <a:cubicBezTo>
                  <a:pt x="14" y="298"/>
                  <a:pt x="12" y="298"/>
                  <a:pt x="12" y="301"/>
                </a:cubicBezTo>
                <a:cubicBezTo>
                  <a:pt x="11" y="301"/>
                  <a:pt x="9" y="301"/>
                  <a:pt x="9" y="302"/>
                </a:cubicBezTo>
                <a:cubicBezTo>
                  <a:pt x="5" y="302"/>
                  <a:pt x="4" y="304"/>
                  <a:pt x="1" y="305"/>
                </a:cubicBezTo>
                <a:cubicBezTo>
                  <a:pt x="0" y="310"/>
                  <a:pt x="2" y="313"/>
                  <a:pt x="3" y="315"/>
                </a:cubicBezTo>
                <a:cubicBezTo>
                  <a:pt x="5" y="315"/>
                  <a:pt x="5" y="315"/>
                  <a:pt x="5" y="315"/>
                </a:cubicBezTo>
                <a:cubicBezTo>
                  <a:pt x="6" y="316"/>
                  <a:pt x="5" y="318"/>
                  <a:pt x="7" y="318"/>
                </a:cubicBezTo>
                <a:cubicBezTo>
                  <a:pt x="7" y="319"/>
                  <a:pt x="8" y="320"/>
                  <a:pt x="8" y="323"/>
                </a:cubicBezTo>
                <a:cubicBezTo>
                  <a:pt x="8" y="324"/>
                  <a:pt x="6" y="323"/>
                  <a:pt x="5" y="324"/>
                </a:cubicBezTo>
                <a:cubicBezTo>
                  <a:pt x="4" y="324"/>
                  <a:pt x="5" y="324"/>
                  <a:pt x="4" y="325"/>
                </a:cubicBezTo>
                <a:cubicBezTo>
                  <a:pt x="4" y="326"/>
                  <a:pt x="4" y="327"/>
                  <a:pt x="3" y="326"/>
                </a:cubicBezTo>
                <a:cubicBezTo>
                  <a:pt x="3" y="329"/>
                  <a:pt x="3" y="329"/>
                  <a:pt x="3" y="329"/>
                </a:cubicBezTo>
                <a:cubicBezTo>
                  <a:pt x="4" y="329"/>
                  <a:pt x="4" y="330"/>
                  <a:pt x="5" y="330"/>
                </a:cubicBezTo>
                <a:cubicBezTo>
                  <a:pt x="6" y="330"/>
                  <a:pt x="7" y="330"/>
                  <a:pt x="7" y="331"/>
                </a:cubicBezTo>
                <a:cubicBezTo>
                  <a:pt x="7" y="331"/>
                  <a:pt x="8" y="331"/>
                  <a:pt x="8" y="332"/>
                </a:cubicBezTo>
                <a:cubicBezTo>
                  <a:pt x="9" y="333"/>
                  <a:pt x="10" y="332"/>
                  <a:pt x="10" y="334"/>
                </a:cubicBezTo>
                <a:cubicBezTo>
                  <a:pt x="11" y="334"/>
                  <a:pt x="12" y="334"/>
                  <a:pt x="12" y="335"/>
                </a:cubicBezTo>
                <a:cubicBezTo>
                  <a:pt x="10" y="340"/>
                  <a:pt x="14" y="341"/>
                  <a:pt x="15" y="345"/>
                </a:cubicBezTo>
                <a:cubicBezTo>
                  <a:pt x="15" y="347"/>
                  <a:pt x="12" y="346"/>
                  <a:pt x="13" y="349"/>
                </a:cubicBezTo>
                <a:cubicBezTo>
                  <a:pt x="13" y="351"/>
                  <a:pt x="15" y="351"/>
                  <a:pt x="16" y="352"/>
                </a:cubicBezTo>
                <a:cubicBezTo>
                  <a:pt x="16" y="354"/>
                  <a:pt x="20" y="353"/>
                  <a:pt x="19" y="357"/>
                </a:cubicBezTo>
                <a:cubicBezTo>
                  <a:pt x="19" y="360"/>
                  <a:pt x="17" y="360"/>
                  <a:pt x="18" y="364"/>
                </a:cubicBezTo>
                <a:cubicBezTo>
                  <a:pt x="19" y="365"/>
                  <a:pt x="20" y="366"/>
                  <a:pt x="20" y="368"/>
                </a:cubicBezTo>
                <a:cubicBezTo>
                  <a:pt x="23" y="368"/>
                  <a:pt x="23" y="368"/>
                  <a:pt x="23" y="368"/>
                </a:cubicBezTo>
                <a:cubicBezTo>
                  <a:pt x="21" y="371"/>
                  <a:pt x="17" y="372"/>
                  <a:pt x="14" y="374"/>
                </a:cubicBezTo>
                <a:cubicBezTo>
                  <a:pt x="14" y="377"/>
                  <a:pt x="10" y="375"/>
                  <a:pt x="10" y="378"/>
                </a:cubicBezTo>
                <a:cubicBezTo>
                  <a:pt x="9" y="379"/>
                  <a:pt x="7" y="378"/>
                  <a:pt x="7" y="380"/>
                </a:cubicBezTo>
                <a:cubicBezTo>
                  <a:pt x="7" y="381"/>
                  <a:pt x="6" y="381"/>
                  <a:pt x="5" y="381"/>
                </a:cubicBezTo>
                <a:cubicBezTo>
                  <a:pt x="4" y="381"/>
                  <a:pt x="4" y="381"/>
                  <a:pt x="4" y="381"/>
                </a:cubicBezTo>
                <a:cubicBezTo>
                  <a:pt x="4" y="383"/>
                  <a:pt x="4" y="385"/>
                  <a:pt x="3" y="385"/>
                </a:cubicBezTo>
                <a:cubicBezTo>
                  <a:pt x="3" y="388"/>
                  <a:pt x="5" y="389"/>
                  <a:pt x="4" y="392"/>
                </a:cubicBezTo>
                <a:cubicBezTo>
                  <a:pt x="7" y="392"/>
                  <a:pt x="7" y="396"/>
                  <a:pt x="7" y="400"/>
                </a:cubicBezTo>
                <a:cubicBezTo>
                  <a:pt x="9" y="400"/>
                  <a:pt x="8" y="402"/>
                  <a:pt x="9" y="403"/>
                </a:cubicBezTo>
                <a:cubicBezTo>
                  <a:pt x="9" y="403"/>
                  <a:pt x="10" y="403"/>
                  <a:pt x="10" y="403"/>
                </a:cubicBezTo>
                <a:cubicBezTo>
                  <a:pt x="11" y="403"/>
                  <a:pt x="10" y="404"/>
                  <a:pt x="10" y="404"/>
                </a:cubicBezTo>
                <a:cubicBezTo>
                  <a:pt x="10" y="405"/>
                  <a:pt x="11" y="404"/>
                  <a:pt x="12" y="404"/>
                </a:cubicBezTo>
                <a:cubicBezTo>
                  <a:pt x="12" y="405"/>
                  <a:pt x="11" y="406"/>
                  <a:pt x="12" y="407"/>
                </a:cubicBezTo>
                <a:cubicBezTo>
                  <a:pt x="13" y="407"/>
                  <a:pt x="13" y="408"/>
                  <a:pt x="14" y="408"/>
                </a:cubicBezTo>
                <a:cubicBezTo>
                  <a:pt x="15" y="408"/>
                  <a:pt x="15" y="408"/>
                  <a:pt x="15" y="409"/>
                </a:cubicBezTo>
                <a:cubicBezTo>
                  <a:pt x="16" y="409"/>
                  <a:pt x="17" y="410"/>
                  <a:pt x="16" y="411"/>
                </a:cubicBezTo>
                <a:cubicBezTo>
                  <a:pt x="20" y="409"/>
                  <a:pt x="19" y="413"/>
                  <a:pt x="19" y="415"/>
                </a:cubicBezTo>
                <a:cubicBezTo>
                  <a:pt x="19" y="417"/>
                  <a:pt x="19" y="417"/>
                  <a:pt x="19" y="417"/>
                </a:cubicBezTo>
                <a:cubicBezTo>
                  <a:pt x="19" y="419"/>
                  <a:pt x="16" y="418"/>
                  <a:pt x="16" y="422"/>
                </a:cubicBezTo>
                <a:cubicBezTo>
                  <a:pt x="18" y="426"/>
                  <a:pt x="12" y="423"/>
                  <a:pt x="14" y="426"/>
                </a:cubicBezTo>
                <a:cubicBezTo>
                  <a:pt x="12" y="428"/>
                  <a:pt x="10" y="429"/>
                  <a:pt x="10" y="433"/>
                </a:cubicBezTo>
                <a:cubicBezTo>
                  <a:pt x="10" y="433"/>
                  <a:pt x="9" y="433"/>
                  <a:pt x="9" y="433"/>
                </a:cubicBezTo>
                <a:cubicBezTo>
                  <a:pt x="9" y="436"/>
                  <a:pt x="12" y="438"/>
                  <a:pt x="13" y="441"/>
                </a:cubicBezTo>
                <a:cubicBezTo>
                  <a:pt x="13" y="444"/>
                  <a:pt x="16" y="444"/>
                  <a:pt x="16" y="446"/>
                </a:cubicBezTo>
                <a:cubicBezTo>
                  <a:pt x="19" y="446"/>
                  <a:pt x="17" y="450"/>
                  <a:pt x="20" y="450"/>
                </a:cubicBezTo>
                <a:cubicBezTo>
                  <a:pt x="19" y="453"/>
                  <a:pt x="22" y="453"/>
                  <a:pt x="21" y="457"/>
                </a:cubicBezTo>
                <a:cubicBezTo>
                  <a:pt x="23" y="461"/>
                  <a:pt x="27" y="462"/>
                  <a:pt x="31" y="464"/>
                </a:cubicBezTo>
                <a:cubicBezTo>
                  <a:pt x="35" y="465"/>
                  <a:pt x="36" y="462"/>
                  <a:pt x="41" y="463"/>
                </a:cubicBezTo>
                <a:cubicBezTo>
                  <a:pt x="40" y="467"/>
                  <a:pt x="43" y="467"/>
                  <a:pt x="43" y="469"/>
                </a:cubicBezTo>
                <a:cubicBezTo>
                  <a:pt x="44" y="469"/>
                  <a:pt x="45" y="469"/>
                  <a:pt x="46" y="469"/>
                </a:cubicBezTo>
                <a:cubicBezTo>
                  <a:pt x="51" y="469"/>
                  <a:pt x="53" y="471"/>
                  <a:pt x="57" y="472"/>
                </a:cubicBezTo>
                <a:cubicBezTo>
                  <a:pt x="59" y="470"/>
                  <a:pt x="61" y="468"/>
                  <a:pt x="64" y="467"/>
                </a:cubicBezTo>
                <a:cubicBezTo>
                  <a:pt x="64" y="468"/>
                  <a:pt x="65" y="469"/>
                  <a:pt x="67" y="469"/>
                </a:cubicBezTo>
                <a:cubicBezTo>
                  <a:pt x="68" y="469"/>
                  <a:pt x="67" y="470"/>
                  <a:pt x="68" y="470"/>
                </a:cubicBezTo>
                <a:cubicBezTo>
                  <a:pt x="68" y="471"/>
                  <a:pt x="69" y="470"/>
                  <a:pt x="69" y="470"/>
                </a:cubicBezTo>
                <a:cubicBezTo>
                  <a:pt x="69" y="471"/>
                  <a:pt x="69" y="472"/>
                  <a:pt x="69" y="472"/>
                </a:cubicBezTo>
                <a:cubicBezTo>
                  <a:pt x="69" y="472"/>
                  <a:pt x="71" y="471"/>
                  <a:pt x="71" y="472"/>
                </a:cubicBezTo>
                <a:cubicBezTo>
                  <a:pt x="72" y="472"/>
                  <a:pt x="71" y="473"/>
                  <a:pt x="73" y="473"/>
                </a:cubicBezTo>
                <a:cubicBezTo>
                  <a:pt x="74" y="473"/>
                  <a:pt x="74" y="473"/>
                  <a:pt x="74" y="473"/>
                </a:cubicBezTo>
                <a:cubicBezTo>
                  <a:pt x="75" y="473"/>
                  <a:pt x="76" y="471"/>
                  <a:pt x="79" y="472"/>
                </a:cubicBezTo>
                <a:cubicBezTo>
                  <a:pt x="79" y="473"/>
                  <a:pt x="80" y="473"/>
                  <a:pt x="81" y="473"/>
                </a:cubicBezTo>
                <a:cubicBezTo>
                  <a:pt x="83" y="473"/>
                  <a:pt x="83" y="474"/>
                  <a:pt x="85" y="474"/>
                </a:cubicBezTo>
                <a:cubicBezTo>
                  <a:pt x="92" y="474"/>
                  <a:pt x="92" y="474"/>
                  <a:pt x="92" y="474"/>
                </a:cubicBezTo>
                <a:cubicBezTo>
                  <a:pt x="92" y="475"/>
                  <a:pt x="93" y="475"/>
                  <a:pt x="93" y="476"/>
                </a:cubicBezTo>
                <a:cubicBezTo>
                  <a:pt x="93" y="476"/>
                  <a:pt x="94" y="477"/>
                  <a:pt x="93" y="478"/>
                </a:cubicBezTo>
                <a:cubicBezTo>
                  <a:pt x="97" y="477"/>
                  <a:pt x="98" y="479"/>
                  <a:pt x="101" y="479"/>
                </a:cubicBezTo>
                <a:cubicBezTo>
                  <a:pt x="101" y="481"/>
                  <a:pt x="103" y="480"/>
                  <a:pt x="103" y="481"/>
                </a:cubicBezTo>
                <a:cubicBezTo>
                  <a:pt x="105" y="482"/>
                  <a:pt x="105" y="483"/>
                  <a:pt x="107" y="483"/>
                </a:cubicBezTo>
                <a:cubicBezTo>
                  <a:pt x="107" y="487"/>
                  <a:pt x="102" y="486"/>
                  <a:pt x="102" y="491"/>
                </a:cubicBezTo>
                <a:cubicBezTo>
                  <a:pt x="99" y="492"/>
                  <a:pt x="99" y="495"/>
                  <a:pt x="97" y="497"/>
                </a:cubicBezTo>
                <a:cubicBezTo>
                  <a:pt x="97" y="498"/>
                  <a:pt x="97" y="498"/>
                  <a:pt x="97" y="499"/>
                </a:cubicBezTo>
                <a:cubicBezTo>
                  <a:pt x="97" y="499"/>
                  <a:pt x="96" y="498"/>
                  <a:pt x="96" y="499"/>
                </a:cubicBezTo>
                <a:cubicBezTo>
                  <a:pt x="96" y="499"/>
                  <a:pt x="96" y="500"/>
                  <a:pt x="96" y="500"/>
                </a:cubicBezTo>
                <a:cubicBezTo>
                  <a:pt x="96" y="500"/>
                  <a:pt x="95" y="500"/>
                  <a:pt x="95" y="500"/>
                </a:cubicBezTo>
                <a:cubicBezTo>
                  <a:pt x="94" y="500"/>
                  <a:pt x="95" y="501"/>
                  <a:pt x="95" y="501"/>
                </a:cubicBezTo>
                <a:cubicBezTo>
                  <a:pt x="94" y="501"/>
                  <a:pt x="93" y="501"/>
                  <a:pt x="93" y="501"/>
                </a:cubicBezTo>
                <a:cubicBezTo>
                  <a:pt x="93" y="502"/>
                  <a:pt x="94" y="503"/>
                  <a:pt x="92" y="503"/>
                </a:cubicBezTo>
                <a:cubicBezTo>
                  <a:pt x="92" y="505"/>
                  <a:pt x="91" y="505"/>
                  <a:pt x="90" y="506"/>
                </a:cubicBezTo>
                <a:cubicBezTo>
                  <a:pt x="90" y="506"/>
                  <a:pt x="90" y="507"/>
                  <a:pt x="90" y="507"/>
                </a:cubicBezTo>
                <a:cubicBezTo>
                  <a:pt x="90" y="507"/>
                  <a:pt x="89" y="507"/>
                  <a:pt x="89" y="507"/>
                </a:cubicBezTo>
                <a:cubicBezTo>
                  <a:pt x="88" y="508"/>
                  <a:pt x="88" y="509"/>
                  <a:pt x="87" y="510"/>
                </a:cubicBezTo>
                <a:cubicBezTo>
                  <a:pt x="87" y="510"/>
                  <a:pt x="86" y="509"/>
                  <a:pt x="86" y="510"/>
                </a:cubicBezTo>
                <a:cubicBezTo>
                  <a:pt x="86" y="510"/>
                  <a:pt x="86" y="512"/>
                  <a:pt x="86" y="512"/>
                </a:cubicBezTo>
                <a:cubicBezTo>
                  <a:pt x="86" y="512"/>
                  <a:pt x="85" y="512"/>
                  <a:pt x="85" y="512"/>
                </a:cubicBezTo>
                <a:cubicBezTo>
                  <a:pt x="85" y="512"/>
                  <a:pt x="85" y="513"/>
                  <a:pt x="85" y="513"/>
                </a:cubicBezTo>
                <a:cubicBezTo>
                  <a:pt x="85" y="513"/>
                  <a:pt x="84" y="513"/>
                  <a:pt x="84" y="513"/>
                </a:cubicBezTo>
                <a:cubicBezTo>
                  <a:pt x="83" y="514"/>
                  <a:pt x="84" y="516"/>
                  <a:pt x="82" y="516"/>
                </a:cubicBezTo>
                <a:cubicBezTo>
                  <a:pt x="83" y="523"/>
                  <a:pt x="81" y="529"/>
                  <a:pt x="80" y="535"/>
                </a:cubicBezTo>
                <a:cubicBezTo>
                  <a:pt x="77" y="535"/>
                  <a:pt x="79" y="539"/>
                  <a:pt x="76" y="539"/>
                </a:cubicBezTo>
                <a:cubicBezTo>
                  <a:pt x="76" y="540"/>
                  <a:pt x="75" y="541"/>
                  <a:pt x="74" y="541"/>
                </a:cubicBezTo>
                <a:cubicBezTo>
                  <a:pt x="73" y="542"/>
                  <a:pt x="74" y="543"/>
                  <a:pt x="74" y="544"/>
                </a:cubicBezTo>
                <a:cubicBezTo>
                  <a:pt x="74" y="544"/>
                  <a:pt x="73" y="544"/>
                  <a:pt x="73" y="544"/>
                </a:cubicBezTo>
                <a:cubicBezTo>
                  <a:pt x="72" y="544"/>
                  <a:pt x="73" y="546"/>
                  <a:pt x="73" y="546"/>
                </a:cubicBezTo>
                <a:cubicBezTo>
                  <a:pt x="72" y="547"/>
                  <a:pt x="71" y="547"/>
                  <a:pt x="70" y="547"/>
                </a:cubicBezTo>
                <a:cubicBezTo>
                  <a:pt x="70" y="550"/>
                  <a:pt x="67" y="550"/>
                  <a:pt x="67" y="552"/>
                </a:cubicBezTo>
                <a:cubicBezTo>
                  <a:pt x="68" y="552"/>
                  <a:pt x="68" y="554"/>
                  <a:pt x="67" y="555"/>
                </a:cubicBezTo>
                <a:cubicBezTo>
                  <a:pt x="66" y="559"/>
                  <a:pt x="69" y="560"/>
                  <a:pt x="68" y="565"/>
                </a:cubicBezTo>
                <a:cubicBezTo>
                  <a:pt x="67" y="568"/>
                  <a:pt x="66" y="571"/>
                  <a:pt x="65" y="574"/>
                </a:cubicBezTo>
                <a:cubicBezTo>
                  <a:pt x="65" y="577"/>
                  <a:pt x="66" y="580"/>
                  <a:pt x="65" y="582"/>
                </a:cubicBezTo>
                <a:cubicBezTo>
                  <a:pt x="65" y="583"/>
                  <a:pt x="63" y="584"/>
                  <a:pt x="64" y="587"/>
                </a:cubicBezTo>
                <a:cubicBezTo>
                  <a:pt x="64" y="587"/>
                  <a:pt x="65" y="588"/>
                  <a:pt x="65" y="588"/>
                </a:cubicBezTo>
                <a:cubicBezTo>
                  <a:pt x="65" y="589"/>
                  <a:pt x="64" y="588"/>
                  <a:pt x="64" y="589"/>
                </a:cubicBezTo>
                <a:cubicBezTo>
                  <a:pt x="64" y="590"/>
                  <a:pt x="64" y="592"/>
                  <a:pt x="64" y="593"/>
                </a:cubicBezTo>
                <a:cubicBezTo>
                  <a:pt x="66" y="594"/>
                  <a:pt x="67" y="593"/>
                  <a:pt x="69" y="594"/>
                </a:cubicBezTo>
                <a:cubicBezTo>
                  <a:pt x="72" y="595"/>
                  <a:pt x="75" y="596"/>
                  <a:pt x="79" y="595"/>
                </a:cubicBezTo>
                <a:cubicBezTo>
                  <a:pt x="79" y="593"/>
                  <a:pt x="81" y="594"/>
                  <a:pt x="82" y="594"/>
                </a:cubicBezTo>
                <a:cubicBezTo>
                  <a:pt x="89" y="593"/>
                  <a:pt x="96" y="594"/>
                  <a:pt x="101" y="593"/>
                </a:cubicBezTo>
                <a:cubicBezTo>
                  <a:pt x="106" y="591"/>
                  <a:pt x="104" y="596"/>
                  <a:pt x="109" y="595"/>
                </a:cubicBezTo>
                <a:cubicBezTo>
                  <a:pt x="110" y="594"/>
                  <a:pt x="110" y="594"/>
                  <a:pt x="112" y="594"/>
                </a:cubicBezTo>
                <a:cubicBezTo>
                  <a:pt x="113" y="594"/>
                  <a:pt x="113" y="593"/>
                  <a:pt x="114" y="593"/>
                </a:cubicBezTo>
                <a:cubicBezTo>
                  <a:pt x="116" y="593"/>
                  <a:pt x="116" y="591"/>
                  <a:pt x="117" y="590"/>
                </a:cubicBezTo>
                <a:cubicBezTo>
                  <a:pt x="117" y="590"/>
                  <a:pt x="119" y="590"/>
                  <a:pt x="119" y="590"/>
                </a:cubicBezTo>
                <a:cubicBezTo>
                  <a:pt x="119" y="590"/>
                  <a:pt x="119" y="590"/>
                  <a:pt x="119" y="590"/>
                </a:cubicBezTo>
                <a:cubicBezTo>
                  <a:pt x="119" y="589"/>
                  <a:pt x="119" y="589"/>
                  <a:pt x="118" y="589"/>
                </a:cubicBezTo>
                <a:cubicBezTo>
                  <a:pt x="118" y="589"/>
                  <a:pt x="118" y="588"/>
                  <a:pt x="118" y="588"/>
                </a:cubicBezTo>
                <a:cubicBezTo>
                  <a:pt x="118" y="587"/>
                  <a:pt x="119" y="587"/>
                  <a:pt x="119" y="587"/>
                </a:cubicBezTo>
                <a:cubicBezTo>
                  <a:pt x="119" y="585"/>
                  <a:pt x="119" y="585"/>
                  <a:pt x="119" y="585"/>
                </a:cubicBezTo>
                <a:cubicBezTo>
                  <a:pt x="119" y="585"/>
                  <a:pt x="118" y="585"/>
                  <a:pt x="117" y="585"/>
                </a:cubicBezTo>
                <a:cubicBezTo>
                  <a:pt x="117" y="585"/>
                  <a:pt x="116" y="585"/>
                  <a:pt x="116" y="585"/>
                </a:cubicBezTo>
                <a:cubicBezTo>
                  <a:pt x="116" y="585"/>
                  <a:pt x="115" y="585"/>
                  <a:pt x="115" y="585"/>
                </a:cubicBezTo>
                <a:cubicBezTo>
                  <a:pt x="115" y="585"/>
                  <a:pt x="115" y="585"/>
                  <a:pt x="115" y="585"/>
                </a:cubicBezTo>
                <a:cubicBezTo>
                  <a:pt x="115" y="585"/>
                  <a:pt x="115" y="585"/>
                  <a:pt x="114" y="585"/>
                </a:cubicBezTo>
                <a:cubicBezTo>
                  <a:pt x="114" y="585"/>
                  <a:pt x="114" y="585"/>
                  <a:pt x="114" y="585"/>
                </a:cubicBezTo>
                <a:cubicBezTo>
                  <a:pt x="114" y="585"/>
                  <a:pt x="114" y="585"/>
                  <a:pt x="114" y="585"/>
                </a:cubicBezTo>
                <a:cubicBezTo>
                  <a:pt x="114" y="585"/>
                  <a:pt x="114" y="585"/>
                  <a:pt x="114" y="585"/>
                </a:cubicBezTo>
                <a:cubicBezTo>
                  <a:pt x="114" y="585"/>
                  <a:pt x="113" y="585"/>
                  <a:pt x="113" y="585"/>
                </a:cubicBezTo>
                <a:cubicBezTo>
                  <a:pt x="113" y="585"/>
                  <a:pt x="113" y="585"/>
                  <a:pt x="113" y="585"/>
                </a:cubicBezTo>
                <a:cubicBezTo>
                  <a:pt x="113" y="585"/>
                  <a:pt x="113" y="585"/>
                  <a:pt x="113" y="585"/>
                </a:cubicBezTo>
                <a:cubicBezTo>
                  <a:pt x="113" y="585"/>
                  <a:pt x="113" y="585"/>
                  <a:pt x="113" y="585"/>
                </a:cubicBezTo>
                <a:cubicBezTo>
                  <a:pt x="113" y="584"/>
                  <a:pt x="113" y="584"/>
                  <a:pt x="113" y="584"/>
                </a:cubicBezTo>
                <a:cubicBezTo>
                  <a:pt x="115" y="584"/>
                  <a:pt x="114" y="582"/>
                  <a:pt x="114" y="582"/>
                </a:cubicBezTo>
                <a:cubicBezTo>
                  <a:pt x="114" y="581"/>
                  <a:pt x="115" y="582"/>
                  <a:pt x="115" y="582"/>
                </a:cubicBezTo>
                <a:cubicBezTo>
                  <a:pt x="116" y="582"/>
                  <a:pt x="115" y="580"/>
                  <a:pt x="115" y="580"/>
                </a:cubicBezTo>
                <a:cubicBezTo>
                  <a:pt x="116" y="580"/>
                  <a:pt x="116" y="580"/>
                  <a:pt x="116" y="580"/>
                </a:cubicBezTo>
                <a:cubicBezTo>
                  <a:pt x="116" y="580"/>
                  <a:pt x="116" y="580"/>
                  <a:pt x="116" y="580"/>
                </a:cubicBezTo>
                <a:cubicBezTo>
                  <a:pt x="116" y="580"/>
                  <a:pt x="117" y="580"/>
                  <a:pt x="117" y="580"/>
                </a:cubicBezTo>
                <a:cubicBezTo>
                  <a:pt x="117" y="580"/>
                  <a:pt x="117" y="580"/>
                  <a:pt x="117" y="580"/>
                </a:cubicBezTo>
                <a:cubicBezTo>
                  <a:pt x="117" y="580"/>
                  <a:pt x="117" y="580"/>
                  <a:pt x="118" y="580"/>
                </a:cubicBezTo>
                <a:cubicBezTo>
                  <a:pt x="118" y="580"/>
                  <a:pt x="118" y="580"/>
                  <a:pt x="118" y="580"/>
                </a:cubicBezTo>
                <a:cubicBezTo>
                  <a:pt x="118" y="580"/>
                  <a:pt x="118" y="580"/>
                  <a:pt x="118" y="580"/>
                </a:cubicBezTo>
                <a:cubicBezTo>
                  <a:pt x="118" y="580"/>
                  <a:pt x="118" y="580"/>
                  <a:pt x="118" y="580"/>
                </a:cubicBezTo>
                <a:cubicBezTo>
                  <a:pt x="119" y="580"/>
                  <a:pt x="119" y="580"/>
                  <a:pt x="119" y="580"/>
                </a:cubicBezTo>
                <a:cubicBezTo>
                  <a:pt x="119" y="580"/>
                  <a:pt x="119" y="580"/>
                  <a:pt x="119" y="580"/>
                </a:cubicBezTo>
                <a:cubicBezTo>
                  <a:pt x="119" y="580"/>
                  <a:pt x="119" y="580"/>
                  <a:pt x="119" y="580"/>
                </a:cubicBezTo>
                <a:cubicBezTo>
                  <a:pt x="120" y="580"/>
                  <a:pt x="120" y="580"/>
                  <a:pt x="120" y="580"/>
                </a:cubicBezTo>
                <a:cubicBezTo>
                  <a:pt x="120" y="580"/>
                  <a:pt x="120" y="580"/>
                  <a:pt x="120" y="580"/>
                </a:cubicBezTo>
                <a:cubicBezTo>
                  <a:pt x="120" y="580"/>
                  <a:pt x="120" y="580"/>
                  <a:pt x="120" y="580"/>
                </a:cubicBezTo>
                <a:cubicBezTo>
                  <a:pt x="120" y="580"/>
                  <a:pt x="121" y="581"/>
                  <a:pt x="121" y="581"/>
                </a:cubicBezTo>
                <a:cubicBezTo>
                  <a:pt x="121" y="581"/>
                  <a:pt x="121" y="581"/>
                  <a:pt x="121" y="581"/>
                </a:cubicBezTo>
                <a:cubicBezTo>
                  <a:pt x="121" y="581"/>
                  <a:pt x="121" y="581"/>
                  <a:pt x="121" y="581"/>
                </a:cubicBezTo>
                <a:cubicBezTo>
                  <a:pt x="121" y="581"/>
                  <a:pt x="121" y="581"/>
                  <a:pt x="122" y="581"/>
                </a:cubicBezTo>
                <a:cubicBezTo>
                  <a:pt x="122" y="581"/>
                  <a:pt x="122" y="581"/>
                  <a:pt x="122" y="581"/>
                </a:cubicBezTo>
                <a:cubicBezTo>
                  <a:pt x="122" y="581"/>
                  <a:pt x="122" y="581"/>
                  <a:pt x="122" y="581"/>
                </a:cubicBezTo>
                <a:cubicBezTo>
                  <a:pt x="122" y="582"/>
                  <a:pt x="122" y="582"/>
                  <a:pt x="122" y="582"/>
                </a:cubicBezTo>
                <a:cubicBezTo>
                  <a:pt x="122" y="582"/>
                  <a:pt x="122" y="582"/>
                  <a:pt x="122" y="582"/>
                </a:cubicBezTo>
                <a:cubicBezTo>
                  <a:pt x="123" y="582"/>
                  <a:pt x="123" y="582"/>
                  <a:pt x="123" y="582"/>
                </a:cubicBezTo>
                <a:cubicBezTo>
                  <a:pt x="123" y="582"/>
                  <a:pt x="123" y="582"/>
                  <a:pt x="123" y="582"/>
                </a:cubicBezTo>
                <a:cubicBezTo>
                  <a:pt x="123" y="582"/>
                  <a:pt x="123" y="582"/>
                  <a:pt x="123" y="582"/>
                </a:cubicBezTo>
                <a:cubicBezTo>
                  <a:pt x="123" y="583"/>
                  <a:pt x="123" y="583"/>
                  <a:pt x="123" y="583"/>
                </a:cubicBezTo>
                <a:cubicBezTo>
                  <a:pt x="123" y="583"/>
                  <a:pt x="123" y="583"/>
                  <a:pt x="123" y="583"/>
                </a:cubicBezTo>
                <a:cubicBezTo>
                  <a:pt x="123" y="583"/>
                  <a:pt x="123" y="583"/>
                  <a:pt x="123" y="583"/>
                </a:cubicBezTo>
                <a:cubicBezTo>
                  <a:pt x="124" y="583"/>
                  <a:pt x="124" y="584"/>
                  <a:pt x="124" y="584"/>
                </a:cubicBezTo>
                <a:cubicBezTo>
                  <a:pt x="125" y="584"/>
                  <a:pt x="125" y="584"/>
                  <a:pt x="125" y="584"/>
                </a:cubicBezTo>
                <a:cubicBezTo>
                  <a:pt x="126" y="584"/>
                  <a:pt x="126" y="585"/>
                  <a:pt x="127" y="585"/>
                </a:cubicBezTo>
                <a:cubicBezTo>
                  <a:pt x="127" y="585"/>
                  <a:pt x="127" y="585"/>
                  <a:pt x="127" y="585"/>
                </a:cubicBezTo>
                <a:cubicBezTo>
                  <a:pt x="128" y="585"/>
                  <a:pt x="128" y="585"/>
                  <a:pt x="129" y="585"/>
                </a:cubicBezTo>
                <a:cubicBezTo>
                  <a:pt x="131" y="586"/>
                  <a:pt x="131" y="587"/>
                  <a:pt x="132" y="588"/>
                </a:cubicBezTo>
                <a:cubicBezTo>
                  <a:pt x="132" y="591"/>
                  <a:pt x="135" y="590"/>
                  <a:pt x="136" y="591"/>
                </a:cubicBezTo>
                <a:cubicBezTo>
                  <a:pt x="137" y="589"/>
                  <a:pt x="142" y="591"/>
                  <a:pt x="145" y="590"/>
                </a:cubicBezTo>
                <a:cubicBezTo>
                  <a:pt x="145" y="591"/>
                  <a:pt x="146" y="591"/>
                  <a:pt x="147" y="591"/>
                </a:cubicBezTo>
                <a:cubicBezTo>
                  <a:pt x="148" y="591"/>
                  <a:pt x="148" y="592"/>
                  <a:pt x="148" y="593"/>
                </a:cubicBezTo>
                <a:cubicBezTo>
                  <a:pt x="150" y="593"/>
                  <a:pt x="153" y="593"/>
                  <a:pt x="154" y="594"/>
                </a:cubicBezTo>
                <a:cubicBezTo>
                  <a:pt x="154" y="594"/>
                  <a:pt x="155" y="594"/>
                  <a:pt x="155" y="595"/>
                </a:cubicBezTo>
                <a:cubicBezTo>
                  <a:pt x="155" y="595"/>
                  <a:pt x="155" y="595"/>
                  <a:pt x="155" y="595"/>
                </a:cubicBezTo>
                <a:cubicBezTo>
                  <a:pt x="155" y="595"/>
                  <a:pt x="155" y="595"/>
                  <a:pt x="155" y="595"/>
                </a:cubicBezTo>
                <a:cubicBezTo>
                  <a:pt x="155" y="595"/>
                  <a:pt x="155" y="596"/>
                  <a:pt x="155" y="596"/>
                </a:cubicBezTo>
                <a:cubicBezTo>
                  <a:pt x="155" y="596"/>
                  <a:pt x="155" y="596"/>
                  <a:pt x="155" y="596"/>
                </a:cubicBezTo>
                <a:cubicBezTo>
                  <a:pt x="155" y="596"/>
                  <a:pt x="155" y="596"/>
                  <a:pt x="155" y="596"/>
                </a:cubicBezTo>
                <a:cubicBezTo>
                  <a:pt x="155" y="596"/>
                  <a:pt x="155" y="596"/>
                  <a:pt x="155" y="597"/>
                </a:cubicBezTo>
                <a:cubicBezTo>
                  <a:pt x="155" y="597"/>
                  <a:pt x="155" y="597"/>
                  <a:pt x="155" y="597"/>
                </a:cubicBezTo>
                <a:cubicBezTo>
                  <a:pt x="155" y="597"/>
                  <a:pt x="156" y="597"/>
                  <a:pt x="156" y="597"/>
                </a:cubicBezTo>
                <a:cubicBezTo>
                  <a:pt x="156" y="597"/>
                  <a:pt x="156" y="597"/>
                  <a:pt x="156" y="597"/>
                </a:cubicBezTo>
                <a:cubicBezTo>
                  <a:pt x="156" y="597"/>
                  <a:pt x="156" y="597"/>
                  <a:pt x="156" y="598"/>
                </a:cubicBezTo>
                <a:cubicBezTo>
                  <a:pt x="156" y="598"/>
                  <a:pt x="156" y="598"/>
                  <a:pt x="156" y="598"/>
                </a:cubicBezTo>
                <a:cubicBezTo>
                  <a:pt x="157" y="598"/>
                  <a:pt x="158" y="599"/>
                  <a:pt x="159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159" y="600"/>
                  <a:pt x="159" y="600"/>
                  <a:pt x="159" y="600"/>
                </a:cubicBezTo>
                <a:cubicBezTo>
                  <a:pt x="159" y="601"/>
                  <a:pt x="160" y="601"/>
                  <a:pt x="160" y="601"/>
                </a:cubicBezTo>
                <a:cubicBezTo>
                  <a:pt x="160" y="601"/>
                  <a:pt x="160" y="601"/>
                  <a:pt x="160" y="601"/>
                </a:cubicBezTo>
                <a:cubicBezTo>
                  <a:pt x="160" y="601"/>
                  <a:pt x="160" y="601"/>
                  <a:pt x="160" y="601"/>
                </a:cubicBezTo>
                <a:cubicBezTo>
                  <a:pt x="160" y="602"/>
                  <a:pt x="160" y="602"/>
                  <a:pt x="161" y="602"/>
                </a:cubicBezTo>
                <a:cubicBezTo>
                  <a:pt x="161" y="602"/>
                  <a:pt x="162" y="603"/>
                  <a:pt x="162" y="604"/>
                </a:cubicBezTo>
                <a:cubicBezTo>
                  <a:pt x="163" y="604"/>
                  <a:pt x="163" y="604"/>
                  <a:pt x="163" y="605"/>
                </a:cubicBezTo>
                <a:cubicBezTo>
                  <a:pt x="164" y="605"/>
                  <a:pt x="164" y="605"/>
                  <a:pt x="164" y="606"/>
                </a:cubicBezTo>
                <a:cubicBezTo>
                  <a:pt x="167" y="606"/>
                  <a:pt x="169" y="607"/>
                  <a:pt x="169" y="608"/>
                </a:cubicBezTo>
                <a:cubicBezTo>
                  <a:pt x="170" y="608"/>
                  <a:pt x="170" y="608"/>
                  <a:pt x="170" y="608"/>
                </a:cubicBezTo>
                <a:cubicBezTo>
                  <a:pt x="172" y="608"/>
                  <a:pt x="174" y="607"/>
                  <a:pt x="175" y="607"/>
                </a:cubicBezTo>
                <a:cubicBezTo>
                  <a:pt x="175" y="606"/>
                  <a:pt x="175" y="606"/>
                  <a:pt x="175" y="606"/>
                </a:cubicBezTo>
                <a:cubicBezTo>
                  <a:pt x="176" y="606"/>
                  <a:pt x="176" y="606"/>
                  <a:pt x="177" y="606"/>
                </a:cubicBezTo>
                <a:cubicBezTo>
                  <a:pt x="177" y="606"/>
                  <a:pt x="178" y="605"/>
                  <a:pt x="179" y="605"/>
                </a:cubicBezTo>
                <a:cubicBezTo>
                  <a:pt x="179" y="603"/>
                  <a:pt x="181" y="604"/>
                  <a:pt x="181" y="602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83" y="602"/>
                  <a:pt x="183" y="602"/>
                  <a:pt x="184" y="602"/>
                </a:cubicBezTo>
                <a:cubicBezTo>
                  <a:pt x="184" y="602"/>
                  <a:pt x="184" y="602"/>
                  <a:pt x="184" y="602"/>
                </a:cubicBezTo>
                <a:cubicBezTo>
                  <a:pt x="184" y="603"/>
                  <a:pt x="185" y="605"/>
                  <a:pt x="185" y="605"/>
                </a:cubicBezTo>
                <a:cubicBezTo>
                  <a:pt x="186" y="606"/>
                  <a:pt x="189" y="605"/>
                  <a:pt x="189" y="607"/>
                </a:cubicBezTo>
                <a:cubicBezTo>
                  <a:pt x="190" y="610"/>
                  <a:pt x="191" y="612"/>
                  <a:pt x="191" y="615"/>
                </a:cubicBezTo>
                <a:cubicBezTo>
                  <a:pt x="194" y="615"/>
                  <a:pt x="194" y="618"/>
                  <a:pt x="195" y="620"/>
                </a:cubicBezTo>
                <a:cubicBezTo>
                  <a:pt x="199" y="619"/>
                  <a:pt x="196" y="624"/>
                  <a:pt x="201" y="623"/>
                </a:cubicBezTo>
                <a:cubicBezTo>
                  <a:pt x="200" y="627"/>
                  <a:pt x="203" y="627"/>
                  <a:pt x="203" y="629"/>
                </a:cubicBezTo>
                <a:cubicBezTo>
                  <a:pt x="206" y="630"/>
                  <a:pt x="204" y="625"/>
                  <a:pt x="205" y="623"/>
                </a:cubicBezTo>
                <a:cubicBezTo>
                  <a:pt x="207" y="622"/>
                  <a:pt x="209" y="620"/>
                  <a:pt x="212" y="618"/>
                </a:cubicBezTo>
                <a:cubicBezTo>
                  <a:pt x="213" y="615"/>
                  <a:pt x="217" y="615"/>
                  <a:pt x="217" y="611"/>
                </a:cubicBezTo>
                <a:cubicBezTo>
                  <a:pt x="217" y="610"/>
                  <a:pt x="216" y="610"/>
                  <a:pt x="216" y="609"/>
                </a:cubicBezTo>
                <a:cubicBezTo>
                  <a:pt x="216" y="607"/>
                  <a:pt x="214" y="608"/>
                  <a:pt x="214" y="607"/>
                </a:cubicBezTo>
                <a:cubicBezTo>
                  <a:pt x="214" y="605"/>
                  <a:pt x="215" y="604"/>
                  <a:pt x="216" y="601"/>
                </a:cubicBezTo>
                <a:cubicBezTo>
                  <a:pt x="223" y="601"/>
                  <a:pt x="228" y="602"/>
                  <a:pt x="234" y="602"/>
                </a:cubicBezTo>
                <a:cubicBezTo>
                  <a:pt x="234" y="605"/>
                  <a:pt x="236" y="605"/>
                  <a:pt x="239" y="605"/>
                </a:cubicBezTo>
                <a:cubicBezTo>
                  <a:pt x="238" y="609"/>
                  <a:pt x="241" y="609"/>
                  <a:pt x="241" y="611"/>
                </a:cubicBezTo>
                <a:cubicBezTo>
                  <a:pt x="244" y="611"/>
                  <a:pt x="242" y="616"/>
                  <a:pt x="246" y="615"/>
                </a:cubicBezTo>
                <a:cubicBezTo>
                  <a:pt x="249" y="615"/>
                  <a:pt x="250" y="613"/>
                  <a:pt x="253" y="613"/>
                </a:cubicBezTo>
                <a:cubicBezTo>
                  <a:pt x="254" y="616"/>
                  <a:pt x="258" y="612"/>
                  <a:pt x="261" y="613"/>
                </a:cubicBezTo>
                <a:cubicBezTo>
                  <a:pt x="262" y="613"/>
                  <a:pt x="262" y="612"/>
                  <a:pt x="263" y="612"/>
                </a:cubicBezTo>
                <a:cubicBezTo>
                  <a:pt x="264" y="610"/>
                  <a:pt x="267" y="611"/>
                  <a:pt x="268" y="610"/>
                </a:cubicBezTo>
                <a:cubicBezTo>
                  <a:pt x="269" y="609"/>
                  <a:pt x="269" y="608"/>
                  <a:pt x="269" y="607"/>
                </a:cubicBezTo>
                <a:cubicBezTo>
                  <a:pt x="270" y="607"/>
                  <a:pt x="271" y="607"/>
                  <a:pt x="272" y="606"/>
                </a:cubicBezTo>
                <a:cubicBezTo>
                  <a:pt x="277" y="605"/>
                  <a:pt x="280" y="603"/>
                  <a:pt x="284" y="601"/>
                </a:cubicBezTo>
                <a:cubicBezTo>
                  <a:pt x="292" y="600"/>
                  <a:pt x="299" y="600"/>
                  <a:pt x="308" y="600"/>
                </a:cubicBezTo>
                <a:cubicBezTo>
                  <a:pt x="310" y="597"/>
                  <a:pt x="309" y="592"/>
                  <a:pt x="313" y="591"/>
                </a:cubicBezTo>
                <a:cubicBezTo>
                  <a:pt x="314" y="592"/>
                  <a:pt x="313" y="592"/>
                  <a:pt x="313" y="593"/>
                </a:cubicBezTo>
                <a:cubicBezTo>
                  <a:pt x="314" y="593"/>
                  <a:pt x="315" y="591"/>
                  <a:pt x="315" y="591"/>
                </a:cubicBezTo>
                <a:cubicBezTo>
                  <a:pt x="316" y="592"/>
                  <a:pt x="316" y="593"/>
                  <a:pt x="317" y="594"/>
                </a:cubicBezTo>
                <a:cubicBezTo>
                  <a:pt x="318" y="595"/>
                  <a:pt x="322" y="593"/>
                  <a:pt x="323" y="594"/>
                </a:cubicBezTo>
                <a:cubicBezTo>
                  <a:pt x="323" y="595"/>
                  <a:pt x="325" y="595"/>
                  <a:pt x="326" y="596"/>
                </a:cubicBezTo>
                <a:cubicBezTo>
                  <a:pt x="327" y="596"/>
                  <a:pt x="327" y="596"/>
                  <a:pt x="327" y="596"/>
                </a:cubicBezTo>
                <a:cubicBezTo>
                  <a:pt x="329" y="596"/>
                  <a:pt x="328" y="593"/>
                  <a:pt x="332" y="594"/>
                </a:cubicBezTo>
                <a:cubicBezTo>
                  <a:pt x="335" y="595"/>
                  <a:pt x="336" y="593"/>
                  <a:pt x="339" y="593"/>
                </a:cubicBezTo>
                <a:cubicBezTo>
                  <a:pt x="339" y="594"/>
                  <a:pt x="342" y="594"/>
                  <a:pt x="344" y="594"/>
                </a:cubicBezTo>
                <a:cubicBezTo>
                  <a:pt x="344" y="597"/>
                  <a:pt x="344" y="600"/>
                  <a:pt x="345" y="601"/>
                </a:cubicBezTo>
                <a:cubicBezTo>
                  <a:pt x="346" y="601"/>
                  <a:pt x="347" y="602"/>
                  <a:pt x="346" y="604"/>
                </a:cubicBezTo>
                <a:cubicBezTo>
                  <a:pt x="347" y="604"/>
                  <a:pt x="348" y="604"/>
                  <a:pt x="348" y="605"/>
                </a:cubicBezTo>
                <a:cubicBezTo>
                  <a:pt x="349" y="605"/>
                  <a:pt x="350" y="605"/>
                  <a:pt x="350" y="606"/>
                </a:cubicBezTo>
                <a:cubicBezTo>
                  <a:pt x="351" y="606"/>
                  <a:pt x="351" y="607"/>
                  <a:pt x="351" y="609"/>
                </a:cubicBezTo>
                <a:cubicBezTo>
                  <a:pt x="355" y="609"/>
                  <a:pt x="355" y="609"/>
                  <a:pt x="355" y="609"/>
                </a:cubicBezTo>
                <a:cubicBezTo>
                  <a:pt x="355" y="598"/>
                  <a:pt x="355" y="598"/>
                  <a:pt x="355" y="598"/>
                </a:cubicBezTo>
                <a:cubicBezTo>
                  <a:pt x="353" y="597"/>
                  <a:pt x="354" y="596"/>
                  <a:pt x="354" y="594"/>
                </a:cubicBezTo>
                <a:cubicBezTo>
                  <a:pt x="351" y="594"/>
                  <a:pt x="353" y="590"/>
                  <a:pt x="350" y="590"/>
                </a:cubicBezTo>
                <a:cubicBezTo>
                  <a:pt x="350" y="587"/>
                  <a:pt x="348" y="586"/>
                  <a:pt x="348" y="584"/>
                </a:cubicBezTo>
                <a:cubicBezTo>
                  <a:pt x="349" y="584"/>
                  <a:pt x="349" y="582"/>
                  <a:pt x="350" y="582"/>
                </a:cubicBezTo>
                <a:cubicBezTo>
                  <a:pt x="350" y="577"/>
                  <a:pt x="350" y="577"/>
                  <a:pt x="350" y="577"/>
                </a:cubicBezTo>
                <a:cubicBezTo>
                  <a:pt x="350" y="575"/>
                  <a:pt x="348" y="575"/>
                  <a:pt x="349" y="573"/>
                </a:cubicBezTo>
                <a:cubicBezTo>
                  <a:pt x="348" y="571"/>
                  <a:pt x="347" y="571"/>
                  <a:pt x="346" y="569"/>
                </a:cubicBezTo>
                <a:cubicBezTo>
                  <a:pt x="346" y="569"/>
                  <a:pt x="347" y="568"/>
                  <a:pt x="348" y="568"/>
                </a:cubicBezTo>
                <a:cubicBezTo>
                  <a:pt x="347" y="567"/>
                  <a:pt x="348" y="566"/>
                  <a:pt x="346" y="566"/>
                </a:cubicBezTo>
                <a:cubicBezTo>
                  <a:pt x="343" y="564"/>
                  <a:pt x="347" y="560"/>
                  <a:pt x="346" y="557"/>
                </a:cubicBezTo>
                <a:cubicBezTo>
                  <a:pt x="348" y="557"/>
                  <a:pt x="348" y="556"/>
                  <a:pt x="349" y="556"/>
                </a:cubicBezTo>
                <a:cubicBezTo>
                  <a:pt x="349" y="554"/>
                  <a:pt x="351" y="555"/>
                  <a:pt x="351" y="554"/>
                </a:cubicBezTo>
                <a:cubicBezTo>
                  <a:pt x="354" y="553"/>
                  <a:pt x="356" y="552"/>
                  <a:pt x="357" y="550"/>
                </a:cubicBezTo>
                <a:cubicBezTo>
                  <a:pt x="360" y="550"/>
                  <a:pt x="361" y="548"/>
                  <a:pt x="363" y="547"/>
                </a:cubicBezTo>
                <a:cubicBezTo>
                  <a:pt x="367" y="548"/>
                  <a:pt x="367" y="545"/>
                  <a:pt x="371" y="545"/>
                </a:cubicBezTo>
                <a:cubicBezTo>
                  <a:pt x="371" y="544"/>
                  <a:pt x="372" y="544"/>
                  <a:pt x="372" y="543"/>
                </a:cubicBezTo>
                <a:cubicBezTo>
                  <a:pt x="374" y="543"/>
                  <a:pt x="373" y="540"/>
                  <a:pt x="374" y="540"/>
                </a:cubicBezTo>
                <a:cubicBezTo>
                  <a:pt x="375" y="537"/>
                  <a:pt x="379" y="538"/>
                  <a:pt x="378" y="534"/>
                </a:cubicBezTo>
                <a:cubicBezTo>
                  <a:pt x="378" y="533"/>
                  <a:pt x="378" y="533"/>
                  <a:pt x="378" y="532"/>
                </a:cubicBezTo>
                <a:cubicBezTo>
                  <a:pt x="378" y="532"/>
                  <a:pt x="378" y="532"/>
                  <a:pt x="378" y="532"/>
                </a:cubicBezTo>
                <a:cubicBezTo>
                  <a:pt x="378" y="532"/>
                  <a:pt x="378" y="531"/>
                  <a:pt x="378" y="530"/>
                </a:cubicBezTo>
                <a:cubicBezTo>
                  <a:pt x="378" y="530"/>
                  <a:pt x="378" y="529"/>
                  <a:pt x="378" y="529"/>
                </a:cubicBezTo>
                <a:cubicBezTo>
                  <a:pt x="378" y="529"/>
                  <a:pt x="378" y="528"/>
                  <a:pt x="378" y="528"/>
                </a:cubicBezTo>
                <a:cubicBezTo>
                  <a:pt x="378" y="528"/>
                  <a:pt x="378" y="528"/>
                  <a:pt x="378" y="528"/>
                </a:cubicBezTo>
                <a:cubicBezTo>
                  <a:pt x="378" y="528"/>
                  <a:pt x="378" y="527"/>
                  <a:pt x="378" y="527"/>
                </a:cubicBezTo>
                <a:cubicBezTo>
                  <a:pt x="378" y="527"/>
                  <a:pt x="378" y="527"/>
                  <a:pt x="378" y="527"/>
                </a:cubicBezTo>
                <a:cubicBezTo>
                  <a:pt x="378" y="527"/>
                  <a:pt x="378" y="527"/>
                  <a:pt x="378" y="527"/>
                </a:cubicBezTo>
                <a:cubicBezTo>
                  <a:pt x="378" y="526"/>
                  <a:pt x="378" y="526"/>
                  <a:pt x="378" y="526"/>
                </a:cubicBezTo>
                <a:cubicBezTo>
                  <a:pt x="378" y="526"/>
                  <a:pt x="378" y="526"/>
                  <a:pt x="378" y="525"/>
                </a:cubicBezTo>
                <a:cubicBezTo>
                  <a:pt x="378" y="525"/>
                  <a:pt x="378" y="525"/>
                  <a:pt x="378" y="525"/>
                </a:cubicBezTo>
                <a:cubicBezTo>
                  <a:pt x="378" y="525"/>
                  <a:pt x="378" y="525"/>
                  <a:pt x="378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79" y="523"/>
                  <a:pt x="379" y="523"/>
                  <a:pt x="379" y="523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23"/>
                  <a:pt x="383" y="524"/>
                  <a:pt x="383" y="524"/>
                </a:cubicBezTo>
                <a:cubicBezTo>
                  <a:pt x="383" y="524"/>
                  <a:pt x="383" y="524"/>
                  <a:pt x="383" y="524"/>
                </a:cubicBezTo>
                <a:cubicBezTo>
                  <a:pt x="383" y="524"/>
                  <a:pt x="383" y="524"/>
                  <a:pt x="383" y="524"/>
                </a:cubicBezTo>
                <a:cubicBezTo>
                  <a:pt x="383" y="524"/>
                  <a:pt x="384" y="524"/>
                  <a:pt x="384" y="524"/>
                </a:cubicBezTo>
                <a:cubicBezTo>
                  <a:pt x="384" y="524"/>
                  <a:pt x="384" y="524"/>
                  <a:pt x="384" y="524"/>
                </a:cubicBezTo>
                <a:cubicBezTo>
                  <a:pt x="384" y="524"/>
                  <a:pt x="384" y="524"/>
                  <a:pt x="384" y="524"/>
                </a:cubicBezTo>
                <a:cubicBezTo>
                  <a:pt x="384" y="524"/>
                  <a:pt x="385" y="525"/>
                  <a:pt x="385" y="525"/>
                </a:cubicBezTo>
                <a:cubicBezTo>
                  <a:pt x="386" y="525"/>
                  <a:pt x="387" y="526"/>
                  <a:pt x="387" y="526"/>
                </a:cubicBezTo>
                <a:cubicBezTo>
                  <a:pt x="388" y="526"/>
                  <a:pt x="389" y="526"/>
                  <a:pt x="390" y="527"/>
                </a:cubicBezTo>
                <a:cubicBezTo>
                  <a:pt x="390" y="527"/>
                  <a:pt x="392" y="527"/>
                  <a:pt x="392" y="527"/>
                </a:cubicBezTo>
                <a:cubicBezTo>
                  <a:pt x="392" y="527"/>
                  <a:pt x="393" y="527"/>
                  <a:pt x="393" y="527"/>
                </a:cubicBezTo>
                <a:cubicBezTo>
                  <a:pt x="393" y="527"/>
                  <a:pt x="393" y="527"/>
                  <a:pt x="393" y="527"/>
                </a:cubicBezTo>
                <a:cubicBezTo>
                  <a:pt x="394" y="526"/>
                  <a:pt x="395" y="526"/>
                  <a:pt x="395" y="525"/>
                </a:cubicBezTo>
                <a:cubicBezTo>
                  <a:pt x="395" y="525"/>
                  <a:pt x="395" y="525"/>
                  <a:pt x="395" y="525"/>
                </a:cubicBezTo>
                <a:cubicBezTo>
                  <a:pt x="395" y="525"/>
                  <a:pt x="396" y="524"/>
                  <a:pt x="396" y="524"/>
                </a:cubicBezTo>
                <a:cubicBezTo>
                  <a:pt x="396" y="524"/>
                  <a:pt x="396" y="523"/>
                  <a:pt x="396" y="523"/>
                </a:cubicBezTo>
                <a:cubicBezTo>
                  <a:pt x="396" y="523"/>
                  <a:pt x="396" y="523"/>
                  <a:pt x="396" y="523"/>
                </a:cubicBezTo>
                <a:cubicBezTo>
                  <a:pt x="396" y="523"/>
                  <a:pt x="397" y="523"/>
                  <a:pt x="397" y="522"/>
                </a:cubicBezTo>
                <a:cubicBezTo>
                  <a:pt x="397" y="522"/>
                  <a:pt x="397" y="522"/>
                  <a:pt x="397" y="522"/>
                </a:cubicBezTo>
                <a:cubicBezTo>
                  <a:pt x="397" y="522"/>
                  <a:pt x="397" y="522"/>
                  <a:pt x="398" y="522"/>
                </a:cubicBezTo>
                <a:cubicBezTo>
                  <a:pt x="397" y="518"/>
                  <a:pt x="399" y="517"/>
                  <a:pt x="399" y="513"/>
                </a:cubicBezTo>
                <a:cubicBezTo>
                  <a:pt x="399" y="512"/>
                  <a:pt x="399" y="512"/>
                  <a:pt x="399" y="512"/>
                </a:cubicBezTo>
                <a:cubicBezTo>
                  <a:pt x="395" y="511"/>
                  <a:pt x="395" y="506"/>
                  <a:pt x="395" y="501"/>
                </a:cubicBezTo>
                <a:cubicBezTo>
                  <a:pt x="393" y="500"/>
                  <a:pt x="390" y="500"/>
                  <a:pt x="392" y="496"/>
                </a:cubicBezTo>
                <a:cubicBezTo>
                  <a:pt x="388" y="496"/>
                  <a:pt x="387" y="493"/>
                  <a:pt x="385" y="491"/>
                </a:cubicBezTo>
                <a:cubicBezTo>
                  <a:pt x="385" y="491"/>
                  <a:pt x="384" y="491"/>
                  <a:pt x="384" y="490"/>
                </a:cubicBezTo>
                <a:cubicBezTo>
                  <a:pt x="383" y="490"/>
                  <a:pt x="383" y="490"/>
                  <a:pt x="383" y="489"/>
                </a:cubicBezTo>
                <a:cubicBezTo>
                  <a:pt x="378" y="489"/>
                  <a:pt x="378" y="489"/>
                  <a:pt x="378" y="489"/>
                </a:cubicBezTo>
                <a:cubicBezTo>
                  <a:pt x="376" y="485"/>
                  <a:pt x="374" y="483"/>
                  <a:pt x="372" y="479"/>
                </a:cubicBezTo>
                <a:cubicBezTo>
                  <a:pt x="366" y="479"/>
                  <a:pt x="366" y="479"/>
                  <a:pt x="366" y="479"/>
                </a:cubicBezTo>
                <a:cubicBezTo>
                  <a:pt x="366" y="477"/>
                  <a:pt x="364" y="477"/>
                  <a:pt x="363" y="477"/>
                </a:cubicBezTo>
                <a:cubicBezTo>
                  <a:pt x="363" y="476"/>
                  <a:pt x="364" y="475"/>
                  <a:pt x="363" y="474"/>
                </a:cubicBezTo>
                <a:cubicBezTo>
                  <a:pt x="363" y="474"/>
                  <a:pt x="361" y="473"/>
                  <a:pt x="361" y="473"/>
                </a:cubicBezTo>
                <a:cubicBezTo>
                  <a:pt x="361" y="472"/>
                  <a:pt x="361" y="471"/>
                  <a:pt x="361" y="470"/>
                </a:cubicBezTo>
                <a:cubicBezTo>
                  <a:pt x="361" y="470"/>
                  <a:pt x="359" y="471"/>
                  <a:pt x="359" y="470"/>
                </a:cubicBezTo>
                <a:cubicBezTo>
                  <a:pt x="358" y="468"/>
                  <a:pt x="358" y="466"/>
                  <a:pt x="356" y="466"/>
                </a:cubicBezTo>
                <a:cubicBezTo>
                  <a:pt x="356" y="463"/>
                  <a:pt x="353" y="463"/>
                  <a:pt x="352" y="461"/>
                </a:cubicBezTo>
                <a:cubicBezTo>
                  <a:pt x="344" y="461"/>
                  <a:pt x="344" y="461"/>
                  <a:pt x="344" y="461"/>
                </a:cubicBezTo>
                <a:cubicBezTo>
                  <a:pt x="341" y="457"/>
                  <a:pt x="341" y="451"/>
                  <a:pt x="337" y="448"/>
                </a:cubicBezTo>
                <a:cubicBezTo>
                  <a:pt x="337" y="445"/>
                  <a:pt x="335" y="445"/>
                  <a:pt x="334" y="444"/>
                </a:cubicBezTo>
                <a:cubicBezTo>
                  <a:pt x="334" y="443"/>
                  <a:pt x="334" y="442"/>
                  <a:pt x="334" y="441"/>
                </a:cubicBezTo>
                <a:cubicBezTo>
                  <a:pt x="334" y="441"/>
                  <a:pt x="333" y="441"/>
                  <a:pt x="333" y="441"/>
                </a:cubicBezTo>
                <a:cubicBezTo>
                  <a:pt x="333" y="441"/>
                  <a:pt x="333" y="440"/>
                  <a:pt x="333" y="440"/>
                </a:cubicBezTo>
                <a:cubicBezTo>
                  <a:pt x="333" y="440"/>
                  <a:pt x="332" y="440"/>
                  <a:pt x="332" y="440"/>
                </a:cubicBezTo>
                <a:cubicBezTo>
                  <a:pt x="331" y="440"/>
                  <a:pt x="332" y="439"/>
                  <a:pt x="332" y="439"/>
                </a:cubicBezTo>
                <a:cubicBezTo>
                  <a:pt x="331" y="437"/>
                  <a:pt x="330" y="436"/>
                  <a:pt x="330" y="434"/>
                </a:cubicBezTo>
                <a:cubicBezTo>
                  <a:pt x="329" y="433"/>
                  <a:pt x="327" y="432"/>
                  <a:pt x="327" y="430"/>
                </a:cubicBezTo>
                <a:cubicBezTo>
                  <a:pt x="324" y="430"/>
                  <a:pt x="322" y="430"/>
                  <a:pt x="322" y="426"/>
                </a:cubicBezTo>
                <a:cubicBezTo>
                  <a:pt x="322" y="424"/>
                  <a:pt x="323" y="421"/>
                  <a:pt x="326" y="420"/>
                </a:cubicBezTo>
                <a:cubicBezTo>
                  <a:pt x="326" y="419"/>
                  <a:pt x="326" y="418"/>
                  <a:pt x="327" y="417"/>
                </a:cubicBezTo>
                <a:cubicBezTo>
                  <a:pt x="329" y="416"/>
                  <a:pt x="328" y="414"/>
                  <a:pt x="329" y="413"/>
                </a:cubicBezTo>
                <a:cubicBezTo>
                  <a:pt x="324" y="415"/>
                  <a:pt x="326" y="409"/>
                  <a:pt x="323" y="409"/>
                </a:cubicBezTo>
                <a:cubicBezTo>
                  <a:pt x="322" y="407"/>
                  <a:pt x="320" y="406"/>
                  <a:pt x="319" y="403"/>
                </a:cubicBezTo>
                <a:cubicBezTo>
                  <a:pt x="317" y="402"/>
                  <a:pt x="315" y="401"/>
                  <a:pt x="313" y="399"/>
                </a:cubicBezTo>
                <a:cubicBezTo>
                  <a:pt x="313" y="399"/>
                  <a:pt x="313" y="398"/>
                  <a:pt x="313" y="398"/>
                </a:cubicBezTo>
                <a:cubicBezTo>
                  <a:pt x="312" y="398"/>
                  <a:pt x="312" y="397"/>
                  <a:pt x="312" y="397"/>
                </a:cubicBezTo>
                <a:cubicBezTo>
                  <a:pt x="310" y="393"/>
                  <a:pt x="308" y="388"/>
                  <a:pt x="306" y="384"/>
                </a:cubicBezTo>
                <a:cubicBezTo>
                  <a:pt x="308" y="383"/>
                  <a:pt x="307" y="381"/>
                  <a:pt x="307" y="379"/>
                </a:cubicBezTo>
                <a:cubicBezTo>
                  <a:pt x="308" y="379"/>
                  <a:pt x="309" y="380"/>
                  <a:pt x="308" y="381"/>
                </a:cubicBezTo>
                <a:cubicBezTo>
                  <a:pt x="311" y="381"/>
                  <a:pt x="311" y="383"/>
                  <a:pt x="315" y="382"/>
                </a:cubicBezTo>
                <a:cubicBezTo>
                  <a:pt x="314" y="385"/>
                  <a:pt x="316" y="386"/>
                  <a:pt x="317" y="386"/>
                </a:cubicBezTo>
                <a:cubicBezTo>
                  <a:pt x="317" y="389"/>
                  <a:pt x="318" y="390"/>
                  <a:pt x="321" y="390"/>
                </a:cubicBezTo>
                <a:cubicBezTo>
                  <a:pt x="321" y="388"/>
                  <a:pt x="322" y="387"/>
                  <a:pt x="323" y="386"/>
                </a:cubicBezTo>
                <a:cubicBezTo>
                  <a:pt x="323" y="384"/>
                  <a:pt x="323" y="382"/>
                  <a:pt x="324" y="381"/>
                </a:cubicBezTo>
                <a:cubicBezTo>
                  <a:pt x="325" y="381"/>
                  <a:pt x="325" y="381"/>
                  <a:pt x="325" y="381"/>
                </a:cubicBezTo>
                <a:cubicBezTo>
                  <a:pt x="325" y="381"/>
                  <a:pt x="325" y="381"/>
                  <a:pt x="325" y="381"/>
                </a:cubicBezTo>
                <a:cubicBezTo>
                  <a:pt x="327" y="380"/>
                  <a:pt x="326" y="376"/>
                  <a:pt x="329" y="377"/>
                </a:cubicBezTo>
                <a:cubicBezTo>
                  <a:pt x="329" y="377"/>
                  <a:pt x="330" y="377"/>
                  <a:pt x="330" y="377"/>
                </a:cubicBezTo>
                <a:cubicBezTo>
                  <a:pt x="330" y="377"/>
                  <a:pt x="330" y="376"/>
                  <a:pt x="330" y="376"/>
                </a:cubicBezTo>
                <a:cubicBezTo>
                  <a:pt x="330" y="376"/>
                  <a:pt x="331" y="376"/>
                  <a:pt x="331" y="376"/>
                </a:cubicBezTo>
                <a:cubicBezTo>
                  <a:pt x="331" y="375"/>
                  <a:pt x="332" y="374"/>
                  <a:pt x="333" y="375"/>
                </a:cubicBezTo>
                <a:cubicBezTo>
                  <a:pt x="333" y="375"/>
                  <a:pt x="333" y="375"/>
                  <a:pt x="333" y="375"/>
                </a:cubicBezTo>
                <a:cubicBezTo>
                  <a:pt x="334" y="375"/>
                  <a:pt x="334" y="375"/>
                  <a:pt x="334" y="375"/>
                </a:cubicBezTo>
                <a:cubicBezTo>
                  <a:pt x="334" y="375"/>
                  <a:pt x="334" y="375"/>
                  <a:pt x="335" y="375"/>
                </a:cubicBezTo>
                <a:cubicBezTo>
                  <a:pt x="336" y="374"/>
                  <a:pt x="337" y="373"/>
                  <a:pt x="338" y="372"/>
                </a:cubicBezTo>
                <a:cubicBezTo>
                  <a:pt x="338" y="372"/>
                  <a:pt x="338" y="372"/>
                  <a:pt x="339" y="372"/>
                </a:cubicBezTo>
                <a:cubicBezTo>
                  <a:pt x="341" y="371"/>
                  <a:pt x="342" y="371"/>
                  <a:pt x="344" y="373"/>
                </a:cubicBezTo>
                <a:cubicBezTo>
                  <a:pt x="344" y="373"/>
                  <a:pt x="344" y="373"/>
                  <a:pt x="344" y="373"/>
                </a:cubicBezTo>
                <a:cubicBezTo>
                  <a:pt x="344" y="373"/>
                  <a:pt x="344" y="373"/>
                  <a:pt x="344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6" y="372"/>
                  <a:pt x="346" y="372"/>
                  <a:pt x="346" y="372"/>
                </a:cubicBezTo>
                <a:cubicBezTo>
                  <a:pt x="346" y="372"/>
                  <a:pt x="346" y="372"/>
                  <a:pt x="346" y="372"/>
                </a:cubicBezTo>
                <a:cubicBezTo>
                  <a:pt x="346" y="372"/>
                  <a:pt x="346" y="372"/>
                  <a:pt x="346" y="372"/>
                </a:cubicBezTo>
                <a:cubicBezTo>
                  <a:pt x="346" y="372"/>
                  <a:pt x="346" y="371"/>
                  <a:pt x="346" y="371"/>
                </a:cubicBezTo>
                <a:cubicBezTo>
                  <a:pt x="348" y="371"/>
                  <a:pt x="350" y="372"/>
                  <a:pt x="352" y="371"/>
                </a:cubicBezTo>
                <a:cubicBezTo>
                  <a:pt x="354" y="371"/>
                  <a:pt x="354" y="371"/>
                  <a:pt x="354" y="371"/>
                </a:cubicBezTo>
                <a:cubicBezTo>
                  <a:pt x="354" y="368"/>
                  <a:pt x="356" y="367"/>
                  <a:pt x="359" y="365"/>
                </a:cubicBezTo>
                <a:cubicBezTo>
                  <a:pt x="365" y="365"/>
                  <a:pt x="365" y="365"/>
                  <a:pt x="365" y="365"/>
                </a:cubicBezTo>
                <a:cubicBezTo>
                  <a:pt x="366" y="364"/>
                  <a:pt x="366" y="361"/>
                  <a:pt x="370" y="362"/>
                </a:cubicBezTo>
                <a:cubicBezTo>
                  <a:pt x="371" y="360"/>
                  <a:pt x="372" y="358"/>
                  <a:pt x="374" y="357"/>
                </a:cubicBezTo>
                <a:cubicBezTo>
                  <a:pt x="377" y="357"/>
                  <a:pt x="379" y="356"/>
                  <a:pt x="379" y="354"/>
                </a:cubicBezTo>
                <a:cubicBezTo>
                  <a:pt x="379" y="354"/>
                  <a:pt x="380" y="353"/>
                  <a:pt x="381" y="354"/>
                </a:cubicBezTo>
                <a:cubicBezTo>
                  <a:pt x="382" y="354"/>
                  <a:pt x="383" y="354"/>
                  <a:pt x="384" y="353"/>
                </a:cubicBezTo>
                <a:cubicBezTo>
                  <a:pt x="384" y="352"/>
                  <a:pt x="384" y="352"/>
                  <a:pt x="385" y="352"/>
                </a:cubicBezTo>
                <a:cubicBezTo>
                  <a:pt x="387" y="352"/>
                  <a:pt x="387" y="351"/>
                  <a:pt x="388" y="351"/>
                </a:cubicBezTo>
                <a:cubicBezTo>
                  <a:pt x="389" y="351"/>
                  <a:pt x="389" y="350"/>
                  <a:pt x="390" y="349"/>
                </a:cubicBezTo>
                <a:cubicBezTo>
                  <a:pt x="392" y="349"/>
                  <a:pt x="392" y="348"/>
                  <a:pt x="393" y="348"/>
                </a:cubicBezTo>
                <a:cubicBezTo>
                  <a:pt x="394" y="348"/>
                  <a:pt x="393" y="347"/>
                  <a:pt x="394" y="347"/>
                </a:cubicBezTo>
                <a:cubicBezTo>
                  <a:pt x="396" y="346"/>
                  <a:pt x="398" y="346"/>
                  <a:pt x="400" y="346"/>
                </a:cubicBezTo>
                <a:cubicBezTo>
                  <a:pt x="400" y="346"/>
                  <a:pt x="400" y="345"/>
                  <a:pt x="400" y="345"/>
                </a:cubicBezTo>
                <a:cubicBezTo>
                  <a:pt x="400" y="344"/>
                  <a:pt x="402" y="345"/>
                  <a:pt x="403" y="345"/>
                </a:cubicBezTo>
                <a:cubicBezTo>
                  <a:pt x="404" y="344"/>
                  <a:pt x="404" y="344"/>
                  <a:pt x="405" y="343"/>
                </a:cubicBezTo>
                <a:cubicBezTo>
                  <a:pt x="406" y="343"/>
                  <a:pt x="406" y="343"/>
                  <a:pt x="406" y="342"/>
                </a:cubicBezTo>
                <a:cubicBezTo>
                  <a:pt x="407" y="342"/>
                  <a:pt x="409" y="342"/>
                  <a:pt x="409" y="341"/>
                </a:cubicBezTo>
                <a:cubicBezTo>
                  <a:pt x="409" y="341"/>
                  <a:pt x="410" y="341"/>
                  <a:pt x="411" y="341"/>
                </a:cubicBezTo>
                <a:cubicBezTo>
                  <a:pt x="412" y="341"/>
                  <a:pt x="412" y="339"/>
                  <a:pt x="412" y="338"/>
                </a:cubicBezTo>
                <a:cubicBezTo>
                  <a:pt x="413" y="338"/>
                  <a:pt x="414" y="339"/>
                  <a:pt x="415" y="338"/>
                </a:cubicBezTo>
                <a:cubicBezTo>
                  <a:pt x="415" y="338"/>
                  <a:pt x="415" y="337"/>
                  <a:pt x="415" y="337"/>
                </a:cubicBezTo>
                <a:cubicBezTo>
                  <a:pt x="415" y="337"/>
                  <a:pt x="417" y="338"/>
                  <a:pt x="417" y="337"/>
                </a:cubicBezTo>
                <a:cubicBezTo>
                  <a:pt x="418" y="337"/>
                  <a:pt x="418" y="337"/>
                  <a:pt x="418" y="337"/>
                </a:cubicBezTo>
                <a:cubicBezTo>
                  <a:pt x="420" y="336"/>
                  <a:pt x="420" y="336"/>
                  <a:pt x="420" y="336"/>
                </a:cubicBezTo>
                <a:cubicBezTo>
                  <a:pt x="422" y="336"/>
                  <a:pt x="422" y="336"/>
                  <a:pt x="422" y="336"/>
                </a:cubicBezTo>
                <a:cubicBezTo>
                  <a:pt x="426" y="332"/>
                  <a:pt x="417" y="332"/>
                  <a:pt x="418" y="326"/>
                </a:cubicBezTo>
                <a:cubicBezTo>
                  <a:pt x="418" y="323"/>
                  <a:pt x="422" y="325"/>
                  <a:pt x="422" y="323"/>
                </a:cubicBezTo>
                <a:cubicBezTo>
                  <a:pt x="424" y="323"/>
                  <a:pt x="424" y="321"/>
                  <a:pt x="426" y="321"/>
                </a:cubicBezTo>
                <a:cubicBezTo>
                  <a:pt x="427" y="321"/>
                  <a:pt x="428" y="322"/>
                  <a:pt x="429" y="323"/>
                </a:cubicBezTo>
                <a:cubicBezTo>
                  <a:pt x="429" y="325"/>
                  <a:pt x="433" y="323"/>
                  <a:pt x="433" y="325"/>
                </a:cubicBezTo>
                <a:cubicBezTo>
                  <a:pt x="437" y="324"/>
                  <a:pt x="436" y="327"/>
                  <a:pt x="439" y="326"/>
                </a:cubicBezTo>
                <a:cubicBezTo>
                  <a:pt x="439" y="328"/>
                  <a:pt x="439" y="329"/>
                  <a:pt x="439" y="329"/>
                </a:cubicBezTo>
                <a:cubicBezTo>
                  <a:pt x="440" y="331"/>
                  <a:pt x="440" y="332"/>
                  <a:pt x="440" y="334"/>
                </a:cubicBezTo>
                <a:cubicBezTo>
                  <a:pt x="441" y="334"/>
                  <a:pt x="442" y="334"/>
                  <a:pt x="442" y="335"/>
                </a:cubicBezTo>
                <a:cubicBezTo>
                  <a:pt x="444" y="335"/>
                  <a:pt x="446" y="335"/>
                  <a:pt x="447" y="332"/>
                </a:cubicBezTo>
                <a:cubicBezTo>
                  <a:pt x="447" y="323"/>
                  <a:pt x="450" y="315"/>
                  <a:pt x="451" y="307"/>
                </a:cubicBezTo>
                <a:cubicBezTo>
                  <a:pt x="452" y="302"/>
                  <a:pt x="450" y="301"/>
                  <a:pt x="450" y="297"/>
                </a:cubicBezTo>
                <a:close/>
                <a:moveTo>
                  <a:pt x="145" y="23"/>
                </a:moveTo>
                <a:cubicBezTo>
                  <a:pt x="145" y="24"/>
                  <a:pt x="145" y="25"/>
                  <a:pt x="143" y="24"/>
                </a:cubicBezTo>
                <a:cubicBezTo>
                  <a:pt x="143" y="28"/>
                  <a:pt x="147" y="27"/>
                  <a:pt x="150" y="28"/>
                </a:cubicBezTo>
                <a:cubicBezTo>
                  <a:pt x="150" y="31"/>
                  <a:pt x="154" y="28"/>
                  <a:pt x="154" y="28"/>
                </a:cubicBezTo>
                <a:cubicBezTo>
                  <a:pt x="154" y="27"/>
                  <a:pt x="154" y="26"/>
                  <a:pt x="154" y="24"/>
                </a:cubicBezTo>
                <a:cubicBezTo>
                  <a:pt x="154" y="24"/>
                  <a:pt x="153" y="24"/>
                  <a:pt x="153" y="23"/>
                </a:cubicBezTo>
                <a:cubicBezTo>
                  <a:pt x="150" y="23"/>
                  <a:pt x="147" y="23"/>
                  <a:pt x="146" y="22"/>
                </a:cubicBezTo>
                <a:cubicBezTo>
                  <a:pt x="146" y="23"/>
                  <a:pt x="145" y="23"/>
                  <a:pt x="145" y="23"/>
                </a:cubicBezTo>
                <a:close/>
                <a:moveTo>
                  <a:pt x="59" y="110"/>
                </a:moveTo>
                <a:cubicBezTo>
                  <a:pt x="59" y="107"/>
                  <a:pt x="57" y="105"/>
                  <a:pt x="54" y="105"/>
                </a:cubicBezTo>
                <a:cubicBezTo>
                  <a:pt x="53" y="109"/>
                  <a:pt x="53" y="109"/>
                  <a:pt x="54" y="112"/>
                </a:cubicBezTo>
                <a:cubicBezTo>
                  <a:pt x="58" y="114"/>
                  <a:pt x="55" y="108"/>
                  <a:pt x="59" y="110"/>
                </a:cubicBezTo>
                <a:close/>
                <a:moveTo>
                  <a:pt x="142" y="27"/>
                </a:moveTo>
                <a:cubicBezTo>
                  <a:pt x="139" y="27"/>
                  <a:pt x="138" y="29"/>
                  <a:pt x="139" y="32"/>
                </a:cubicBezTo>
                <a:cubicBezTo>
                  <a:pt x="139" y="32"/>
                  <a:pt x="140" y="32"/>
                  <a:pt x="140" y="33"/>
                </a:cubicBezTo>
                <a:cubicBezTo>
                  <a:pt x="140" y="34"/>
                  <a:pt x="141" y="35"/>
                  <a:pt x="142" y="35"/>
                </a:cubicBezTo>
                <a:cubicBezTo>
                  <a:pt x="143" y="34"/>
                  <a:pt x="144" y="33"/>
                  <a:pt x="143" y="31"/>
                </a:cubicBezTo>
                <a:cubicBezTo>
                  <a:pt x="142" y="30"/>
                  <a:pt x="142" y="28"/>
                  <a:pt x="142" y="27"/>
                </a:cubicBezTo>
                <a:close/>
                <a:moveTo>
                  <a:pt x="157" y="44"/>
                </a:moveTo>
                <a:cubicBezTo>
                  <a:pt x="157" y="43"/>
                  <a:pt x="157" y="43"/>
                  <a:pt x="158" y="43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8" y="40"/>
                  <a:pt x="158" y="39"/>
                </a:cubicBezTo>
                <a:cubicBezTo>
                  <a:pt x="155" y="39"/>
                  <a:pt x="152" y="39"/>
                  <a:pt x="152" y="42"/>
                </a:cubicBezTo>
                <a:cubicBezTo>
                  <a:pt x="152" y="42"/>
                  <a:pt x="152" y="43"/>
                  <a:pt x="152" y="44"/>
                </a:cubicBezTo>
                <a:cubicBezTo>
                  <a:pt x="152" y="44"/>
                  <a:pt x="153" y="44"/>
                  <a:pt x="153" y="44"/>
                </a:cubicBezTo>
                <a:cubicBezTo>
                  <a:pt x="154" y="44"/>
                  <a:pt x="155" y="44"/>
                  <a:pt x="154" y="45"/>
                </a:cubicBezTo>
                <a:cubicBezTo>
                  <a:pt x="156" y="45"/>
                  <a:pt x="157" y="45"/>
                  <a:pt x="157" y="44"/>
                </a:cubicBezTo>
                <a:close/>
              </a:path>
            </a:pathLst>
          </a:custGeom>
          <a:solidFill>
            <a:srgbClr val="9CC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6"/>
          <p:cNvSpPr/>
          <p:nvPr/>
        </p:nvSpPr>
        <p:spPr>
          <a:xfrm>
            <a:off x="4700587" y="5999162"/>
            <a:ext cx="2795587" cy="230187"/>
          </a:xfrm>
          <a:custGeom>
            <a:avLst/>
            <a:gdLst/>
            <a:ahLst/>
            <a:cxnLst/>
            <a:rect l="l" t="t" r="r" b="b"/>
            <a:pathLst>
              <a:path w="704" h="58" extrusionOk="0">
                <a:moveTo>
                  <a:pt x="675" y="58"/>
                </a:moveTo>
                <a:cubicBezTo>
                  <a:pt x="29" y="58"/>
                  <a:pt x="29" y="58"/>
                  <a:pt x="29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4" y="13"/>
                  <a:pt x="704" y="29"/>
                </a:cubicBezTo>
                <a:cubicBezTo>
                  <a:pt x="704" y="45"/>
                  <a:pt x="691" y="58"/>
                  <a:pt x="675" y="5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6"/>
          <p:cNvSpPr/>
          <p:nvPr/>
        </p:nvSpPr>
        <p:spPr>
          <a:xfrm>
            <a:off x="8755062" y="5999162"/>
            <a:ext cx="2797175" cy="230187"/>
          </a:xfrm>
          <a:custGeom>
            <a:avLst/>
            <a:gdLst/>
            <a:ahLst/>
            <a:cxnLst/>
            <a:rect l="l" t="t" r="r" b="b"/>
            <a:pathLst>
              <a:path w="704" h="58" extrusionOk="0">
                <a:moveTo>
                  <a:pt x="675" y="58"/>
                </a:moveTo>
                <a:cubicBezTo>
                  <a:pt x="29" y="58"/>
                  <a:pt x="29" y="58"/>
                  <a:pt x="29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4" y="13"/>
                  <a:pt x="704" y="29"/>
                </a:cubicBezTo>
                <a:cubicBezTo>
                  <a:pt x="704" y="45"/>
                  <a:pt x="691" y="58"/>
                  <a:pt x="675" y="5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6"/>
          <p:cNvSpPr/>
          <p:nvPr/>
        </p:nvSpPr>
        <p:spPr>
          <a:xfrm>
            <a:off x="646112" y="5999162"/>
            <a:ext cx="2795587" cy="230187"/>
          </a:xfrm>
          <a:custGeom>
            <a:avLst/>
            <a:gdLst/>
            <a:ahLst/>
            <a:cxnLst/>
            <a:rect l="l" t="t" r="r" b="b"/>
            <a:pathLst>
              <a:path w="704" h="58" extrusionOk="0">
                <a:moveTo>
                  <a:pt x="675" y="58"/>
                </a:moveTo>
                <a:cubicBezTo>
                  <a:pt x="29" y="58"/>
                  <a:pt x="29" y="58"/>
                  <a:pt x="29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91" y="0"/>
                  <a:pt x="704" y="13"/>
                  <a:pt x="704" y="29"/>
                </a:cubicBezTo>
                <a:cubicBezTo>
                  <a:pt x="704" y="45"/>
                  <a:pt x="691" y="58"/>
                  <a:pt x="675" y="5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E5130D6-B590-174A-9141-CA6A66E5EA30}"/>
              </a:ext>
            </a:extLst>
          </p:cNvPr>
          <p:cNvGrpSpPr/>
          <p:nvPr/>
        </p:nvGrpSpPr>
        <p:grpSpPr>
          <a:xfrm>
            <a:off x="4700587" y="5991905"/>
            <a:ext cx="2303462" cy="278267"/>
            <a:chOff x="4700587" y="5991905"/>
            <a:chExt cx="2303462" cy="278267"/>
          </a:xfrm>
        </p:grpSpPr>
        <p:sp>
          <p:nvSpPr>
            <p:cNvPr id="1227" name="Google Shape;1227;p26"/>
            <p:cNvSpPr/>
            <p:nvPr/>
          </p:nvSpPr>
          <p:spPr>
            <a:xfrm>
              <a:off x="4700587" y="5999162"/>
              <a:ext cx="2303462" cy="230187"/>
            </a:xfrm>
            <a:custGeom>
              <a:avLst/>
              <a:gdLst/>
              <a:ahLst/>
              <a:cxnLst/>
              <a:rect l="l" t="t" r="r" b="b"/>
              <a:pathLst>
                <a:path w="580" h="58" extrusionOk="0">
                  <a:moveTo>
                    <a:pt x="58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580" y="58"/>
                    <a:pt x="580" y="58"/>
                    <a:pt x="580" y="58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6"/>
            <p:cNvSpPr txBox="1"/>
            <p:nvPr/>
          </p:nvSpPr>
          <p:spPr>
            <a:xfrm>
              <a:off x="5594503" y="5991905"/>
              <a:ext cx="573461" cy="27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600"/>
                <a:buFont typeface="Open Sans SemiBold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82%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3D6FEA1-6A5E-384F-974A-175CE61A6D21}"/>
              </a:ext>
            </a:extLst>
          </p:cNvPr>
          <p:cNvGrpSpPr/>
          <p:nvPr/>
        </p:nvGrpSpPr>
        <p:grpSpPr>
          <a:xfrm>
            <a:off x="8755062" y="5991905"/>
            <a:ext cx="1914525" cy="278267"/>
            <a:chOff x="8755062" y="5991905"/>
            <a:chExt cx="1914525" cy="278267"/>
          </a:xfrm>
        </p:grpSpPr>
        <p:sp>
          <p:nvSpPr>
            <p:cNvPr id="1229" name="Google Shape;1229;p26"/>
            <p:cNvSpPr/>
            <p:nvPr/>
          </p:nvSpPr>
          <p:spPr>
            <a:xfrm>
              <a:off x="8755062" y="5999162"/>
              <a:ext cx="1914525" cy="230187"/>
            </a:xfrm>
            <a:custGeom>
              <a:avLst/>
              <a:gdLst/>
              <a:ahLst/>
              <a:cxnLst/>
              <a:rect l="l" t="t" r="r" b="b"/>
              <a:pathLst>
                <a:path w="482" h="58" extrusionOk="0">
                  <a:moveTo>
                    <a:pt x="48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82" y="58"/>
                    <a:pt x="482" y="58"/>
                    <a:pt x="482" y="58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6"/>
            <p:cNvSpPr txBox="1"/>
            <p:nvPr/>
          </p:nvSpPr>
          <p:spPr>
            <a:xfrm>
              <a:off x="9505336" y="5991905"/>
              <a:ext cx="573461" cy="27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600"/>
                <a:buFont typeface="Open Sans SemiBold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67%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DE1C277-5560-CB4C-B594-CC5AA9FC5A79}"/>
              </a:ext>
            </a:extLst>
          </p:cNvPr>
          <p:cNvGrpSpPr/>
          <p:nvPr/>
        </p:nvGrpSpPr>
        <p:grpSpPr>
          <a:xfrm>
            <a:off x="646112" y="5991905"/>
            <a:ext cx="1766887" cy="278267"/>
            <a:chOff x="646112" y="5991905"/>
            <a:chExt cx="1766887" cy="278267"/>
          </a:xfrm>
        </p:grpSpPr>
        <p:sp>
          <p:nvSpPr>
            <p:cNvPr id="1231" name="Google Shape;1231;p26"/>
            <p:cNvSpPr/>
            <p:nvPr/>
          </p:nvSpPr>
          <p:spPr>
            <a:xfrm>
              <a:off x="646112" y="5999162"/>
              <a:ext cx="1766887" cy="230187"/>
            </a:xfrm>
            <a:custGeom>
              <a:avLst/>
              <a:gdLst/>
              <a:ahLst/>
              <a:cxnLst/>
              <a:rect l="l" t="t" r="r" b="b"/>
              <a:pathLst>
                <a:path w="445" h="58" extrusionOk="0">
                  <a:moveTo>
                    <a:pt x="44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45" y="58"/>
                    <a:pt x="445" y="58"/>
                    <a:pt x="445" y="58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6"/>
            <p:cNvSpPr txBox="1"/>
            <p:nvPr/>
          </p:nvSpPr>
          <p:spPr>
            <a:xfrm>
              <a:off x="1298882" y="5991905"/>
              <a:ext cx="573461" cy="278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600"/>
                <a:buFont typeface="Open Sans SemiBold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anose="02000505000000020004" pitchFamily="2" charset="77"/>
                  <a:ea typeface="Open Sans SemiBold"/>
                  <a:cs typeface="Open Sans SemiBold"/>
                  <a:sym typeface="Open Sans SemiBold"/>
                </a:rPr>
                <a:t>59%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00505000000020004" pitchFamily="2" charset="77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235" name="Google Shape;1235;p26"/>
          <p:cNvSpPr txBox="1"/>
          <p:nvPr/>
        </p:nvSpPr>
        <p:spPr>
          <a:xfrm>
            <a:off x="1175657" y="536114"/>
            <a:ext cx="9840686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YOUR INCREDIBLE TITLE HERE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37" name="Google Shape;1237;p26"/>
          <p:cNvSpPr txBox="1"/>
          <p:nvPr/>
        </p:nvSpPr>
        <p:spPr>
          <a:xfrm>
            <a:off x="4857750" y="5080000"/>
            <a:ext cx="24749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38" name="Google Shape;1238;p26"/>
          <p:cNvSpPr txBox="1"/>
          <p:nvPr/>
        </p:nvSpPr>
        <p:spPr>
          <a:xfrm>
            <a:off x="8928100" y="5080000"/>
            <a:ext cx="24749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Lorem ipsum dolor sit amet, consetur adipin nnscing elit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6" presetID="2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0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7" grpId="0"/>
          <p:bldP spid="1218" grpId="0" animBg="1"/>
          <p:bldP spid="1219" grpId="0" animBg="1"/>
          <p:bldP spid="1220" grpId="0"/>
          <p:bldP spid="1221" grpId="0"/>
          <p:bldP spid="1222" grpId="0"/>
          <p:bldP spid="1223" grpId="0" animBg="1"/>
          <p:bldP spid="1224" grpId="0" animBg="1"/>
          <p:bldP spid="1225" grpId="0" animBg="1"/>
          <p:bldP spid="1226" grpId="0" animBg="1"/>
          <p:bldP spid="1228" grpId="0" animBg="1"/>
          <p:bldP spid="1230" grpId="0" animBg="1"/>
          <p:bldP spid="1235" grpId="0"/>
          <p:bldP spid="1237" grpId="0"/>
          <p:bldP spid="1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8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9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12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2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60" presetID="2" presetClass="entr" presetSubtype="4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decel="5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7" grpId="0"/>
          <p:bldP spid="1218" grpId="0" animBg="1"/>
          <p:bldP spid="1219" grpId="0" animBg="1"/>
          <p:bldP spid="1220" grpId="0"/>
          <p:bldP spid="1221" grpId="0"/>
          <p:bldP spid="1222" grpId="0"/>
          <p:bldP spid="1223" grpId="0" animBg="1"/>
          <p:bldP spid="1224" grpId="0" animBg="1"/>
          <p:bldP spid="1225" grpId="0" animBg="1"/>
          <p:bldP spid="1226" grpId="0" animBg="1"/>
          <p:bldP spid="1228" grpId="0" animBg="1"/>
          <p:bldP spid="1230" grpId="0" animBg="1"/>
          <p:bldP spid="1235" grpId="0"/>
          <p:bldP spid="1237" grpId="0"/>
          <p:bldP spid="123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7"/>
          <p:cNvSpPr txBox="1"/>
          <p:nvPr/>
        </p:nvSpPr>
        <p:spPr>
          <a:xfrm>
            <a:off x="8113712" y="709612"/>
            <a:ext cx="20637" cy="2282825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27"/>
          <p:cNvSpPr txBox="1"/>
          <p:nvPr/>
        </p:nvSpPr>
        <p:spPr>
          <a:xfrm>
            <a:off x="4056062" y="709612"/>
            <a:ext cx="20637" cy="2282825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27"/>
          <p:cNvSpPr txBox="1"/>
          <p:nvPr/>
        </p:nvSpPr>
        <p:spPr>
          <a:xfrm>
            <a:off x="8113712" y="3932237"/>
            <a:ext cx="20637" cy="2278062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27"/>
          <p:cNvSpPr txBox="1"/>
          <p:nvPr/>
        </p:nvSpPr>
        <p:spPr>
          <a:xfrm>
            <a:off x="4056062" y="3932237"/>
            <a:ext cx="20637" cy="2278062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27"/>
          <p:cNvSpPr/>
          <p:nvPr/>
        </p:nvSpPr>
        <p:spPr>
          <a:xfrm>
            <a:off x="5191125" y="299561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27"/>
          <p:cNvSpPr/>
          <p:nvPr/>
        </p:nvSpPr>
        <p:spPr>
          <a:xfrm>
            <a:off x="9318625" y="2995612"/>
            <a:ext cx="1809750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7"/>
          <p:cNvSpPr/>
          <p:nvPr/>
        </p:nvSpPr>
        <p:spPr>
          <a:xfrm>
            <a:off x="1062037" y="299561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27"/>
          <p:cNvSpPr/>
          <p:nvPr/>
        </p:nvSpPr>
        <p:spPr>
          <a:xfrm>
            <a:off x="5191125" y="621506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27"/>
          <p:cNvSpPr/>
          <p:nvPr/>
        </p:nvSpPr>
        <p:spPr>
          <a:xfrm>
            <a:off x="9318625" y="6215062"/>
            <a:ext cx="1809750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7"/>
          <p:cNvSpPr/>
          <p:nvPr/>
        </p:nvSpPr>
        <p:spPr>
          <a:xfrm>
            <a:off x="1062037" y="6215062"/>
            <a:ext cx="1808162" cy="150812"/>
          </a:xfrm>
          <a:custGeom>
            <a:avLst/>
            <a:gdLst/>
            <a:ahLst/>
            <a:cxnLst/>
            <a:rect l="l" t="t" r="r" b="b"/>
            <a:pathLst>
              <a:path w="458" h="38" extrusionOk="0">
                <a:moveTo>
                  <a:pt x="439" y="38"/>
                </a:move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9" y="0"/>
                  <a:pt x="458" y="9"/>
                  <a:pt x="458" y="19"/>
                </a:cubicBezTo>
                <a:cubicBezTo>
                  <a:pt x="458" y="29"/>
                  <a:pt x="449" y="38"/>
                  <a:pt x="439" y="38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9019AAA-A6C2-954D-9086-FAF3B07F7C32}"/>
              </a:ext>
            </a:extLst>
          </p:cNvPr>
          <p:cNvGrpSpPr/>
          <p:nvPr/>
        </p:nvGrpSpPr>
        <p:grpSpPr>
          <a:xfrm>
            <a:off x="5191125" y="2995049"/>
            <a:ext cx="1489075" cy="206375"/>
            <a:chOff x="5191125" y="2995049"/>
            <a:chExt cx="1489075" cy="206375"/>
          </a:xfrm>
        </p:grpSpPr>
        <p:sp>
          <p:nvSpPr>
            <p:cNvPr id="1249" name="Google Shape;1249;p27"/>
            <p:cNvSpPr/>
            <p:nvPr/>
          </p:nvSpPr>
          <p:spPr>
            <a:xfrm>
              <a:off x="5191125" y="2995612"/>
              <a:ext cx="1489075" cy="150812"/>
            </a:xfrm>
            <a:custGeom>
              <a:avLst/>
              <a:gdLst/>
              <a:ahLst/>
              <a:cxnLst/>
              <a:rect l="l" t="t" r="r" b="b"/>
              <a:pathLst>
                <a:path w="377" h="38" extrusionOk="0">
                  <a:moveTo>
                    <a:pt x="37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77" y="38"/>
                    <a:pt x="377" y="38"/>
                    <a:pt x="377" y="38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/>
            <p:cNvSpPr txBox="1"/>
            <p:nvPr/>
          </p:nvSpPr>
          <p:spPr>
            <a:xfrm>
              <a:off x="5865812" y="2995049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82%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A1670BF-9686-434E-96C3-91A37CAC5804}"/>
              </a:ext>
            </a:extLst>
          </p:cNvPr>
          <p:cNvGrpSpPr/>
          <p:nvPr/>
        </p:nvGrpSpPr>
        <p:grpSpPr>
          <a:xfrm>
            <a:off x="9318625" y="2995049"/>
            <a:ext cx="1241425" cy="206375"/>
            <a:chOff x="9318625" y="2995049"/>
            <a:chExt cx="1241425" cy="206375"/>
          </a:xfrm>
        </p:grpSpPr>
        <p:sp>
          <p:nvSpPr>
            <p:cNvPr id="1251" name="Google Shape;1251;p27"/>
            <p:cNvSpPr/>
            <p:nvPr/>
          </p:nvSpPr>
          <p:spPr>
            <a:xfrm>
              <a:off x="9318625" y="2995612"/>
              <a:ext cx="1241425" cy="150812"/>
            </a:xfrm>
            <a:custGeom>
              <a:avLst/>
              <a:gdLst/>
              <a:ahLst/>
              <a:cxnLst/>
              <a:rect l="l" t="t" r="r" b="b"/>
              <a:pathLst>
                <a:path w="314" h="38" extrusionOk="0">
                  <a:moveTo>
                    <a:pt x="31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14" y="38"/>
                    <a:pt x="314" y="38"/>
                    <a:pt x="314" y="38"/>
                  </a:cubicBezTo>
                  <a:lnTo>
                    <a:pt x="314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/>
            <p:cNvSpPr txBox="1"/>
            <p:nvPr/>
          </p:nvSpPr>
          <p:spPr>
            <a:xfrm>
              <a:off x="9867900" y="2995049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67%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C2E07F2-D3D7-A744-860A-C1DD47B92B8D}"/>
              </a:ext>
            </a:extLst>
          </p:cNvPr>
          <p:cNvGrpSpPr/>
          <p:nvPr/>
        </p:nvGrpSpPr>
        <p:grpSpPr>
          <a:xfrm>
            <a:off x="1062037" y="2995049"/>
            <a:ext cx="785812" cy="206375"/>
            <a:chOff x="1062037" y="2995049"/>
            <a:chExt cx="785812" cy="206375"/>
          </a:xfrm>
        </p:grpSpPr>
        <p:sp>
          <p:nvSpPr>
            <p:cNvPr id="1253" name="Google Shape;1253;p27"/>
            <p:cNvSpPr/>
            <p:nvPr/>
          </p:nvSpPr>
          <p:spPr>
            <a:xfrm>
              <a:off x="1062037" y="2995612"/>
              <a:ext cx="785812" cy="150812"/>
            </a:xfrm>
            <a:custGeom>
              <a:avLst/>
              <a:gdLst/>
              <a:ahLst/>
              <a:cxnLst/>
              <a:rect l="l" t="t" r="r" b="b"/>
              <a:pathLst>
                <a:path w="199" h="38" extrusionOk="0">
                  <a:moveTo>
                    <a:pt x="19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199" y="38"/>
                    <a:pt x="199" y="38"/>
                    <a:pt x="199" y="38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/>
            <p:cNvSpPr txBox="1"/>
            <p:nvPr/>
          </p:nvSpPr>
          <p:spPr>
            <a:xfrm>
              <a:off x="1349375" y="2995049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41%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907111B-7530-F342-9AEE-0A5ACBDC4B3F}"/>
              </a:ext>
            </a:extLst>
          </p:cNvPr>
          <p:cNvGrpSpPr/>
          <p:nvPr/>
        </p:nvGrpSpPr>
        <p:grpSpPr>
          <a:xfrm>
            <a:off x="5191125" y="6209736"/>
            <a:ext cx="525462" cy="206375"/>
            <a:chOff x="5191125" y="6209736"/>
            <a:chExt cx="525462" cy="206375"/>
          </a:xfrm>
        </p:grpSpPr>
        <p:sp>
          <p:nvSpPr>
            <p:cNvPr id="1255" name="Google Shape;1255;p27"/>
            <p:cNvSpPr/>
            <p:nvPr/>
          </p:nvSpPr>
          <p:spPr>
            <a:xfrm>
              <a:off x="5191125" y="6215062"/>
              <a:ext cx="525462" cy="150812"/>
            </a:xfrm>
            <a:custGeom>
              <a:avLst/>
              <a:gdLst/>
              <a:ahLst/>
              <a:cxnLst/>
              <a:rect l="l" t="t" r="r" b="b"/>
              <a:pathLst>
                <a:path w="133" h="38" extrusionOk="0">
                  <a:moveTo>
                    <a:pt x="13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133" y="38"/>
                    <a:pt x="133" y="38"/>
                    <a:pt x="133" y="38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/>
            <p:cNvSpPr txBox="1"/>
            <p:nvPr/>
          </p:nvSpPr>
          <p:spPr>
            <a:xfrm>
              <a:off x="5345112" y="6209736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28%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3CAE3DD-7877-3741-A2E1-6F10FDB821EA}"/>
              </a:ext>
            </a:extLst>
          </p:cNvPr>
          <p:cNvGrpSpPr/>
          <p:nvPr/>
        </p:nvGrpSpPr>
        <p:grpSpPr>
          <a:xfrm>
            <a:off x="9318625" y="6209736"/>
            <a:ext cx="912812" cy="206375"/>
            <a:chOff x="9318625" y="6209736"/>
            <a:chExt cx="912812" cy="206375"/>
          </a:xfrm>
        </p:grpSpPr>
        <p:sp>
          <p:nvSpPr>
            <p:cNvPr id="1257" name="Google Shape;1257;p27"/>
            <p:cNvSpPr/>
            <p:nvPr/>
          </p:nvSpPr>
          <p:spPr>
            <a:xfrm>
              <a:off x="9318625" y="6215062"/>
              <a:ext cx="912812" cy="150812"/>
            </a:xfrm>
            <a:custGeom>
              <a:avLst/>
              <a:gdLst/>
              <a:ahLst/>
              <a:cxnLst/>
              <a:rect l="l" t="t" r="r" b="b"/>
              <a:pathLst>
                <a:path w="231" h="38" extrusionOk="0">
                  <a:moveTo>
                    <a:pt x="23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31" y="38"/>
                    <a:pt x="231" y="38"/>
                    <a:pt x="231" y="38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/>
            <p:cNvSpPr txBox="1"/>
            <p:nvPr/>
          </p:nvSpPr>
          <p:spPr>
            <a:xfrm>
              <a:off x="9867900" y="6209736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50%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26767AB-832A-8942-8F3A-11D493F27B13}"/>
              </a:ext>
            </a:extLst>
          </p:cNvPr>
          <p:cNvGrpSpPr/>
          <p:nvPr/>
        </p:nvGrpSpPr>
        <p:grpSpPr>
          <a:xfrm>
            <a:off x="1062037" y="6209736"/>
            <a:ext cx="1144587" cy="206375"/>
            <a:chOff x="1062037" y="6209736"/>
            <a:chExt cx="1144587" cy="206375"/>
          </a:xfrm>
        </p:grpSpPr>
        <p:sp>
          <p:nvSpPr>
            <p:cNvPr id="1259" name="Google Shape;1259;p27"/>
            <p:cNvSpPr/>
            <p:nvPr/>
          </p:nvSpPr>
          <p:spPr>
            <a:xfrm>
              <a:off x="1062037" y="6215062"/>
              <a:ext cx="1144587" cy="150812"/>
            </a:xfrm>
            <a:custGeom>
              <a:avLst/>
              <a:gdLst/>
              <a:ahLst/>
              <a:cxnLst/>
              <a:rect l="l" t="t" r="r" b="b"/>
              <a:pathLst>
                <a:path w="290" h="38" extrusionOk="0">
                  <a:moveTo>
                    <a:pt x="29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90" y="38"/>
                    <a:pt x="290" y="38"/>
                    <a:pt x="290" y="38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D9DAD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/>
            <p:cNvSpPr txBox="1"/>
            <p:nvPr/>
          </p:nvSpPr>
          <p:spPr>
            <a:xfrm>
              <a:off x="1527175" y="6209736"/>
              <a:ext cx="331787" cy="206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5656"/>
                </a:buClr>
                <a:buSzPts val="1000"/>
                <a:buFont typeface="Open Sans SemiBold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6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59%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3231E88-8E7C-964D-9DE4-8063F7797B06}"/>
              </a:ext>
            </a:extLst>
          </p:cNvPr>
          <p:cNvGrpSpPr/>
          <p:nvPr/>
        </p:nvGrpSpPr>
        <p:grpSpPr>
          <a:xfrm>
            <a:off x="1128098" y="377825"/>
            <a:ext cx="1677987" cy="2527300"/>
            <a:chOff x="1128098" y="377825"/>
            <a:chExt cx="1677987" cy="2527300"/>
          </a:xfrm>
        </p:grpSpPr>
        <p:sp>
          <p:nvSpPr>
            <p:cNvPr id="1243" name="Google Shape;1243;p27"/>
            <p:cNvSpPr txBox="1"/>
            <p:nvPr/>
          </p:nvSpPr>
          <p:spPr>
            <a:xfrm>
              <a:off x="1143179" y="2505075"/>
              <a:ext cx="16478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1452562" y="377825"/>
              <a:ext cx="963612" cy="1874837"/>
            </a:xfrm>
            <a:custGeom>
              <a:avLst/>
              <a:gdLst/>
              <a:ahLst/>
              <a:cxnLst/>
              <a:rect l="l" t="t" r="r" b="b"/>
              <a:pathLst>
                <a:path w="244" h="474" extrusionOk="0">
                  <a:moveTo>
                    <a:pt x="90" y="294"/>
                  </a:moveTo>
                  <a:cubicBezTo>
                    <a:pt x="91" y="294"/>
                    <a:pt x="91" y="295"/>
                    <a:pt x="92" y="295"/>
                  </a:cubicBezTo>
                  <a:cubicBezTo>
                    <a:pt x="92" y="295"/>
                    <a:pt x="93" y="295"/>
                    <a:pt x="93" y="296"/>
                  </a:cubicBezTo>
                  <a:cubicBezTo>
                    <a:pt x="93" y="296"/>
                    <a:pt x="93" y="297"/>
                    <a:pt x="94" y="296"/>
                  </a:cubicBezTo>
                  <a:cubicBezTo>
                    <a:pt x="95" y="296"/>
                    <a:pt x="96" y="296"/>
                    <a:pt x="96" y="295"/>
                  </a:cubicBezTo>
                  <a:cubicBezTo>
                    <a:pt x="97" y="295"/>
                    <a:pt x="97" y="294"/>
                    <a:pt x="98" y="294"/>
                  </a:cubicBezTo>
                  <a:cubicBezTo>
                    <a:pt x="98" y="293"/>
                    <a:pt x="99" y="293"/>
                    <a:pt x="100" y="293"/>
                  </a:cubicBezTo>
                  <a:cubicBezTo>
                    <a:pt x="99" y="293"/>
                    <a:pt x="99" y="293"/>
                    <a:pt x="99" y="292"/>
                  </a:cubicBezTo>
                  <a:cubicBezTo>
                    <a:pt x="98" y="292"/>
                    <a:pt x="98" y="292"/>
                    <a:pt x="98" y="291"/>
                  </a:cubicBezTo>
                  <a:cubicBezTo>
                    <a:pt x="98" y="290"/>
                    <a:pt x="96" y="290"/>
                    <a:pt x="96" y="289"/>
                  </a:cubicBezTo>
                  <a:cubicBezTo>
                    <a:pt x="97" y="287"/>
                    <a:pt x="95" y="287"/>
                    <a:pt x="96" y="286"/>
                  </a:cubicBezTo>
                  <a:cubicBezTo>
                    <a:pt x="94" y="286"/>
                    <a:pt x="93" y="286"/>
                    <a:pt x="91" y="286"/>
                  </a:cubicBezTo>
                  <a:cubicBezTo>
                    <a:pt x="91" y="286"/>
                    <a:pt x="90" y="287"/>
                    <a:pt x="90" y="287"/>
                  </a:cubicBezTo>
                  <a:cubicBezTo>
                    <a:pt x="90" y="287"/>
                    <a:pt x="90" y="288"/>
                    <a:pt x="90" y="288"/>
                  </a:cubicBezTo>
                  <a:cubicBezTo>
                    <a:pt x="90" y="290"/>
                    <a:pt x="90" y="292"/>
                    <a:pt x="90" y="294"/>
                  </a:cubicBezTo>
                  <a:close/>
                  <a:moveTo>
                    <a:pt x="175" y="75"/>
                  </a:move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6" y="74"/>
                    <a:pt x="176" y="74"/>
                  </a:cubicBezTo>
                  <a:cubicBezTo>
                    <a:pt x="176" y="74"/>
                    <a:pt x="175" y="74"/>
                    <a:pt x="175" y="74"/>
                  </a:cubicBezTo>
                  <a:cubicBezTo>
                    <a:pt x="175" y="74"/>
                    <a:pt x="175" y="75"/>
                    <a:pt x="175" y="75"/>
                  </a:cubicBezTo>
                  <a:close/>
                  <a:moveTo>
                    <a:pt x="93" y="77"/>
                  </a:moveTo>
                  <a:cubicBezTo>
                    <a:pt x="93" y="75"/>
                    <a:pt x="92" y="74"/>
                    <a:pt x="91" y="74"/>
                  </a:cubicBezTo>
                  <a:cubicBezTo>
                    <a:pt x="91" y="76"/>
                    <a:pt x="91" y="77"/>
                    <a:pt x="93" y="77"/>
                  </a:cubicBezTo>
                  <a:close/>
                  <a:moveTo>
                    <a:pt x="86" y="87"/>
                  </a:moveTo>
                  <a:cubicBezTo>
                    <a:pt x="86" y="88"/>
                    <a:pt x="88" y="88"/>
                    <a:pt x="88" y="89"/>
                  </a:cubicBezTo>
                  <a:cubicBezTo>
                    <a:pt x="87" y="89"/>
                    <a:pt x="86" y="89"/>
                    <a:pt x="86" y="88"/>
                  </a:cubicBezTo>
                  <a:cubicBezTo>
                    <a:pt x="86" y="91"/>
                    <a:pt x="83" y="90"/>
                    <a:pt x="82" y="91"/>
                  </a:cubicBezTo>
                  <a:cubicBezTo>
                    <a:pt x="82" y="92"/>
                    <a:pt x="82" y="94"/>
                    <a:pt x="82" y="95"/>
                  </a:cubicBezTo>
                  <a:cubicBezTo>
                    <a:pt x="85" y="95"/>
                    <a:pt x="85" y="93"/>
                    <a:pt x="88" y="94"/>
                  </a:cubicBezTo>
                  <a:cubicBezTo>
                    <a:pt x="88" y="93"/>
                    <a:pt x="88" y="93"/>
                    <a:pt x="89" y="93"/>
                  </a:cubicBezTo>
                  <a:cubicBezTo>
                    <a:pt x="89" y="92"/>
                    <a:pt x="89" y="91"/>
                    <a:pt x="89" y="90"/>
                  </a:cubicBezTo>
                  <a:cubicBezTo>
                    <a:pt x="91" y="91"/>
                    <a:pt x="91" y="88"/>
                    <a:pt x="92" y="88"/>
                  </a:cubicBezTo>
                  <a:cubicBezTo>
                    <a:pt x="92" y="89"/>
                    <a:pt x="92" y="90"/>
                    <a:pt x="93" y="90"/>
                  </a:cubicBezTo>
                  <a:cubicBezTo>
                    <a:pt x="93" y="89"/>
                    <a:pt x="94" y="91"/>
                    <a:pt x="96" y="90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0"/>
                    <a:pt x="97" y="89"/>
                    <a:pt x="98" y="89"/>
                  </a:cubicBezTo>
                  <a:cubicBezTo>
                    <a:pt x="98" y="87"/>
                    <a:pt x="94" y="87"/>
                    <a:pt x="96" y="87"/>
                  </a:cubicBezTo>
                  <a:cubicBezTo>
                    <a:pt x="97" y="87"/>
                    <a:pt x="98" y="87"/>
                    <a:pt x="100" y="87"/>
                  </a:cubicBezTo>
                  <a:cubicBezTo>
                    <a:pt x="99" y="86"/>
                    <a:pt x="100" y="86"/>
                    <a:pt x="100" y="86"/>
                  </a:cubicBezTo>
                  <a:cubicBezTo>
                    <a:pt x="100" y="84"/>
                    <a:pt x="98" y="84"/>
                    <a:pt x="98" y="83"/>
                  </a:cubicBezTo>
                  <a:cubicBezTo>
                    <a:pt x="98" y="82"/>
                    <a:pt x="99" y="82"/>
                    <a:pt x="100" y="82"/>
                  </a:cubicBezTo>
                  <a:cubicBezTo>
                    <a:pt x="100" y="83"/>
                    <a:pt x="100" y="82"/>
                    <a:pt x="101" y="82"/>
                  </a:cubicBezTo>
                  <a:cubicBezTo>
                    <a:pt x="101" y="81"/>
                    <a:pt x="101" y="80"/>
                    <a:pt x="102" y="79"/>
                  </a:cubicBezTo>
                  <a:cubicBezTo>
                    <a:pt x="104" y="78"/>
                    <a:pt x="106" y="77"/>
                    <a:pt x="108" y="76"/>
                  </a:cubicBezTo>
                  <a:cubicBezTo>
                    <a:pt x="108" y="75"/>
                    <a:pt x="108" y="75"/>
                    <a:pt x="108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72"/>
                    <a:pt x="109" y="72"/>
                    <a:pt x="109" y="71"/>
                  </a:cubicBezTo>
                  <a:cubicBezTo>
                    <a:pt x="109" y="71"/>
                    <a:pt x="108" y="71"/>
                    <a:pt x="108" y="70"/>
                  </a:cubicBezTo>
                  <a:cubicBezTo>
                    <a:pt x="108" y="70"/>
                    <a:pt x="108" y="70"/>
                    <a:pt x="108" y="69"/>
                  </a:cubicBezTo>
                  <a:cubicBezTo>
                    <a:pt x="107" y="69"/>
                    <a:pt x="107" y="69"/>
                    <a:pt x="106" y="69"/>
                  </a:cubicBezTo>
                  <a:cubicBezTo>
                    <a:pt x="105" y="69"/>
                    <a:pt x="104" y="69"/>
                    <a:pt x="103" y="69"/>
                  </a:cubicBezTo>
                  <a:cubicBezTo>
                    <a:pt x="103" y="70"/>
                    <a:pt x="102" y="70"/>
                    <a:pt x="102" y="70"/>
                  </a:cubicBezTo>
                  <a:cubicBezTo>
                    <a:pt x="102" y="70"/>
                    <a:pt x="102" y="71"/>
                    <a:pt x="102" y="71"/>
                  </a:cubicBezTo>
                  <a:cubicBezTo>
                    <a:pt x="102" y="71"/>
                    <a:pt x="101" y="70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0" y="72"/>
                    <a:pt x="99" y="72"/>
                    <a:pt x="98" y="73"/>
                  </a:cubicBezTo>
                  <a:cubicBezTo>
                    <a:pt x="96" y="72"/>
                    <a:pt x="96" y="74"/>
                    <a:pt x="94" y="74"/>
                  </a:cubicBezTo>
                  <a:cubicBezTo>
                    <a:pt x="94" y="75"/>
                    <a:pt x="93" y="76"/>
                    <a:pt x="93" y="78"/>
                  </a:cubicBezTo>
                  <a:cubicBezTo>
                    <a:pt x="92" y="78"/>
                    <a:pt x="91" y="78"/>
                    <a:pt x="91" y="78"/>
                  </a:cubicBezTo>
                  <a:cubicBezTo>
                    <a:pt x="91" y="79"/>
                    <a:pt x="91" y="80"/>
                    <a:pt x="90" y="80"/>
                  </a:cubicBezTo>
                  <a:cubicBezTo>
                    <a:pt x="90" y="78"/>
                    <a:pt x="90" y="76"/>
                    <a:pt x="89" y="74"/>
                  </a:cubicBezTo>
                  <a:cubicBezTo>
                    <a:pt x="89" y="74"/>
                    <a:pt x="88" y="74"/>
                    <a:pt x="87" y="74"/>
                  </a:cubicBezTo>
                  <a:cubicBezTo>
                    <a:pt x="86" y="75"/>
                    <a:pt x="86" y="77"/>
                    <a:pt x="85" y="77"/>
                  </a:cubicBezTo>
                  <a:cubicBezTo>
                    <a:pt x="85" y="79"/>
                    <a:pt x="84" y="79"/>
                    <a:pt x="84" y="80"/>
                  </a:cubicBezTo>
                  <a:cubicBezTo>
                    <a:pt x="84" y="80"/>
                    <a:pt x="84" y="81"/>
                    <a:pt x="84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6" y="82"/>
                    <a:pt x="86" y="82"/>
                  </a:cubicBezTo>
                  <a:cubicBezTo>
                    <a:pt x="86" y="82"/>
                    <a:pt x="85" y="83"/>
                    <a:pt x="85" y="83"/>
                  </a:cubicBezTo>
                  <a:cubicBezTo>
                    <a:pt x="85" y="83"/>
                    <a:pt x="84" y="83"/>
                    <a:pt x="84" y="83"/>
                  </a:cubicBezTo>
                  <a:cubicBezTo>
                    <a:pt x="84" y="84"/>
                    <a:pt x="84" y="84"/>
                    <a:pt x="84" y="85"/>
                  </a:cubicBezTo>
                  <a:cubicBezTo>
                    <a:pt x="84" y="86"/>
                    <a:pt x="85" y="86"/>
                    <a:pt x="86" y="87"/>
                  </a:cubicBezTo>
                  <a:close/>
                  <a:moveTo>
                    <a:pt x="178" y="74"/>
                  </a:moveTo>
                  <a:cubicBezTo>
                    <a:pt x="178" y="73"/>
                    <a:pt x="178" y="73"/>
                    <a:pt x="178" y="71"/>
                  </a:cubicBezTo>
                  <a:cubicBezTo>
                    <a:pt x="176" y="71"/>
                    <a:pt x="176" y="74"/>
                    <a:pt x="178" y="74"/>
                  </a:cubicBezTo>
                  <a:close/>
                  <a:moveTo>
                    <a:pt x="183" y="73"/>
                  </a:moveTo>
                  <a:cubicBezTo>
                    <a:pt x="182" y="72"/>
                    <a:pt x="181" y="71"/>
                    <a:pt x="181" y="73"/>
                  </a:cubicBezTo>
                  <a:cubicBezTo>
                    <a:pt x="180" y="73"/>
                    <a:pt x="180" y="73"/>
                    <a:pt x="180" y="73"/>
                  </a:cubicBezTo>
                  <a:cubicBezTo>
                    <a:pt x="180" y="73"/>
                    <a:pt x="179" y="73"/>
                    <a:pt x="179" y="74"/>
                  </a:cubicBezTo>
                  <a:cubicBezTo>
                    <a:pt x="181" y="74"/>
                    <a:pt x="178" y="77"/>
                    <a:pt x="180" y="77"/>
                  </a:cubicBezTo>
                  <a:cubicBezTo>
                    <a:pt x="180" y="77"/>
                    <a:pt x="181" y="76"/>
                    <a:pt x="181" y="76"/>
                  </a:cubicBezTo>
                  <a:cubicBezTo>
                    <a:pt x="182" y="74"/>
                    <a:pt x="182" y="75"/>
                    <a:pt x="181" y="73"/>
                  </a:cubicBezTo>
                  <a:cubicBezTo>
                    <a:pt x="182" y="73"/>
                    <a:pt x="183" y="73"/>
                    <a:pt x="183" y="73"/>
                  </a:cubicBezTo>
                  <a:close/>
                  <a:moveTo>
                    <a:pt x="221" y="18"/>
                  </a:moveTo>
                  <a:cubicBezTo>
                    <a:pt x="221" y="16"/>
                    <a:pt x="220" y="16"/>
                    <a:pt x="219" y="16"/>
                  </a:cubicBezTo>
                  <a:cubicBezTo>
                    <a:pt x="218" y="18"/>
                    <a:pt x="220" y="18"/>
                    <a:pt x="221" y="18"/>
                  </a:cubicBezTo>
                  <a:close/>
                  <a:moveTo>
                    <a:pt x="84" y="83"/>
                  </a:moveTo>
                  <a:cubicBezTo>
                    <a:pt x="84" y="83"/>
                    <a:pt x="84" y="82"/>
                    <a:pt x="84" y="81"/>
                  </a:cubicBezTo>
                  <a:cubicBezTo>
                    <a:pt x="83" y="81"/>
                    <a:pt x="83" y="81"/>
                    <a:pt x="82" y="81"/>
                  </a:cubicBezTo>
                  <a:cubicBezTo>
                    <a:pt x="82" y="82"/>
                    <a:pt x="82" y="82"/>
                    <a:pt x="82" y="83"/>
                  </a:cubicBezTo>
                  <a:cubicBezTo>
                    <a:pt x="83" y="83"/>
                    <a:pt x="83" y="83"/>
                    <a:pt x="84" y="83"/>
                  </a:cubicBezTo>
                  <a:close/>
                  <a:moveTo>
                    <a:pt x="74" y="198"/>
                  </a:moveTo>
                  <a:cubicBezTo>
                    <a:pt x="73" y="197"/>
                    <a:pt x="71" y="197"/>
                    <a:pt x="70" y="198"/>
                  </a:cubicBezTo>
                  <a:cubicBezTo>
                    <a:pt x="70" y="197"/>
                    <a:pt x="70" y="197"/>
                    <a:pt x="69" y="197"/>
                  </a:cubicBezTo>
                  <a:cubicBezTo>
                    <a:pt x="69" y="199"/>
                    <a:pt x="70" y="200"/>
                    <a:pt x="72" y="200"/>
                  </a:cubicBezTo>
                  <a:cubicBezTo>
                    <a:pt x="72" y="200"/>
                    <a:pt x="72" y="199"/>
                    <a:pt x="72" y="199"/>
                  </a:cubicBezTo>
                  <a:cubicBezTo>
                    <a:pt x="72" y="198"/>
                    <a:pt x="74" y="199"/>
                    <a:pt x="74" y="198"/>
                  </a:cubicBezTo>
                  <a:close/>
                  <a:moveTo>
                    <a:pt x="85" y="123"/>
                  </a:moveTo>
                  <a:cubicBezTo>
                    <a:pt x="85" y="125"/>
                    <a:pt x="81" y="123"/>
                    <a:pt x="82" y="125"/>
                  </a:cubicBezTo>
                  <a:cubicBezTo>
                    <a:pt x="83" y="125"/>
                    <a:pt x="87" y="124"/>
                    <a:pt x="85" y="123"/>
                  </a:cubicBezTo>
                  <a:close/>
                  <a:moveTo>
                    <a:pt x="84" y="128"/>
                  </a:moveTo>
                  <a:cubicBezTo>
                    <a:pt x="86" y="128"/>
                    <a:pt x="87" y="129"/>
                    <a:pt x="87" y="130"/>
                  </a:cubicBezTo>
                  <a:cubicBezTo>
                    <a:pt x="87" y="130"/>
                    <a:pt x="87" y="130"/>
                    <a:pt x="87" y="131"/>
                  </a:cubicBezTo>
                  <a:cubicBezTo>
                    <a:pt x="88" y="131"/>
                    <a:pt x="87" y="132"/>
                    <a:pt x="88" y="132"/>
                  </a:cubicBezTo>
                  <a:cubicBezTo>
                    <a:pt x="88" y="130"/>
                    <a:pt x="91" y="131"/>
                    <a:pt x="91" y="129"/>
                  </a:cubicBezTo>
                  <a:cubicBezTo>
                    <a:pt x="90" y="127"/>
                    <a:pt x="89" y="126"/>
                    <a:pt x="87" y="126"/>
                  </a:cubicBezTo>
                  <a:cubicBezTo>
                    <a:pt x="87" y="127"/>
                    <a:pt x="84" y="127"/>
                    <a:pt x="84" y="128"/>
                  </a:cubicBezTo>
                  <a:close/>
                  <a:moveTo>
                    <a:pt x="68" y="146"/>
                  </a:moveTo>
                  <a:cubicBezTo>
                    <a:pt x="69" y="145"/>
                    <a:pt x="70" y="147"/>
                    <a:pt x="70" y="147"/>
                  </a:cubicBezTo>
                  <a:cubicBezTo>
                    <a:pt x="70" y="147"/>
                    <a:pt x="70" y="146"/>
                    <a:pt x="71" y="146"/>
                  </a:cubicBezTo>
                  <a:cubicBezTo>
                    <a:pt x="72" y="146"/>
                    <a:pt x="75" y="147"/>
                    <a:pt x="75" y="146"/>
                  </a:cubicBezTo>
                  <a:cubicBezTo>
                    <a:pt x="74" y="145"/>
                    <a:pt x="74" y="145"/>
                    <a:pt x="74" y="144"/>
                  </a:cubicBezTo>
                  <a:cubicBezTo>
                    <a:pt x="71" y="144"/>
                    <a:pt x="69" y="142"/>
                    <a:pt x="68" y="146"/>
                  </a:cubicBezTo>
                  <a:close/>
                  <a:moveTo>
                    <a:pt x="93" y="132"/>
                  </a:moveTo>
                  <a:cubicBezTo>
                    <a:pt x="92" y="132"/>
                    <a:pt x="92" y="133"/>
                    <a:pt x="91" y="133"/>
                  </a:cubicBezTo>
                  <a:cubicBezTo>
                    <a:pt x="91" y="134"/>
                    <a:pt x="89" y="133"/>
                    <a:pt x="89" y="134"/>
                  </a:cubicBezTo>
                  <a:cubicBezTo>
                    <a:pt x="89" y="134"/>
                    <a:pt x="90" y="134"/>
                    <a:pt x="89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2" y="135"/>
                    <a:pt x="93" y="135"/>
                  </a:cubicBezTo>
                  <a:cubicBezTo>
                    <a:pt x="92" y="134"/>
                    <a:pt x="93" y="134"/>
                    <a:pt x="93" y="132"/>
                  </a:cubicBezTo>
                  <a:close/>
                  <a:moveTo>
                    <a:pt x="103" y="121"/>
                  </a:moveTo>
                  <a:cubicBezTo>
                    <a:pt x="103" y="121"/>
                    <a:pt x="102" y="121"/>
                    <a:pt x="101" y="121"/>
                  </a:cubicBezTo>
                  <a:cubicBezTo>
                    <a:pt x="101" y="119"/>
                    <a:pt x="100" y="119"/>
                    <a:pt x="100" y="118"/>
                  </a:cubicBezTo>
                  <a:cubicBezTo>
                    <a:pt x="98" y="117"/>
                    <a:pt x="100" y="120"/>
                    <a:pt x="98" y="120"/>
                  </a:cubicBezTo>
                  <a:cubicBezTo>
                    <a:pt x="99" y="117"/>
                    <a:pt x="97" y="118"/>
                    <a:pt x="96" y="117"/>
                  </a:cubicBezTo>
                  <a:cubicBezTo>
                    <a:pt x="96" y="116"/>
                    <a:pt x="96" y="115"/>
                    <a:pt x="96" y="114"/>
                  </a:cubicBezTo>
                  <a:cubicBezTo>
                    <a:pt x="97" y="113"/>
                    <a:pt x="97" y="113"/>
                    <a:pt x="98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2"/>
                    <a:pt x="98" y="111"/>
                    <a:pt x="98" y="111"/>
                  </a:cubicBezTo>
                  <a:cubicBezTo>
                    <a:pt x="98" y="111"/>
                    <a:pt x="99" y="111"/>
                    <a:pt x="99" y="111"/>
                  </a:cubicBezTo>
                  <a:cubicBezTo>
                    <a:pt x="99" y="110"/>
                    <a:pt x="99" y="110"/>
                    <a:pt x="99" y="109"/>
                  </a:cubicBezTo>
                  <a:cubicBezTo>
                    <a:pt x="99" y="109"/>
                    <a:pt x="99" y="109"/>
                    <a:pt x="100" y="109"/>
                  </a:cubicBezTo>
                  <a:cubicBezTo>
                    <a:pt x="100" y="105"/>
                    <a:pt x="98" y="104"/>
                    <a:pt x="98" y="101"/>
                  </a:cubicBezTo>
                  <a:cubicBezTo>
                    <a:pt x="97" y="102"/>
                    <a:pt x="97" y="100"/>
                    <a:pt x="96" y="100"/>
                  </a:cubicBezTo>
                  <a:cubicBezTo>
                    <a:pt x="95" y="101"/>
                    <a:pt x="94" y="101"/>
                    <a:pt x="93" y="101"/>
                  </a:cubicBezTo>
                  <a:cubicBezTo>
                    <a:pt x="93" y="103"/>
                    <a:pt x="93" y="105"/>
                    <a:pt x="93" y="107"/>
                  </a:cubicBezTo>
                  <a:cubicBezTo>
                    <a:pt x="93" y="108"/>
                    <a:pt x="95" y="109"/>
                    <a:pt x="94" y="109"/>
                  </a:cubicBezTo>
                  <a:cubicBezTo>
                    <a:pt x="93" y="109"/>
                    <a:pt x="93" y="107"/>
                    <a:pt x="92" y="107"/>
                  </a:cubicBezTo>
                  <a:cubicBezTo>
                    <a:pt x="92" y="107"/>
                    <a:pt x="91" y="106"/>
                    <a:pt x="91" y="106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0" y="105"/>
                    <a:pt x="90" y="105"/>
                    <a:pt x="90" y="104"/>
                  </a:cubicBezTo>
                  <a:cubicBezTo>
                    <a:pt x="90" y="102"/>
                    <a:pt x="89" y="101"/>
                    <a:pt x="87" y="102"/>
                  </a:cubicBezTo>
                  <a:cubicBezTo>
                    <a:pt x="87" y="102"/>
                    <a:pt x="87" y="103"/>
                    <a:pt x="87" y="104"/>
                  </a:cubicBezTo>
                  <a:cubicBezTo>
                    <a:pt x="87" y="104"/>
                    <a:pt x="87" y="104"/>
                    <a:pt x="87" y="105"/>
                  </a:cubicBezTo>
                  <a:cubicBezTo>
                    <a:pt x="87" y="106"/>
                    <a:pt x="88" y="109"/>
                    <a:pt x="87" y="109"/>
                  </a:cubicBezTo>
                  <a:cubicBezTo>
                    <a:pt x="87" y="107"/>
                    <a:pt x="87" y="106"/>
                    <a:pt x="86" y="106"/>
                  </a:cubicBezTo>
                  <a:cubicBezTo>
                    <a:pt x="85" y="105"/>
                    <a:pt x="84" y="106"/>
                    <a:pt x="84" y="107"/>
                  </a:cubicBezTo>
                  <a:cubicBezTo>
                    <a:pt x="83" y="108"/>
                    <a:pt x="83" y="109"/>
                    <a:pt x="83" y="110"/>
                  </a:cubicBezTo>
                  <a:cubicBezTo>
                    <a:pt x="83" y="111"/>
                    <a:pt x="84" y="110"/>
                    <a:pt x="84" y="111"/>
                  </a:cubicBezTo>
                  <a:cubicBezTo>
                    <a:pt x="85" y="111"/>
                    <a:pt x="85" y="112"/>
                    <a:pt x="85" y="113"/>
                  </a:cubicBezTo>
                  <a:cubicBezTo>
                    <a:pt x="87" y="114"/>
                    <a:pt x="86" y="111"/>
                    <a:pt x="89" y="111"/>
                  </a:cubicBezTo>
                  <a:cubicBezTo>
                    <a:pt x="89" y="113"/>
                    <a:pt x="90" y="112"/>
                    <a:pt x="90" y="114"/>
                  </a:cubicBezTo>
                  <a:cubicBezTo>
                    <a:pt x="91" y="114"/>
                    <a:pt x="92" y="114"/>
                    <a:pt x="92" y="115"/>
                  </a:cubicBezTo>
                  <a:cubicBezTo>
                    <a:pt x="90" y="115"/>
                    <a:pt x="91" y="114"/>
                    <a:pt x="89" y="114"/>
                  </a:cubicBezTo>
                  <a:cubicBezTo>
                    <a:pt x="88" y="115"/>
                    <a:pt x="88" y="116"/>
                    <a:pt x="87" y="116"/>
                  </a:cubicBezTo>
                  <a:cubicBezTo>
                    <a:pt x="87" y="118"/>
                    <a:pt x="88" y="118"/>
                    <a:pt x="88" y="120"/>
                  </a:cubicBezTo>
                  <a:cubicBezTo>
                    <a:pt x="89" y="120"/>
                    <a:pt x="90" y="121"/>
                    <a:pt x="91" y="121"/>
                  </a:cubicBezTo>
                  <a:cubicBezTo>
                    <a:pt x="92" y="122"/>
                    <a:pt x="92" y="122"/>
                    <a:pt x="92" y="123"/>
                  </a:cubicBezTo>
                  <a:cubicBezTo>
                    <a:pt x="93" y="123"/>
                    <a:pt x="94" y="124"/>
                    <a:pt x="94" y="124"/>
                  </a:cubicBezTo>
                  <a:cubicBezTo>
                    <a:pt x="95" y="123"/>
                    <a:pt x="96" y="123"/>
                    <a:pt x="96" y="124"/>
                  </a:cubicBezTo>
                  <a:cubicBezTo>
                    <a:pt x="97" y="124"/>
                    <a:pt x="98" y="123"/>
                    <a:pt x="99" y="123"/>
                  </a:cubicBezTo>
                  <a:cubicBezTo>
                    <a:pt x="100" y="123"/>
                    <a:pt x="101" y="123"/>
                    <a:pt x="101" y="124"/>
                  </a:cubicBezTo>
                  <a:cubicBezTo>
                    <a:pt x="100" y="124"/>
                    <a:pt x="99" y="125"/>
                    <a:pt x="98" y="125"/>
                  </a:cubicBezTo>
                  <a:cubicBezTo>
                    <a:pt x="98" y="125"/>
                    <a:pt x="97" y="126"/>
                    <a:pt x="96" y="126"/>
                  </a:cubicBezTo>
                  <a:cubicBezTo>
                    <a:pt x="96" y="127"/>
                    <a:pt x="94" y="127"/>
                    <a:pt x="94" y="130"/>
                  </a:cubicBezTo>
                  <a:cubicBezTo>
                    <a:pt x="95" y="130"/>
                    <a:pt x="95" y="131"/>
                    <a:pt x="96" y="131"/>
                  </a:cubicBezTo>
                  <a:cubicBezTo>
                    <a:pt x="96" y="130"/>
                    <a:pt x="97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29"/>
                    <a:pt x="99" y="129"/>
                    <a:pt x="100" y="129"/>
                  </a:cubicBezTo>
                  <a:cubicBezTo>
                    <a:pt x="100" y="128"/>
                    <a:pt x="101" y="128"/>
                    <a:pt x="101" y="128"/>
                  </a:cubicBezTo>
                  <a:cubicBezTo>
                    <a:pt x="102" y="128"/>
                    <a:pt x="101" y="127"/>
                    <a:pt x="101" y="127"/>
                  </a:cubicBezTo>
                  <a:cubicBezTo>
                    <a:pt x="102" y="127"/>
                    <a:pt x="102" y="127"/>
                    <a:pt x="103" y="126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4" y="126"/>
                    <a:pt x="103" y="125"/>
                    <a:pt x="103" y="125"/>
                  </a:cubicBezTo>
                  <a:cubicBezTo>
                    <a:pt x="103" y="124"/>
                    <a:pt x="104" y="125"/>
                    <a:pt x="104" y="125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4"/>
                    <a:pt x="105" y="124"/>
                    <a:pt x="105" y="124"/>
                  </a:cubicBezTo>
                  <a:cubicBezTo>
                    <a:pt x="105" y="123"/>
                    <a:pt x="105" y="123"/>
                    <a:pt x="105" y="122"/>
                  </a:cubicBezTo>
                  <a:cubicBezTo>
                    <a:pt x="105" y="121"/>
                    <a:pt x="104" y="122"/>
                    <a:pt x="103" y="121"/>
                  </a:cubicBezTo>
                  <a:cubicBezTo>
                    <a:pt x="103" y="121"/>
                    <a:pt x="103" y="121"/>
                    <a:pt x="103" y="121"/>
                  </a:cubicBezTo>
                  <a:close/>
                  <a:moveTo>
                    <a:pt x="174" y="67"/>
                  </a:moveTo>
                  <a:cubicBezTo>
                    <a:pt x="175" y="67"/>
                    <a:pt x="175" y="67"/>
                    <a:pt x="176" y="68"/>
                  </a:cubicBezTo>
                  <a:cubicBezTo>
                    <a:pt x="176" y="68"/>
                    <a:pt x="176" y="69"/>
                    <a:pt x="176" y="69"/>
                  </a:cubicBezTo>
                  <a:cubicBezTo>
                    <a:pt x="178" y="70"/>
                    <a:pt x="178" y="69"/>
                    <a:pt x="179" y="69"/>
                  </a:cubicBezTo>
                  <a:cubicBezTo>
                    <a:pt x="180" y="70"/>
                    <a:pt x="182" y="69"/>
                    <a:pt x="181" y="71"/>
                  </a:cubicBezTo>
                  <a:cubicBezTo>
                    <a:pt x="182" y="71"/>
                    <a:pt x="183" y="71"/>
                    <a:pt x="183" y="72"/>
                  </a:cubicBezTo>
                  <a:cubicBezTo>
                    <a:pt x="183" y="73"/>
                    <a:pt x="183" y="73"/>
                    <a:pt x="184" y="73"/>
                  </a:cubicBezTo>
                  <a:cubicBezTo>
                    <a:pt x="184" y="72"/>
                    <a:pt x="185" y="72"/>
                    <a:pt x="186" y="71"/>
                  </a:cubicBezTo>
                  <a:cubicBezTo>
                    <a:pt x="187" y="72"/>
                    <a:pt x="188" y="70"/>
                    <a:pt x="188" y="69"/>
                  </a:cubicBezTo>
                  <a:cubicBezTo>
                    <a:pt x="186" y="68"/>
                    <a:pt x="184" y="71"/>
                    <a:pt x="184" y="69"/>
                  </a:cubicBezTo>
                  <a:cubicBezTo>
                    <a:pt x="183" y="67"/>
                    <a:pt x="187" y="69"/>
                    <a:pt x="186" y="68"/>
                  </a:cubicBezTo>
                  <a:cubicBezTo>
                    <a:pt x="185" y="68"/>
                    <a:pt x="185" y="67"/>
                    <a:pt x="185" y="66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8" y="63"/>
                    <a:pt x="183" y="64"/>
                    <a:pt x="183" y="65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6"/>
                    <a:pt x="182" y="66"/>
                    <a:pt x="181" y="66"/>
                  </a:cubicBezTo>
                  <a:cubicBezTo>
                    <a:pt x="181" y="66"/>
                    <a:pt x="181" y="65"/>
                    <a:pt x="181" y="65"/>
                  </a:cubicBezTo>
                  <a:cubicBezTo>
                    <a:pt x="182" y="61"/>
                    <a:pt x="179" y="61"/>
                    <a:pt x="179" y="59"/>
                  </a:cubicBezTo>
                  <a:cubicBezTo>
                    <a:pt x="177" y="59"/>
                    <a:pt x="176" y="59"/>
                    <a:pt x="174" y="60"/>
                  </a:cubicBezTo>
                  <a:cubicBezTo>
                    <a:pt x="174" y="61"/>
                    <a:pt x="174" y="63"/>
                    <a:pt x="174" y="64"/>
                  </a:cubicBezTo>
                  <a:cubicBezTo>
                    <a:pt x="174" y="64"/>
                    <a:pt x="174" y="64"/>
                    <a:pt x="173" y="64"/>
                  </a:cubicBezTo>
                  <a:cubicBezTo>
                    <a:pt x="173" y="65"/>
                    <a:pt x="173" y="65"/>
                    <a:pt x="173" y="66"/>
                  </a:cubicBezTo>
                  <a:cubicBezTo>
                    <a:pt x="174" y="65"/>
                    <a:pt x="174" y="66"/>
                    <a:pt x="174" y="67"/>
                  </a:cubicBezTo>
                  <a:close/>
                  <a:moveTo>
                    <a:pt x="81" y="172"/>
                  </a:moveTo>
                  <a:cubicBezTo>
                    <a:pt x="78" y="172"/>
                    <a:pt x="78" y="174"/>
                    <a:pt x="75" y="174"/>
                  </a:cubicBezTo>
                  <a:cubicBezTo>
                    <a:pt x="76" y="173"/>
                    <a:pt x="75" y="173"/>
                    <a:pt x="75" y="173"/>
                  </a:cubicBezTo>
                  <a:cubicBezTo>
                    <a:pt x="75" y="173"/>
                    <a:pt x="75" y="174"/>
                    <a:pt x="74" y="173"/>
                  </a:cubicBezTo>
                  <a:cubicBezTo>
                    <a:pt x="73" y="174"/>
                    <a:pt x="73" y="175"/>
                    <a:pt x="72" y="175"/>
                  </a:cubicBezTo>
                  <a:cubicBezTo>
                    <a:pt x="72" y="176"/>
                    <a:pt x="72" y="176"/>
                    <a:pt x="71" y="176"/>
                  </a:cubicBezTo>
                  <a:cubicBezTo>
                    <a:pt x="71" y="177"/>
                    <a:pt x="71" y="177"/>
                    <a:pt x="71" y="178"/>
                  </a:cubicBezTo>
                  <a:cubicBezTo>
                    <a:pt x="71" y="178"/>
                    <a:pt x="70" y="178"/>
                    <a:pt x="70" y="178"/>
                  </a:cubicBezTo>
                  <a:cubicBezTo>
                    <a:pt x="69" y="180"/>
                    <a:pt x="70" y="181"/>
                    <a:pt x="69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1" y="181"/>
                  </a:cubicBezTo>
                  <a:cubicBezTo>
                    <a:pt x="72" y="181"/>
                    <a:pt x="72" y="180"/>
                    <a:pt x="73" y="180"/>
                  </a:cubicBezTo>
                  <a:cubicBezTo>
                    <a:pt x="73" y="179"/>
                    <a:pt x="75" y="179"/>
                    <a:pt x="75" y="180"/>
                  </a:cubicBezTo>
                  <a:cubicBezTo>
                    <a:pt x="75" y="181"/>
                    <a:pt x="74" y="182"/>
                    <a:pt x="73" y="182"/>
                  </a:cubicBezTo>
                  <a:cubicBezTo>
                    <a:pt x="73" y="183"/>
                    <a:pt x="72" y="184"/>
                    <a:pt x="72" y="185"/>
                  </a:cubicBezTo>
                  <a:cubicBezTo>
                    <a:pt x="73" y="184"/>
                    <a:pt x="71" y="188"/>
                    <a:pt x="73" y="187"/>
                  </a:cubicBezTo>
                  <a:cubicBezTo>
                    <a:pt x="73" y="187"/>
                    <a:pt x="74" y="187"/>
                    <a:pt x="74" y="187"/>
                  </a:cubicBezTo>
                  <a:cubicBezTo>
                    <a:pt x="75" y="187"/>
                    <a:pt x="75" y="186"/>
                    <a:pt x="75" y="186"/>
                  </a:cubicBezTo>
                  <a:cubicBezTo>
                    <a:pt x="77" y="186"/>
                    <a:pt x="77" y="185"/>
                    <a:pt x="79" y="185"/>
                  </a:cubicBezTo>
                  <a:cubicBezTo>
                    <a:pt x="79" y="184"/>
                    <a:pt x="79" y="184"/>
                    <a:pt x="80" y="184"/>
                  </a:cubicBezTo>
                  <a:cubicBezTo>
                    <a:pt x="80" y="182"/>
                    <a:pt x="81" y="182"/>
                    <a:pt x="81" y="181"/>
                  </a:cubicBezTo>
                  <a:cubicBezTo>
                    <a:pt x="80" y="179"/>
                    <a:pt x="80" y="178"/>
                    <a:pt x="79" y="176"/>
                  </a:cubicBezTo>
                  <a:cubicBezTo>
                    <a:pt x="80" y="175"/>
                    <a:pt x="81" y="174"/>
                    <a:pt x="81" y="172"/>
                  </a:cubicBezTo>
                  <a:close/>
                  <a:moveTo>
                    <a:pt x="172" y="71"/>
                  </a:moveTo>
                  <a:cubicBezTo>
                    <a:pt x="172" y="73"/>
                    <a:pt x="172" y="74"/>
                    <a:pt x="174" y="74"/>
                  </a:cubicBezTo>
                  <a:cubicBezTo>
                    <a:pt x="174" y="73"/>
                    <a:pt x="175" y="73"/>
                    <a:pt x="176" y="73"/>
                  </a:cubicBezTo>
                  <a:cubicBezTo>
                    <a:pt x="176" y="70"/>
                    <a:pt x="174" y="66"/>
                    <a:pt x="171" y="68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70"/>
                    <a:pt x="171" y="70"/>
                    <a:pt x="172" y="71"/>
                  </a:cubicBezTo>
                  <a:close/>
                  <a:moveTo>
                    <a:pt x="183" y="63"/>
                  </a:moveTo>
                  <a:cubicBezTo>
                    <a:pt x="183" y="62"/>
                    <a:pt x="182" y="62"/>
                    <a:pt x="182" y="63"/>
                  </a:cubicBezTo>
                  <a:cubicBezTo>
                    <a:pt x="182" y="63"/>
                    <a:pt x="183" y="63"/>
                    <a:pt x="183" y="64"/>
                  </a:cubicBezTo>
                  <a:cubicBezTo>
                    <a:pt x="183" y="64"/>
                    <a:pt x="183" y="64"/>
                    <a:pt x="183" y="63"/>
                  </a:cubicBezTo>
                  <a:close/>
                  <a:moveTo>
                    <a:pt x="234" y="14"/>
                  </a:moveTo>
                  <a:cubicBezTo>
                    <a:pt x="234" y="13"/>
                    <a:pt x="236" y="13"/>
                    <a:pt x="237" y="13"/>
                  </a:cubicBezTo>
                  <a:cubicBezTo>
                    <a:pt x="236" y="9"/>
                    <a:pt x="238" y="8"/>
                    <a:pt x="237" y="4"/>
                  </a:cubicBezTo>
                  <a:cubicBezTo>
                    <a:pt x="237" y="4"/>
                    <a:pt x="236" y="4"/>
                    <a:pt x="235" y="4"/>
                  </a:cubicBezTo>
                  <a:cubicBezTo>
                    <a:pt x="235" y="6"/>
                    <a:pt x="233" y="8"/>
                    <a:pt x="233" y="10"/>
                  </a:cubicBezTo>
                  <a:cubicBezTo>
                    <a:pt x="233" y="11"/>
                    <a:pt x="232" y="13"/>
                    <a:pt x="234" y="14"/>
                  </a:cubicBezTo>
                  <a:close/>
                  <a:moveTo>
                    <a:pt x="216" y="51"/>
                  </a:moveTo>
                  <a:cubicBezTo>
                    <a:pt x="215" y="50"/>
                    <a:pt x="216" y="50"/>
                    <a:pt x="216" y="50"/>
                  </a:cubicBezTo>
                  <a:cubicBezTo>
                    <a:pt x="216" y="50"/>
                    <a:pt x="216" y="50"/>
                    <a:pt x="216" y="49"/>
                  </a:cubicBezTo>
                  <a:cubicBezTo>
                    <a:pt x="216" y="49"/>
                    <a:pt x="215" y="49"/>
                    <a:pt x="215" y="49"/>
                  </a:cubicBezTo>
                  <a:cubicBezTo>
                    <a:pt x="215" y="50"/>
                    <a:pt x="215" y="50"/>
                    <a:pt x="214" y="50"/>
                  </a:cubicBezTo>
                  <a:cubicBezTo>
                    <a:pt x="214" y="51"/>
                    <a:pt x="215" y="51"/>
                    <a:pt x="216" y="51"/>
                  </a:cubicBezTo>
                  <a:close/>
                  <a:moveTo>
                    <a:pt x="81" y="139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9" y="141"/>
                    <a:pt x="78" y="141"/>
                    <a:pt x="77" y="141"/>
                  </a:cubicBezTo>
                  <a:cubicBezTo>
                    <a:pt x="77" y="141"/>
                    <a:pt x="77" y="142"/>
                    <a:pt x="77" y="142"/>
                  </a:cubicBezTo>
                  <a:cubicBezTo>
                    <a:pt x="76" y="143"/>
                    <a:pt x="76" y="142"/>
                    <a:pt x="75" y="142"/>
                  </a:cubicBezTo>
                  <a:cubicBezTo>
                    <a:pt x="75" y="143"/>
                    <a:pt x="76" y="143"/>
                    <a:pt x="75" y="144"/>
                  </a:cubicBezTo>
                  <a:cubicBezTo>
                    <a:pt x="76" y="144"/>
                    <a:pt x="77" y="143"/>
                    <a:pt x="77" y="143"/>
                  </a:cubicBezTo>
                  <a:cubicBezTo>
                    <a:pt x="77" y="143"/>
                    <a:pt x="77" y="144"/>
                    <a:pt x="77" y="144"/>
                  </a:cubicBezTo>
                  <a:cubicBezTo>
                    <a:pt x="77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9" y="144"/>
                    <a:pt x="79" y="144"/>
                  </a:cubicBezTo>
                  <a:cubicBezTo>
                    <a:pt x="79" y="143"/>
                    <a:pt x="80" y="142"/>
                    <a:pt x="81" y="142"/>
                  </a:cubicBezTo>
                  <a:cubicBezTo>
                    <a:pt x="81" y="141"/>
                    <a:pt x="82" y="141"/>
                    <a:pt x="82" y="140"/>
                  </a:cubicBezTo>
                  <a:cubicBezTo>
                    <a:pt x="82" y="140"/>
                    <a:pt x="82" y="139"/>
                    <a:pt x="81" y="139"/>
                  </a:cubicBezTo>
                  <a:close/>
                  <a:moveTo>
                    <a:pt x="220" y="22"/>
                  </a:moveTo>
                  <a:cubicBezTo>
                    <a:pt x="220" y="23"/>
                    <a:pt x="222" y="23"/>
                    <a:pt x="222" y="24"/>
                  </a:cubicBezTo>
                  <a:cubicBezTo>
                    <a:pt x="223" y="25"/>
                    <a:pt x="223" y="26"/>
                    <a:pt x="225" y="26"/>
                  </a:cubicBezTo>
                  <a:cubicBezTo>
                    <a:pt x="226" y="25"/>
                    <a:pt x="226" y="24"/>
                    <a:pt x="227" y="24"/>
                  </a:cubicBezTo>
                  <a:cubicBezTo>
                    <a:pt x="227" y="25"/>
                    <a:pt x="227" y="26"/>
                    <a:pt x="227" y="27"/>
                  </a:cubicBezTo>
                  <a:cubicBezTo>
                    <a:pt x="227" y="27"/>
                    <a:pt x="227" y="27"/>
                    <a:pt x="227" y="28"/>
                  </a:cubicBezTo>
                  <a:cubicBezTo>
                    <a:pt x="227" y="28"/>
                    <a:pt x="226" y="29"/>
                    <a:pt x="226" y="29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25" y="30"/>
                    <a:pt x="226" y="31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4" y="33"/>
                    <a:pt x="225" y="34"/>
                    <a:pt x="224" y="35"/>
                  </a:cubicBezTo>
                  <a:cubicBezTo>
                    <a:pt x="225" y="35"/>
                    <a:pt x="227" y="35"/>
                    <a:pt x="226" y="34"/>
                  </a:cubicBezTo>
                  <a:cubicBezTo>
                    <a:pt x="227" y="34"/>
                    <a:pt x="228" y="33"/>
                    <a:pt x="229" y="33"/>
                  </a:cubicBezTo>
                  <a:cubicBezTo>
                    <a:pt x="229" y="31"/>
                    <a:pt x="229" y="30"/>
                    <a:pt x="229" y="29"/>
                  </a:cubicBezTo>
                  <a:cubicBezTo>
                    <a:pt x="230" y="29"/>
                    <a:pt x="230" y="28"/>
                    <a:pt x="232" y="28"/>
                  </a:cubicBezTo>
                  <a:cubicBezTo>
                    <a:pt x="232" y="27"/>
                    <a:pt x="232" y="26"/>
                    <a:pt x="231" y="26"/>
                  </a:cubicBezTo>
                  <a:cubicBezTo>
                    <a:pt x="231" y="25"/>
                    <a:pt x="231" y="25"/>
                    <a:pt x="231" y="25"/>
                  </a:cubicBezTo>
                  <a:cubicBezTo>
                    <a:pt x="230" y="25"/>
                    <a:pt x="230" y="24"/>
                    <a:pt x="230" y="24"/>
                  </a:cubicBezTo>
                  <a:cubicBezTo>
                    <a:pt x="230" y="22"/>
                    <a:pt x="232" y="23"/>
                    <a:pt x="232" y="22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3" y="21"/>
                    <a:pt x="233" y="21"/>
                    <a:pt x="233" y="20"/>
                  </a:cubicBezTo>
                  <a:cubicBezTo>
                    <a:pt x="233" y="20"/>
                    <a:pt x="233" y="20"/>
                    <a:pt x="233" y="20"/>
                  </a:cubicBezTo>
                  <a:cubicBezTo>
                    <a:pt x="233" y="20"/>
                    <a:pt x="233" y="20"/>
                    <a:pt x="233" y="19"/>
                  </a:cubicBezTo>
                  <a:cubicBezTo>
                    <a:pt x="233" y="19"/>
                    <a:pt x="234" y="19"/>
                    <a:pt x="234" y="19"/>
                  </a:cubicBezTo>
                  <a:cubicBezTo>
                    <a:pt x="233" y="19"/>
                    <a:pt x="232" y="18"/>
                    <a:pt x="233" y="17"/>
                  </a:cubicBezTo>
                  <a:cubicBezTo>
                    <a:pt x="232" y="17"/>
                    <a:pt x="231" y="17"/>
                    <a:pt x="231" y="16"/>
                  </a:cubicBezTo>
                  <a:cubicBezTo>
                    <a:pt x="232" y="15"/>
                    <a:pt x="232" y="13"/>
                    <a:pt x="230" y="13"/>
                  </a:cubicBezTo>
                  <a:cubicBezTo>
                    <a:pt x="231" y="14"/>
                    <a:pt x="229" y="16"/>
                    <a:pt x="228" y="14"/>
                  </a:cubicBezTo>
                  <a:cubicBezTo>
                    <a:pt x="228" y="13"/>
                    <a:pt x="229" y="13"/>
                    <a:pt x="230" y="12"/>
                  </a:cubicBezTo>
                  <a:cubicBezTo>
                    <a:pt x="230" y="11"/>
                    <a:pt x="230" y="10"/>
                    <a:pt x="231" y="10"/>
                  </a:cubicBezTo>
                  <a:cubicBezTo>
                    <a:pt x="230" y="8"/>
                    <a:pt x="231" y="7"/>
                    <a:pt x="231" y="6"/>
                  </a:cubicBezTo>
                  <a:cubicBezTo>
                    <a:pt x="229" y="6"/>
                    <a:pt x="230" y="7"/>
                    <a:pt x="228" y="7"/>
                  </a:cubicBezTo>
                  <a:cubicBezTo>
                    <a:pt x="228" y="7"/>
                    <a:pt x="227" y="7"/>
                    <a:pt x="226" y="8"/>
                  </a:cubicBezTo>
                  <a:cubicBezTo>
                    <a:pt x="226" y="8"/>
                    <a:pt x="226" y="9"/>
                    <a:pt x="226" y="9"/>
                  </a:cubicBezTo>
                  <a:cubicBezTo>
                    <a:pt x="226" y="8"/>
                    <a:pt x="225" y="9"/>
                    <a:pt x="224" y="9"/>
                  </a:cubicBezTo>
                  <a:cubicBezTo>
                    <a:pt x="224" y="9"/>
                    <a:pt x="224" y="9"/>
                    <a:pt x="224" y="9"/>
                  </a:cubicBezTo>
                  <a:cubicBezTo>
                    <a:pt x="224" y="10"/>
                    <a:pt x="222" y="9"/>
                    <a:pt x="222" y="10"/>
                  </a:cubicBezTo>
                  <a:cubicBezTo>
                    <a:pt x="222" y="11"/>
                    <a:pt x="223" y="12"/>
                    <a:pt x="224" y="12"/>
                  </a:cubicBezTo>
                  <a:cubicBezTo>
                    <a:pt x="224" y="12"/>
                    <a:pt x="224" y="12"/>
                    <a:pt x="224" y="12"/>
                  </a:cubicBezTo>
                  <a:cubicBezTo>
                    <a:pt x="224" y="12"/>
                    <a:pt x="224" y="12"/>
                    <a:pt x="224" y="12"/>
                  </a:cubicBezTo>
                  <a:cubicBezTo>
                    <a:pt x="225" y="13"/>
                    <a:pt x="227" y="13"/>
                    <a:pt x="227" y="14"/>
                  </a:cubicBezTo>
                  <a:cubicBezTo>
                    <a:pt x="225" y="14"/>
                    <a:pt x="227" y="16"/>
                    <a:pt x="227" y="17"/>
                  </a:cubicBezTo>
                  <a:cubicBezTo>
                    <a:pt x="223" y="16"/>
                    <a:pt x="227" y="19"/>
                    <a:pt x="226" y="19"/>
                  </a:cubicBezTo>
                  <a:cubicBezTo>
                    <a:pt x="224" y="20"/>
                    <a:pt x="223" y="19"/>
                    <a:pt x="222" y="18"/>
                  </a:cubicBezTo>
                  <a:cubicBezTo>
                    <a:pt x="222" y="19"/>
                    <a:pt x="221" y="19"/>
                    <a:pt x="219" y="19"/>
                  </a:cubicBezTo>
                  <a:cubicBezTo>
                    <a:pt x="219" y="20"/>
                    <a:pt x="219" y="22"/>
                    <a:pt x="220" y="22"/>
                  </a:cubicBezTo>
                  <a:close/>
                  <a:moveTo>
                    <a:pt x="212" y="25"/>
                  </a:moveTo>
                  <a:cubicBezTo>
                    <a:pt x="212" y="24"/>
                    <a:pt x="212" y="24"/>
                    <a:pt x="212" y="22"/>
                  </a:cubicBezTo>
                  <a:cubicBezTo>
                    <a:pt x="211" y="22"/>
                    <a:pt x="210" y="23"/>
                    <a:pt x="210" y="23"/>
                  </a:cubicBezTo>
                  <a:cubicBezTo>
                    <a:pt x="210" y="25"/>
                    <a:pt x="210" y="25"/>
                    <a:pt x="212" y="25"/>
                  </a:cubicBezTo>
                  <a:close/>
                  <a:moveTo>
                    <a:pt x="235" y="21"/>
                  </a:moveTo>
                  <a:cubicBezTo>
                    <a:pt x="235" y="19"/>
                    <a:pt x="237" y="19"/>
                    <a:pt x="237" y="17"/>
                  </a:cubicBezTo>
                  <a:cubicBezTo>
                    <a:pt x="236" y="17"/>
                    <a:pt x="236" y="18"/>
                    <a:pt x="235" y="18"/>
                  </a:cubicBezTo>
                  <a:cubicBezTo>
                    <a:pt x="235" y="18"/>
                    <a:pt x="234" y="20"/>
                    <a:pt x="235" y="21"/>
                  </a:cubicBezTo>
                  <a:close/>
                  <a:moveTo>
                    <a:pt x="231" y="12"/>
                  </a:moveTo>
                  <a:cubicBezTo>
                    <a:pt x="232" y="12"/>
                    <a:pt x="232" y="11"/>
                    <a:pt x="232" y="11"/>
                  </a:cubicBezTo>
                  <a:cubicBezTo>
                    <a:pt x="232" y="11"/>
                    <a:pt x="231" y="11"/>
                    <a:pt x="231" y="12"/>
                  </a:cubicBezTo>
                  <a:close/>
                  <a:moveTo>
                    <a:pt x="235" y="15"/>
                  </a:moveTo>
                  <a:cubicBezTo>
                    <a:pt x="234" y="15"/>
                    <a:pt x="234" y="15"/>
                    <a:pt x="234" y="16"/>
                  </a:cubicBezTo>
                  <a:cubicBezTo>
                    <a:pt x="232" y="16"/>
                    <a:pt x="236" y="17"/>
                    <a:pt x="235" y="15"/>
                  </a:cubicBezTo>
                  <a:close/>
                  <a:moveTo>
                    <a:pt x="183" y="55"/>
                  </a:moveTo>
                  <a:cubicBezTo>
                    <a:pt x="185" y="55"/>
                    <a:pt x="186" y="57"/>
                    <a:pt x="187" y="57"/>
                  </a:cubicBezTo>
                  <a:cubicBezTo>
                    <a:pt x="187" y="56"/>
                    <a:pt x="187" y="55"/>
                    <a:pt x="186" y="54"/>
                  </a:cubicBezTo>
                  <a:cubicBezTo>
                    <a:pt x="186" y="54"/>
                    <a:pt x="186" y="54"/>
                    <a:pt x="186" y="54"/>
                  </a:cubicBezTo>
                  <a:cubicBezTo>
                    <a:pt x="186" y="52"/>
                    <a:pt x="184" y="52"/>
                    <a:pt x="183" y="52"/>
                  </a:cubicBezTo>
                  <a:cubicBezTo>
                    <a:pt x="183" y="53"/>
                    <a:pt x="183" y="54"/>
                    <a:pt x="183" y="55"/>
                  </a:cubicBezTo>
                  <a:close/>
                  <a:moveTo>
                    <a:pt x="188" y="53"/>
                  </a:moveTo>
                  <a:cubicBezTo>
                    <a:pt x="188" y="53"/>
                    <a:pt x="188" y="52"/>
                    <a:pt x="188" y="52"/>
                  </a:cubicBezTo>
                  <a:cubicBezTo>
                    <a:pt x="188" y="52"/>
                    <a:pt x="188" y="51"/>
                    <a:pt x="188" y="51"/>
                  </a:cubicBezTo>
                  <a:cubicBezTo>
                    <a:pt x="188" y="51"/>
                    <a:pt x="187" y="51"/>
                    <a:pt x="187" y="51"/>
                  </a:cubicBezTo>
                  <a:cubicBezTo>
                    <a:pt x="187" y="52"/>
                    <a:pt x="186" y="52"/>
                    <a:pt x="186" y="54"/>
                  </a:cubicBezTo>
                  <a:cubicBezTo>
                    <a:pt x="187" y="54"/>
                    <a:pt x="188" y="53"/>
                    <a:pt x="188" y="53"/>
                  </a:cubicBezTo>
                  <a:close/>
                  <a:moveTo>
                    <a:pt x="197" y="54"/>
                  </a:moveTo>
                  <a:cubicBezTo>
                    <a:pt x="198" y="54"/>
                    <a:pt x="198" y="53"/>
                    <a:pt x="198" y="53"/>
                  </a:cubicBezTo>
                  <a:cubicBezTo>
                    <a:pt x="196" y="53"/>
                    <a:pt x="196" y="53"/>
                    <a:pt x="196" y="55"/>
                  </a:cubicBezTo>
                  <a:cubicBezTo>
                    <a:pt x="197" y="55"/>
                    <a:pt x="197" y="55"/>
                    <a:pt x="197" y="54"/>
                  </a:cubicBezTo>
                  <a:close/>
                  <a:moveTo>
                    <a:pt x="185" y="61"/>
                  </a:moveTo>
                  <a:cubicBezTo>
                    <a:pt x="185" y="59"/>
                    <a:pt x="183" y="60"/>
                    <a:pt x="183" y="58"/>
                  </a:cubicBezTo>
                  <a:cubicBezTo>
                    <a:pt x="182" y="58"/>
                    <a:pt x="182" y="58"/>
                    <a:pt x="181" y="58"/>
                  </a:cubicBezTo>
                  <a:cubicBezTo>
                    <a:pt x="181" y="59"/>
                    <a:pt x="180" y="59"/>
                    <a:pt x="180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2" y="60"/>
                    <a:pt x="182" y="62"/>
                    <a:pt x="185" y="61"/>
                  </a:cubicBezTo>
                  <a:close/>
                  <a:moveTo>
                    <a:pt x="188" y="59"/>
                  </a:moveTo>
                  <a:cubicBezTo>
                    <a:pt x="188" y="59"/>
                    <a:pt x="188" y="59"/>
                    <a:pt x="187" y="59"/>
                  </a:cubicBezTo>
                  <a:cubicBezTo>
                    <a:pt x="186" y="59"/>
                    <a:pt x="187" y="60"/>
                    <a:pt x="186" y="61"/>
                  </a:cubicBezTo>
                  <a:cubicBezTo>
                    <a:pt x="187" y="62"/>
                    <a:pt x="188" y="62"/>
                    <a:pt x="189" y="62"/>
                  </a:cubicBezTo>
                  <a:cubicBezTo>
                    <a:pt x="188" y="60"/>
                    <a:pt x="188" y="59"/>
                    <a:pt x="189" y="57"/>
                  </a:cubicBezTo>
                  <a:cubicBezTo>
                    <a:pt x="188" y="57"/>
                    <a:pt x="188" y="58"/>
                    <a:pt x="188" y="59"/>
                  </a:cubicBezTo>
                  <a:close/>
                  <a:moveTo>
                    <a:pt x="190" y="61"/>
                  </a:moveTo>
                  <a:cubicBezTo>
                    <a:pt x="190" y="60"/>
                    <a:pt x="192" y="60"/>
                    <a:pt x="192" y="59"/>
                  </a:cubicBezTo>
                  <a:cubicBezTo>
                    <a:pt x="193" y="59"/>
                    <a:pt x="194" y="59"/>
                    <a:pt x="195" y="59"/>
                  </a:cubicBezTo>
                  <a:cubicBezTo>
                    <a:pt x="194" y="58"/>
                    <a:pt x="197" y="59"/>
                    <a:pt x="197" y="57"/>
                  </a:cubicBezTo>
                  <a:cubicBezTo>
                    <a:pt x="196" y="57"/>
                    <a:pt x="196" y="56"/>
                    <a:pt x="195" y="56"/>
                  </a:cubicBezTo>
                  <a:cubicBezTo>
                    <a:pt x="195" y="56"/>
                    <a:pt x="195" y="57"/>
                    <a:pt x="195" y="57"/>
                  </a:cubicBezTo>
                  <a:cubicBezTo>
                    <a:pt x="194" y="57"/>
                    <a:pt x="194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7"/>
                    <a:pt x="191" y="57"/>
                    <a:pt x="191" y="58"/>
                  </a:cubicBezTo>
                  <a:cubicBezTo>
                    <a:pt x="190" y="58"/>
                    <a:pt x="189" y="60"/>
                    <a:pt x="190" y="61"/>
                  </a:cubicBezTo>
                  <a:close/>
                  <a:moveTo>
                    <a:pt x="191" y="66"/>
                  </a:moveTo>
                  <a:cubicBezTo>
                    <a:pt x="191" y="66"/>
                    <a:pt x="192" y="65"/>
                    <a:pt x="193" y="65"/>
                  </a:cubicBezTo>
                  <a:cubicBezTo>
                    <a:pt x="193" y="64"/>
                    <a:pt x="192" y="64"/>
                    <a:pt x="192" y="63"/>
                  </a:cubicBezTo>
                  <a:cubicBezTo>
                    <a:pt x="192" y="63"/>
                    <a:pt x="192" y="61"/>
                    <a:pt x="191" y="61"/>
                  </a:cubicBezTo>
                  <a:cubicBezTo>
                    <a:pt x="191" y="62"/>
                    <a:pt x="190" y="62"/>
                    <a:pt x="190" y="62"/>
                  </a:cubicBezTo>
                  <a:cubicBezTo>
                    <a:pt x="189" y="63"/>
                    <a:pt x="189" y="63"/>
                    <a:pt x="189" y="64"/>
                  </a:cubicBezTo>
                  <a:cubicBezTo>
                    <a:pt x="189" y="64"/>
                    <a:pt x="189" y="64"/>
                    <a:pt x="188" y="64"/>
                  </a:cubicBezTo>
                  <a:cubicBezTo>
                    <a:pt x="188" y="65"/>
                    <a:pt x="188" y="66"/>
                    <a:pt x="188" y="66"/>
                  </a:cubicBezTo>
                  <a:cubicBezTo>
                    <a:pt x="189" y="66"/>
                    <a:pt x="190" y="65"/>
                    <a:pt x="190" y="65"/>
                  </a:cubicBezTo>
                  <a:cubicBezTo>
                    <a:pt x="190" y="65"/>
                    <a:pt x="191" y="66"/>
                    <a:pt x="191" y="66"/>
                  </a:cubicBezTo>
                  <a:close/>
                  <a:moveTo>
                    <a:pt x="70" y="103"/>
                  </a:moveTo>
                  <a:cubicBezTo>
                    <a:pt x="70" y="106"/>
                    <a:pt x="72" y="105"/>
                    <a:pt x="72" y="107"/>
                  </a:cubicBezTo>
                  <a:cubicBezTo>
                    <a:pt x="73" y="107"/>
                    <a:pt x="74" y="108"/>
                    <a:pt x="74" y="108"/>
                  </a:cubicBezTo>
                  <a:cubicBezTo>
                    <a:pt x="74" y="107"/>
                    <a:pt x="74" y="107"/>
                    <a:pt x="74" y="106"/>
                  </a:cubicBezTo>
                  <a:cubicBezTo>
                    <a:pt x="74" y="106"/>
                    <a:pt x="74" y="105"/>
                    <a:pt x="74" y="105"/>
                  </a:cubicBezTo>
                  <a:cubicBezTo>
                    <a:pt x="73" y="104"/>
                    <a:pt x="72" y="103"/>
                    <a:pt x="70" y="103"/>
                  </a:cubicBezTo>
                  <a:close/>
                  <a:moveTo>
                    <a:pt x="66" y="118"/>
                  </a:moveTo>
                  <a:cubicBezTo>
                    <a:pt x="66" y="118"/>
                    <a:pt x="66" y="118"/>
                    <a:pt x="67" y="118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7" y="119"/>
                    <a:pt x="67" y="119"/>
                    <a:pt x="67" y="120"/>
                  </a:cubicBezTo>
                  <a:cubicBezTo>
                    <a:pt x="66" y="120"/>
                    <a:pt x="67" y="120"/>
                    <a:pt x="67" y="120"/>
                  </a:cubicBezTo>
                  <a:cubicBezTo>
                    <a:pt x="68" y="119"/>
                    <a:pt x="68" y="118"/>
                    <a:pt x="70" y="118"/>
                  </a:cubicBezTo>
                  <a:cubicBezTo>
                    <a:pt x="70" y="118"/>
                    <a:pt x="70" y="117"/>
                    <a:pt x="70" y="117"/>
                  </a:cubicBezTo>
                  <a:cubicBezTo>
                    <a:pt x="69" y="117"/>
                    <a:pt x="69" y="116"/>
                    <a:pt x="70" y="116"/>
                  </a:cubicBezTo>
                  <a:cubicBezTo>
                    <a:pt x="70" y="116"/>
                    <a:pt x="70" y="115"/>
                    <a:pt x="70" y="115"/>
                  </a:cubicBezTo>
                  <a:cubicBezTo>
                    <a:pt x="70" y="115"/>
                    <a:pt x="70" y="114"/>
                    <a:pt x="70" y="114"/>
                  </a:cubicBezTo>
                  <a:cubicBezTo>
                    <a:pt x="70" y="114"/>
                    <a:pt x="70" y="113"/>
                    <a:pt x="70" y="113"/>
                  </a:cubicBezTo>
                  <a:cubicBezTo>
                    <a:pt x="72" y="112"/>
                    <a:pt x="72" y="111"/>
                    <a:pt x="72" y="109"/>
                  </a:cubicBezTo>
                  <a:cubicBezTo>
                    <a:pt x="71" y="108"/>
                    <a:pt x="70" y="107"/>
                    <a:pt x="70" y="106"/>
                  </a:cubicBezTo>
                  <a:cubicBezTo>
                    <a:pt x="70" y="105"/>
                    <a:pt x="70" y="104"/>
                    <a:pt x="68" y="104"/>
                  </a:cubicBezTo>
                  <a:cubicBezTo>
                    <a:pt x="68" y="105"/>
                    <a:pt x="68" y="107"/>
                    <a:pt x="69" y="108"/>
                  </a:cubicBezTo>
                  <a:cubicBezTo>
                    <a:pt x="68" y="108"/>
                    <a:pt x="69" y="109"/>
                    <a:pt x="68" y="109"/>
                  </a:cubicBezTo>
                  <a:cubicBezTo>
                    <a:pt x="68" y="109"/>
                    <a:pt x="68" y="109"/>
                    <a:pt x="67" y="109"/>
                  </a:cubicBezTo>
                  <a:cubicBezTo>
                    <a:pt x="67" y="111"/>
                    <a:pt x="67" y="112"/>
                    <a:pt x="66" y="112"/>
                  </a:cubicBezTo>
                  <a:cubicBezTo>
                    <a:pt x="66" y="114"/>
                    <a:pt x="66" y="116"/>
                    <a:pt x="66" y="118"/>
                  </a:cubicBezTo>
                  <a:close/>
                  <a:moveTo>
                    <a:pt x="62" y="127"/>
                  </a:moveTo>
                  <a:cubicBezTo>
                    <a:pt x="62" y="125"/>
                    <a:pt x="63" y="125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3"/>
                    <a:pt x="64" y="123"/>
                  </a:cubicBezTo>
                  <a:cubicBezTo>
                    <a:pt x="64" y="122"/>
                    <a:pt x="64" y="122"/>
                    <a:pt x="65" y="122"/>
                  </a:cubicBezTo>
                  <a:cubicBezTo>
                    <a:pt x="65" y="122"/>
                    <a:pt x="65" y="121"/>
                    <a:pt x="65" y="121"/>
                  </a:cubicBezTo>
                  <a:cubicBezTo>
                    <a:pt x="66" y="120"/>
                    <a:pt x="64" y="120"/>
                    <a:pt x="65" y="118"/>
                  </a:cubicBezTo>
                  <a:cubicBezTo>
                    <a:pt x="63" y="118"/>
                    <a:pt x="64" y="120"/>
                    <a:pt x="62" y="120"/>
                  </a:cubicBezTo>
                  <a:cubicBezTo>
                    <a:pt x="62" y="121"/>
                    <a:pt x="62" y="121"/>
                    <a:pt x="61" y="121"/>
                  </a:cubicBezTo>
                  <a:cubicBezTo>
                    <a:pt x="62" y="122"/>
                    <a:pt x="61" y="123"/>
                    <a:pt x="60" y="123"/>
                  </a:cubicBezTo>
                  <a:cubicBezTo>
                    <a:pt x="61" y="125"/>
                    <a:pt x="61" y="127"/>
                    <a:pt x="62" y="127"/>
                  </a:cubicBezTo>
                  <a:close/>
                  <a:moveTo>
                    <a:pt x="79" y="92"/>
                  </a:moveTo>
                  <a:cubicBezTo>
                    <a:pt x="79" y="92"/>
                    <a:pt x="79" y="91"/>
                    <a:pt x="79" y="91"/>
                  </a:cubicBezTo>
                  <a:cubicBezTo>
                    <a:pt x="79" y="91"/>
                    <a:pt x="78" y="91"/>
                    <a:pt x="77" y="91"/>
                  </a:cubicBezTo>
                  <a:cubicBezTo>
                    <a:pt x="77" y="92"/>
                    <a:pt x="78" y="92"/>
                    <a:pt x="79" y="92"/>
                  </a:cubicBezTo>
                  <a:close/>
                  <a:moveTo>
                    <a:pt x="71" y="98"/>
                  </a:moveTo>
                  <a:cubicBezTo>
                    <a:pt x="71" y="98"/>
                    <a:pt x="71" y="99"/>
                    <a:pt x="72" y="99"/>
                  </a:cubicBezTo>
                  <a:cubicBezTo>
                    <a:pt x="72" y="100"/>
                    <a:pt x="73" y="99"/>
                    <a:pt x="73" y="100"/>
                  </a:cubicBezTo>
                  <a:cubicBezTo>
                    <a:pt x="73" y="101"/>
                    <a:pt x="71" y="100"/>
                    <a:pt x="72" y="102"/>
                  </a:cubicBezTo>
                  <a:cubicBezTo>
                    <a:pt x="73" y="103"/>
                    <a:pt x="77" y="104"/>
                    <a:pt x="77" y="102"/>
                  </a:cubicBezTo>
                  <a:cubicBezTo>
                    <a:pt x="76" y="102"/>
                    <a:pt x="76" y="102"/>
                    <a:pt x="75" y="101"/>
                  </a:cubicBezTo>
                  <a:cubicBezTo>
                    <a:pt x="76" y="101"/>
                    <a:pt x="77" y="101"/>
                    <a:pt x="78" y="101"/>
                  </a:cubicBezTo>
                  <a:cubicBezTo>
                    <a:pt x="79" y="100"/>
                    <a:pt x="75" y="99"/>
                    <a:pt x="77" y="99"/>
                  </a:cubicBezTo>
                  <a:cubicBezTo>
                    <a:pt x="78" y="99"/>
                    <a:pt x="78" y="99"/>
                    <a:pt x="79" y="99"/>
                  </a:cubicBezTo>
                  <a:cubicBezTo>
                    <a:pt x="80" y="99"/>
                    <a:pt x="80" y="99"/>
                    <a:pt x="81" y="99"/>
                  </a:cubicBezTo>
                  <a:cubicBezTo>
                    <a:pt x="81" y="98"/>
                    <a:pt x="80" y="97"/>
                    <a:pt x="80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8" y="96"/>
                    <a:pt x="78" y="95"/>
                    <a:pt x="76" y="95"/>
                  </a:cubicBezTo>
                  <a:cubicBezTo>
                    <a:pt x="76" y="96"/>
                    <a:pt x="76" y="97"/>
                    <a:pt x="75" y="97"/>
                  </a:cubicBezTo>
                  <a:cubicBezTo>
                    <a:pt x="76" y="95"/>
                    <a:pt x="75" y="95"/>
                    <a:pt x="74" y="95"/>
                  </a:cubicBezTo>
                  <a:cubicBezTo>
                    <a:pt x="73" y="95"/>
                    <a:pt x="75" y="96"/>
                    <a:pt x="74" y="96"/>
                  </a:cubicBezTo>
                  <a:cubicBezTo>
                    <a:pt x="73" y="96"/>
                    <a:pt x="73" y="95"/>
                    <a:pt x="73" y="95"/>
                  </a:cubicBezTo>
                  <a:cubicBezTo>
                    <a:pt x="72" y="94"/>
                    <a:pt x="70" y="95"/>
                    <a:pt x="69" y="95"/>
                  </a:cubicBezTo>
                  <a:cubicBezTo>
                    <a:pt x="69" y="96"/>
                    <a:pt x="69" y="97"/>
                    <a:pt x="70" y="97"/>
                  </a:cubicBezTo>
                  <a:cubicBezTo>
                    <a:pt x="70" y="98"/>
                    <a:pt x="71" y="98"/>
                    <a:pt x="71" y="98"/>
                  </a:cubicBezTo>
                  <a:close/>
                  <a:moveTo>
                    <a:pt x="60" y="129"/>
                  </a:moveTo>
                  <a:cubicBezTo>
                    <a:pt x="60" y="129"/>
                    <a:pt x="60" y="128"/>
                    <a:pt x="60" y="127"/>
                  </a:cubicBezTo>
                  <a:cubicBezTo>
                    <a:pt x="58" y="127"/>
                    <a:pt x="58" y="128"/>
                    <a:pt x="57" y="130"/>
                  </a:cubicBezTo>
                  <a:cubicBezTo>
                    <a:pt x="58" y="130"/>
                    <a:pt x="58" y="130"/>
                    <a:pt x="59" y="130"/>
                  </a:cubicBezTo>
                  <a:cubicBezTo>
                    <a:pt x="59" y="129"/>
                    <a:pt x="59" y="129"/>
                    <a:pt x="60" y="129"/>
                  </a:cubicBezTo>
                  <a:close/>
                  <a:moveTo>
                    <a:pt x="103" y="152"/>
                  </a:moveTo>
                  <a:cubicBezTo>
                    <a:pt x="101" y="152"/>
                    <a:pt x="99" y="153"/>
                    <a:pt x="99" y="156"/>
                  </a:cubicBezTo>
                  <a:cubicBezTo>
                    <a:pt x="101" y="155"/>
                    <a:pt x="102" y="153"/>
                    <a:pt x="103" y="152"/>
                  </a:cubicBezTo>
                  <a:close/>
                  <a:moveTo>
                    <a:pt x="242" y="9"/>
                  </a:moveTo>
                  <a:cubicBezTo>
                    <a:pt x="241" y="11"/>
                    <a:pt x="240" y="7"/>
                    <a:pt x="238" y="9"/>
                  </a:cubicBezTo>
                  <a:cubicBezTo>
                    <a:pt x="239" y="9"/>
                    <a:pt x="238" y="10"/>
                    <a:pt x="239" y="10"/>
                  </a:cubicBezTo>
                  <a:cubicBezTo>
                    <a:pt x="240" y="11"/>
                    <a:pt x="240" y="11"/>
                    <a:pt x="241" y="12"/>
                  </a:cubicBezTo>
                  <a:cubicBezTo>
                    <a:pt x="241" y="11"/>
                    <a:pt x="244" y="10"/>
                    <a:pt x="242" y="9"/>
                  </a:cubicBezTo>
                  <a:close/>
                  <a:moveTo>
                    <a:pt x="243" y="0"/>
                  </a:moveTo>
                  <a:cubicBezTo>
                    <a:pt x="242" y="0"/>
                    <a:pt x="242" y="0"/>
                    <a:pt x="241" y="0"/>
                  </a:cubicBezTo>
                  <a:cubicBezTo>
                    <a:pt x="240" y="2"/>
                    <a:pt x="238" y="3"/>
                    <a:pt x="238" y="7"/>
                  </a:cubicBezTo>
                  <a:cubicBezTo>
                    <a:pt x="240" y="7"/>
                    <a:pt x="241" y="6"/>
                    <a:pt x="242" y="6"/>
                  </a:cubicBezTo>
                  <a:cubicBezTo>
                    <a:pt x="242" y="5"/>
                    <a:pt x="243" y="4"/>
                    <a:pt x="243" y="3"/>
                  </a:cubicBezTo>
                  <a:cubicBezTo>
                    <a:pt x="244" y="2"/>
                    <a:pt x="244" y="2"/>
                    <a:pt x="243" y="0"/>
                  </a:cubicBezTo>
                  <a:close/>
                  <a:moveTo>
                    <a:pt x="77" y="95"/>
                  </a:moveTo>
                  <a:cubicBezTo>
                    <a:pt x="78" y="95"/>
                    <a:pt x="78" y="96"/>
                    <a:pt x="79" y="95"/>
                  </a:cubicBezTo>
                  <a:cubicBezTo>
                    <a:pt x="79" y="95"/>
                    <a:pt x="79" y="95"/>
                    <a:pt x="79" y="94"/>
                  </a:cubicBezTo>
                  <a:cubicBezTo>
                    <a:pt x="80" y="94"/>
                    <a:pt x="80" y="94"/>
                    <a:pt x="81" y="94"/>
                  </a:cubicBezTo>
                  <a:cubicBezTo>
                    <a:pt x="79" y="94"/>
                    <a:pt x="79" y="93"/>
                    <a:pt x="78" y="93"/>
                  </a:cubicBezTo>
                  <a:cubicBezTo>
                    <a:pt x="78" y="94"/>
                    <a:pt x="78" y="94"/>
                    <a:pt x="77" y="95"/>
                  </a:cubicBezTo>
                  <a:close/>
                  <a:moveTo>
                    <a:pt x="94" y="192"/>
                  </a:moveTo>
                  <a:cubicBezTo>
                    <a:pt x="94" y="193"/>
                    <a:pt x="94" y="194"/>
                    <a:pt x="94" y="195"/>
                  </a:cubicBezTo>
                  <a:cubicBezTo>
                    <a:pt x="94" y="196"/>
                    <a:pt x="94" y="196"/>
                    <a:pt x="94" y="197"/>
                  </a:cubicBezTo>
                  <a:cubicBezTo>
                    <a:pt x="95" y="197"/>
                    <a:pt x="95" y="198"/>
                    <a:pt x="96" y="198"/>
                  </a:cubicBezTo>
                  <a:cubicBezTo>
                    <a:pt x="96" y="196"/>
                    <a:pt x="97" y="200"/>
                    <a:pt x="99" y="199"/>
                  </a:cubicBezTo>
                  <a:cubicBezTo>
                    <a:pt x="99" y="198"/>
                    <a:pt x="100" y="198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0" y="195"/>
                    <a:pt x="100" y="194"/>
                    <a:pt x="101" y="194"/>
                  </a:cubicBezTo>
                  <a:cubicBezTo>
                    <a:pt x="100" y="193"/>
                    <a:pt x="100" y="191"/>
                    <a:pt x="100" y="189"/>
                  </a:cubicBezTo>
                  <a:cubicBezTo>
                    <a:pt x="99" y="188"/>
                    <a:pt x="99" y="188"/>
                    <a:pt x="99" y="187"/>
                  </a:cubicBezTo>
                  <a:cubicBezTo>
                    <a:pt x="99" y="186"/>
                    <a:pt x="98" y="186"/>
                    <a:pt x="98" y="186"/>
                  </a:cubicBezTo>
                  <a:cubicBezTo>
                    <a:pt x="97" y="187"/>
                    <a:pt x="95" y="187"/>
                    <a:pt x="96" y="189"/>
                  </a:cubicBezTo>
                  <a:cubicBezTo>
                    <a:pt x="94" y="189"/>
                    <a:pt x="94" y="190"/>
                    <a:pt x="94" y="192"/>
                  </a:cubicBezTo>
                  <a:close/>
                  <a:moveTo>
                    <a:pt x="92" y="93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1" y="92"/>
                    <a:pt x="91" y="91"/>
                  </a:cubicBezTo>
                  <a:cubicBezTo>
                    <a:pt x="89" y="91"/>
                    <a:pt x="90" y="94"/>
                    <a:pt x="92" y="93"/>
                  </a:cubicBezTo>
                  <a:close/>
                  <a:moveTo>
                    <a:pt x="81" y="90"/>
                  </a:moveTo>
                  <a:cubicBezTo>
                    <a:pt x="81" y="90"/>
                    <a:pt x="81" y="91"/>
                    <a:pt x="81" y="91"/>
                  </a:cubicBezTo>
                  <a:cubicBezTo>
                    <a:pt x="81" y="91"/>
                    <a:pt x="81" y="92"/>
                    <a:pt x="82" y="92"/>
                  </a:cubicBezTo>
                  <a:cubicBezTo>
                    <a:pt x="82" y="90"/>
                    <a:pt x="82" y="90"/>
                    <a:pt x="81" y="90"/>
                  </a:cubicBezTo>
                  <a:close/>
                  <a:moveTo>
                    <a:pt x="84" y="180"/>
                  </a:moveTo>
                  <a:cubicBezTo>
                    <a:pt x="84" y="178"/>
                    <a:pt x="85" y="179"/>
                    <a:pt x="86" y="177"/>
                  </a:cubicBezTo>
                  <a:cubicBezTo>
                    <a:pt x="86" y="177"/>
                    <a:pt x="86" y="176"/>
                    <a:pt x="87" y="177"/>
                  </a:cubicBezTo>
                  <a:cubicBezTo>
                    <a:pt x="87" y="176"/>
                    <a:pt x="87" y="175"/>
                    <a:pt x="87" y="174"/>
                  </a:cubicBezTo>
                  <a:cubicBezTo>
                    <a:pt x="86" y="174"/>
                    <a:pt x="85" y="174"/>
                    <a:pt x="85" y="175"/>
                  </a:cubicBezTo>
                  <a:cubicBezTo>
                    <a:pt x="85" y="174"/>
                    <a:pt x="85" y="173"/>
                    <a:pt x="84" y="173"/>
                  </a:cubicBezTo>
                  <a:cubicBezTo>
                    <a:pt x="83" y="174"/>
                    <a:pt x="83" y="175"/>
                    <a:pt x="82" y="175"/>
                  </a:cubicBezTo>
                  <a:cubicBezTo>
                    <a:pt x="82" y="176"/>
                    <a:pt x="81" y="177"/>
                    <a:pt x="81" y="178"/>
                  </a:cubicBezTo>
                  <a:cubicBezTo>
                    <a:pt x="82" y="179"/>
                    <a:pt x="83" y="179"/>
                    <a:pt x="84" y="180"/>
                  </a:cubicBezTo>
                  <a:close/>
                  <a:moveTo>
                    <a:pt x="87" y="187"/>
                  </a:moveTo>
                  <a:cubicBezTo>
                    <a:pt x="87" y="186"/>
                    <a:pt x="87" y="185"/>
                    <a:pt x="88" y="185"/>
                  </a:cubicBezTo>
                  <a:cubicBezTo>
                    <a:pt x="89" y="184"/>
                    <a:pt x="89" y="182"/>
                    <a:pt x="87" y="184"/>
                  </a:cubicBezTo>
                  <a:cubicBezTo>
                    <a:pt x="87" y="184"/>
                    <a:pt x="87" y="184"/>
                    <a:pt x="87" y="184"/>
                  </a:cubicBezTo>
                  <a:cubicBezTo>
                    <a:pt x="87" y="185"/>
                    <a:pt x="87" y="185"/>
                    <a:pt x="86" y="185"/>
                  </a:cubicBezTo>
                  <a:cubicBezTo>
                    <a:pt x="86" y="186"/>
                    <a:pt x="86" y="187"/>
                    <a:pt x="87" y="187"/>
                  </a:cubicBezTo>
                  <a:close/>
                  <a:moveTo>
                    <a:pt x="96" y="159"/>
                  </a:moveTo>
                  <a:cubicBezTo>
                    <a:pt x="96" y="158"/>
                    <a:pt x="96" y="158"/>
                    <a:pt x="96" y="158"/>
                  </a:cubicBezTo>
                  <a:cubicBezTo>
                    <a:pt x="96" y="157"/>
                    <a:pt x="97" y="157"/>
                    <a:pt x="98" y="157"/>
                  </a:cubicBezTo>
                  <a:cubicBezTo>
                    <a:pt x="98" y="156"/>
                    <a:pt x="98" y="155"/>
                    <a:pt x="98" y="154"/>
                  </a:cubicBezTo>
                  <a:cubicBezTo>
                    <a:pt x="97" y="154"/>
                    <a:pt x="97" y="153"/>
                    <a:pt x="96" y="152"/>
                  </a:cubicBezTo>
                  <a:cubicBezTo>
                    <a:pt x="96" y="152"/>
                    <a:pt x="94" y="152"/>
                    <a:pt x="93" y="151"/>
                  </a:cubicBezTo>
                  <a:cubicBezTo>
                    <a:pt x="93" y="150"/>
                    <a:pt x="91" y="150"/>
                    <a:pt x="91" y="148"/>
                  </a:cubicBezTo>
                  <a:cubicBezTo>
                    <a:pt x="91" y="147"/>
                    <a:pt x="90" y="146"/>
                    <a:pt x="89" y="146"/>
                  </a:cubicBezTo>
                  <a:cubicBezTo>
                    <a:pt x="89" y="145"/>
                    <a:pt x="89" y="144"/>
                    <a:pt x="89" y="144"/>
                  </a:cubicBezTo>
                  <a:cubicBezTo>
                    <a:pt x="89" y="143"/>
                    <a:pt x="89" y="143"/>
                    <a:pt x="88" y="143"/>
                  </a:cubicBezTo>
                  <a:cubicBezTo>
                    <a:pt x="88" y="144"/>
                    <a:pt x="87" y="144"/>
                    <a:pt x="87" y="144"/>
                  </a:cubicBezTo>
                  <a:cubicBezTo>
                    <a:pt x="86" y="144"/>
                    <a:pt x="85" y="144"/>
                    <a:pt x="84" y="145"/>
                  </a:cubicBezTo>
                  <a:cubicBezTo>
                    <a:pt x="84" y="146"/>
                    <a:pt x="83" y="146"/>
                    <a:pt x="83" y="147"/>
                  </a:cubicBezTo>
                  <a:cubicBezTo>
                    <a:pt x="83" y="148"/>
                    <a:pt x="83" y="148"/>
                    <a:pt x="84" y="148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84" y="151"/>
                    <a:pt x="86" y="150"/>
                    <a:pt x="86" y="151"/>
                  </a:cubicBezTo>
                  <a:cubicBezTo>
                    <a:pt x="87" y="152"/>
                    <a:pt x="89" y="150"/>
                    <a:pt x="89" y="152"/>
                  </a:cubicBezTo>
                  <a:cubicBezTo>
                    <a:pt x="87" y="151"/>
                    <a:pt x="88" y="153"/>
                    <a:pt x="86" y="152"/>
                  </a:cubicBezTo>
                  <a:cubicBezTo>
                    <a:pt x="85" y="154"/>
                    <a:pt x="85" y="155"/>
                    <a:pt x="84" y="155"/>
                  </a:cubicBezTo>
                  <a:cubicBezTo>
                    <a:pt x="83" y="155"/>
                    <a:pt x="83" y="155"/>
                    <a:pt x="82" y="155"/>
                  </a:cubicBezTo>
                  <a:cubicBezTo>
                    <a:pt x="82" y="155"/>
                    <a:pt x="82" y="156"/>
                    <a:pt x="81" y="156"/>
                  </a:cubicBezTo>
                  <a:cubicBezTo>
                    <a:pt x="80" y="156"/>
                    <a:pt x="79" y="157"/>
                    <a:pt x="79" y="159"/>
                  </a:cubicBezTo>
                  <a:cubicBezTo>
                    <a:pt x="79" y="159"/>
                    <a:pt x="80" y="160"/>
                    <a:pt x="81" y="159"/>
                  </a:cubicBezTo>
                  <a:cubicBezTo>
                    <a:pt x="81" y="159"/>
                    <a:pt x="82" y="158"/>
                    <a:pt x="83" y="158"/>
                  </a:cubicBezTo>
                  <a:cubicBezTo>
                    <a:pt x="85" y="159"/>
                    <a:pt x="86" y="159"/>
                    <a:pt x="88" y="159"/>
                  </a:cubicBezTo>
                  <a:cubicBezTo>
                    <a:pt x="90" y="159"/>
                    <a:pt x="92" y="159"/>
                    <a:pt x="94" y="159"/>
                  </a:cubicBezTo>
                  <a:cubicBezTo>
                    <a:pt x="95" y="159"/>
                    <a:pt x="95" y="159"/>
                    <a:pt x="96" y="159"/>
                  </a:cubicBezTo>
                  <a:close/>
                  <a:moveTo>
                    <a:pt x="93" y="167"/>
                  </a:moveTo>
                  <a:cubicBezTo>
                    <a:pt x="91" y="167"/>
                    <a:pt x="90" y="168"/>
                    <a:pt x="88" y="168"/>
                  </a:cubicBezTo>
                  <a:cubicBezTo>
                    <a:pt x="88" y="169"/>
                    <a:pt x="87" y="169"/>
                    <a:pt x="86" y="170"/>
                  </a:cubicBezTo>
                  <a:cubicBezTo>
                    <a:pt x="86" y="171"/>
                    <a:pt x="84" y="170"/>
                    <a:pt x="85" y="172"/>
                  </a:cubicBezTo>
                  <a:cubicBezTo>
                    <a:pt x="86" y="172"/>
                    <a:pt x="87" y="174"/>
                    <a:pt x="87" y="173"/>
                  </a:cubicBezTo>
                  <a:cubicBezTo>
                    <a:pt x="88" y="173"/>
                    <a:pt x="88" y="172"/>
                    <a:pt x="88" y="173"/>
                  </a:cubicBezTo>
                  <a:cubicBezTo>
                    <a:pt x="89" y="173"/>
                    <a:pt x="89" y="173"/>
                    <a:pt x="90" y="173"/>
                  </a:cubicBezTo>
                  <a:cubicBezTo>
                    <a:pt x="90" y="170"/>
                    <a:pt x="94" y="170"/>
                    <a:pt x="93" y="167"/>
                  </a:cubicBezTo>
                  <a:close/>
                  <a:moveTo>
                    <a:pt x="83" y="89"/>
                  </a:moveTo>
                  <a:cubicBezTo>
                    <a:pt x="84" y="90"/>
                    <a:pt x="86" y="87"/>
                    <a:pt x="84" y="87"/>
                  </a:cubicBezTo>
                  <a:cubicBezTo>
                    <a:pt x="84" y="87"/>
                    <a:pt x="84" y="88"/>
                    <a:pt x="84" y="88"/>
                  </a:cubicBezTo>
                  <a:cubicBezTo>
                    <a:pt x="84" y="88"/>
                    <a:pt x="83" y="89"/>
                    <a:pt x="83" y="89"/>
                  </a:cubicBezTo>
                  <a:close/>
                  <a:moveTo>
                    <a:pt x="106" y="81"/>
                  </a:moveTo>
                  <a:cubicBezTo>
                    <a:pt x="106" y="81"/>
                    <a:pt x="107" y="81"/>
                    <a:pt x="107" y="80"/>
                  </a:cubicBezTo>
                  <a:cubicBezTo>
                    <a:pt x="107" y="80"/>
                    <a:pt x="107" y="79"/>
                    <a:pt x="108" y="80"/>
                  </a:cubicBezTo>
                  <a:cubicBezTo>
                    <a:pt x="108" y="79"/>
                    <a:pt x="108" y="79"/>
                    <a:pt x="108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6" y="79"/>
                    <a:pt x="105" y="79"/>
                    <a:pt x="105" y="80"/>
                  </a:cubicBezTo>
                  <a:cubicBezTo>
                    <a:pt x="104" y="79"/>
                    <a:pt x="102" y="81"/>
                    <a:pt x="103" y="81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5" y="82"/>
                    <a:pt x="105" y="82"/>
                  </a:cubicBezTo>
                  <a:cubicBezTo>
                    <a:pt x="105" y="82"/>
                    <a:pt x="105" y="81"/>
                    <a:pt x="106" y="81"/>
                  </a:cubicBezTo>
                  <a:close/>
                  <a:moveTo>
                    <a:pt x="104" y="106"/>
                  </a:moveTo>
                  <a:cubicBezTo>
                    <a:pt x="103" y="106"/>
                    <a:pt x="102" y="106"/>
                    <a:pt x="102" y="107"/>
                  </a:cubicBezTo>
                  <a:cubicBezTo>
                    <a:pt x="102" y="108"/>
                    <a:pt x="102" y="108"/>
                    <a:pt x="101" y="108"/>
                  </a:cubicBezTo>
                  <a:cubicBezTo>
                    <a:pt x="101" y="108"/>
                    <a:pt x="101" y="109"/>
                    <a:pt x="101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10"/>
                    <a:pt x="101" y="110"/>
                    <a:pt x="101" y="111"/>
                  </a:cubicBezTo>
                  <a:cubicBezTo>
                    <a:pt x="100" y="110"/>
                    <a:pt x="100" y="111"/>
                    <a:pt x="99" y="111"/>
                  </a:cubicBezTo>
                  <a:cubicBezTo>
                    <a:pt x="99" y="113"/>
                    <a:pt x="97" y="113"/>
                    <a:pt x="98" y="115"/>
                  </a:cubicBezTo>
                  <a:cubicBezTo>
                    <a:pt x="98" y="116"/>
                    <a:pt x="99" y="117"/>
                    <a:pt x="100" y="117"/>
                  </a:cubicBezTo>
                  <a:cubicBezTo>
                    <a:pt x="99" y="114"/>
                    <a:pt x="102" y="113"/>
                    <a:pt x="101" y="111"/>
                  </a:cubicBezTo>
                  <a:cubicBezTo>
                    <a:pt x="103" y="111"/>
                    <a:pt x="102" y="109"/>
                    <a:pt x="103" y="109"/>
                  </a:cubicBezTo>
                  <a:cubicBezTo>
                    <a:pt x="103" y="108"/>
                    <a:pt x="104" y="107"/>
                    <a:pt x="104" y="106"/>
                  </a:cubicBezTo>
                  <a:close/>
                  <a:moveTo>
                    <a:pt x="89" y="135"/>
                  </a:moveTo>
                  <a:cubicBezTo>
                    <a:pt x="89" y="136"/>
                    <a:pt x="86" y="136"/>
                    <a:pt x="87" y="137"/>
                  </a:cubicBezTo>
                  <a:cubicBezTo>
                    <a:pt x="87" y="137"/>
                    <a:pt x="90" y="137"/>
                    <a:pt x="89" y="135"/>
                  </a:cubicBezTo>
                  <a:close/>
                  <a:moveTo>
                    <a:pt x="82" y="165"/>
                  </a:moveTo>
                  <a:cubicBezTo>
                    <a:pt x="83" y="165"/>
                    <a:pt x="84" y="165"/>
                    <a:pt x="84" y="165"/>
                  </a:cubicBezTo>
                  <a:cubicBezTo>
                    <a:pt x="84" y="164"/>
                    <a:pt x="84" y="164"/>
                    <a:pt x="84" y="163"/>
                  </a:cubicBezTo>
                  <a:cubicBezTo>
                    <a:pt x="82" y="163"/>
                    <a:pt x="83" y="164"/>
                    <a:pt x="81" y="165"/>
                  </a:cubicBezTo>
                  <a:cubicBezTo>
                    <a:pt x="80" y="165"/>
                    <a:pt x="80" y="165"/>
                    <a:pt x="80" y="166"/>
                  </a:cubicBezTo>
                  <a:cubicBezTo>
                    <a:pt x="80" y="166"/>
                    <a:pt x="79" y="166"/>
                    <a:pt x="79" y="166"/>
                  </a:cubicBezTo>
                  <a:cubicBezTo>
                    <a:pt x="79" y="166"/>
                    <a:pt x="79" y="167"/>
                    <a:pt x="79" y="166"/>
                  </a:cubicBezTo>
                  <a:cubicBezTo>
                    <a:pt x="79" y="168"/>
                    <a:pt x="77" y="168"/>
                    <a:pt x="77" y="170"/>
                  </a:cubicBezTo>
                  <a:cubicBezTo>
                    <a:pt x="78" y="170"/>
                    <a:pt x="78" y="171"/>
                    <a:pt x="79" y="171"/>
                  </a:cubicBezTo>
                  <a:cubicBezTo>
                    <a:pt x="79" y="171"/>
                    <a:pt x="80" y="171"/>
                    <a:pt x="80" y="171"/>
                  </a:cubicBezTo>
                  <a:cubicBezTo>
                    <a:pt x="80" y="170"/>
                    <a:pt x="80" y="169"/>
                    <a:pt x="81" y="169"/>
                  </a:cubicBezTo>
                  <a:cubicBezTo>
                    <a:pt x="81" y="169"/>
                    <a:pt x="82" y="169"/>
                    <a:pt x="82" y="168"/>
                  </a:cubicBezTo>
                  <a:cubicBezTo>
                    <a:pt x="82" y="168"/>
                    <a:pt x="82" y="166"/>
                    <a:pt x="82" y="165"/>
                  </a:cubicBezTo>
                  <a:close/>
                  <a:moveTo>
                    <a:pt x="238" y="346"/>
                  </a:moveTo>
                  <a:cubicBezTo>
                    <a:pt x="237" y="344"/>
                    <a:pt x="236" y="343"/>
                    <a:pt x="235" y="342"/>
                  </a:cubicBezTo>
                  <a:cubicBezTo>
                    <a:pt x="235" y="342"/>
                    <a:pt x="235" y="342"/>
                    <a:pt x="235" y="341"/>
                  </a:cubicBezTo>
                  <a:cubicBezTo>
                    <a:pt x="235" y="341"/>
                    <a:pt x="234" y="339"/>
                    <a:pt x="233" y="339"/>
                  </a:cubicBezTo>
                  <a:cubicBezTo>
                    <a:pt x="233" y="339"/>
                    <a:pt x="233" y="339"/>
                    <a:pt x="233" y="339"/>
                  </a:cubicBezTo>
                  <a:cubicBezTo>
                    <a:pt x="233" y="338"/>
                    <a:pt x="233" y="338"/>
                    <a:pt x="233" y="338"/>
                  </a:cubicBezTo>
                  <a:cubicBezTo>
                    <a:pt x="233" y="338"/>
                    <a:pt x="233" y="338"/>
                    <a:pt x="233" y="338"/>
                  </a:cubicBezTo>
                  <a:cubicBezTo>
                    <a:pt x="233" y="338"/>
                    <a:pt x="233" y="338"/>
                    <a:pt x="233" y="338"/>
                  </a:cubicBezTo>
                  <a:cubicBezTo>
                    <a:pt x="232" y="337"/>
                    <a:pt x="231" y="336"/>
                    <a:pt x="230" y="335"/>
                  </a:cubicBezTo>
                  <a:cubicBezTo>
                    <a:pt x="230" y="335"/>
                    <a:pt x="230" y="335"/>
                    <a:pt x="230" y="335"/>
                  </a:cubicBezTo>
                  <a:cubicBezTo>
                    <a:pt x="228" y="335"/>
                    <a:pt x="228" y="334"/>
                    <a:pt x="227" y="333"/>
                  </a:cubicBezTo>
                  <a:cubicBezTo>
                    <a:pt x="227" y="333"/>
                    <a:pt x="227" y="333"/>
                    <a:pt x="227" y="333"/>
                  </a:cubicBezTo>
                  <a:cubicBezTo>
                    <a:pt x="226" y="332"/>
                    <a:pt x="226" y="332"/>
                    <a:pt x="224" y="332"/>
                  </a:cubicBezTo>
                  <a:cubicBezTo>
                    <a:pt x="224" y="331"/>
                    <a:pt x="223" y="331"/>
                    <a:pt x="222" y="331"/>
                  </a:cubicBezTo>
                  <a:cubicBezTo>
                    <a:pt x="222" y="331"/>
                    <a:pt x="222" y="330"/>
                    <a:pt x="222" y="330"/>
                  </a:cubicBezTo>
                  <a:cubicBezTo>
                    <a:pt x="221" y="329"/>
                    <a:pt x="220" y="331"/>
                    <a:pt x="219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18" y="330"/>
                    <a:pt x="218" y="330"/>
                    <a:pt x="218" y="330"/>
                  </a:cubicBezTo>
                  <a:cubicBezTo>
                    <a:pt x="218" y="330"/>
                    <a:pt x="218" y="329"/>
                    <a:pt x="217" y="329"/>
                  </a:cubicBezTo>
                  <a:cubicBezTo>
                    <a:pt x="217" y="329"/>
                    <a:pt x="216" y="329"/>
                    <a:pt x="216" y="329"/>
                  </a:cubicBezTo>
                  <a:cubicBezTo>
                    <a:pt x="213" y="329"/>
                    <a:pt x="211" y="329"/>
                    <a:pt x="209" y="329"/>
                  </a:cubicBezTo>
                  <a:cubicBezTo>
                    <a:pt x="209" y="329"/>
                    <a:pt x="209" y="330"/>
                    <a:pt x="209" y="329"/>
                  </a:cubicBezTo>
                  <a:cubicBezTo>
                    <a:pt x="207" y="330"/>
                    <a:pt x="207" y="333"/>
                    <a:pt x="206" y="334"/>
                  </a:cubicBezTo>
                  <a:cubicBezTo>
                    <a:pt x="206" y="334"/>
                    <a:pt x="206" y="334"/>
                    <a:pt x="206" y="334"/>
                  </a:cubicBezTo>
                  <a:cubicBezTo>
                    <a:pt x="206" y="334"/>
                    <a:pt x="206" y="335"/>
                    <a:pt x="206" y="335"/>
                  </a:cubicBezTo>
                  <a:cubicBezTo>
                    <a:pt x="204" y="335"/>
                    <a:pt x="204" y="334"/>
                    <a:pt x="203" y="334"/>
                  </a:cubicBezTo>
                  <a:cubicBezTo>
                    <a:pt x="203" y="334"/>
                    <a:pt x="203" y="334"/>
                    <a:pt x="203" y="334"/>
                  </a:cubicBezTo>
                  <a:cubicBezTo>
                    <a:pt x="201" y="334"/>
                    <a:pt x="202" y="333"/>
                    <a:pt x="201" y="332"/>
                  </a:cubicBezTo>
                  <a:cubicBezTo>
                    <a:pt x="201" y="332"/>
                    <a:pt x="201" y="331"/>
                    <a:pt x="201" y="331"/>
                  </a:cubicBezTo>
                  <a:cubicBezTo>
                    <a:pt x="200" y="331"/>
                    <a:pt x="200" y="331"/>
                    <a:pt x="200" y="330"/>
                  </a:cubicBezTo>
                  <a:cubicBezTo>
                    <a:pt x="199" y="330"/>
                    <a:pt x="199" y="329"/>
                    <a:pt x="198" y="329"/>
                  </a:cubicBezTo>
                  <a:cubicBezTo>
                    <a:pt x="198" y="330"/>
                    <a:pt x="197" y="329"/>
                    <a:pt x="197" y="329"/>
                  </a:cubicBezTo>
                  <a:cubicBezTo>
                    <a:pt x="198" y="328"/>
                    <a:pt x="199" y="328"/>
                    <a:pt x="200" y="328"/>
                  </a:cubicBezTo>
                  <a:cubicBezTo>
                    <a:pt x="200" y="328"/>
                    <a:pt x="200" y="327"/>
                    <a:pt x="200" y="327"/>
                  </a:cubicBezTo>
                  <a:cubicBezTo>
                    <a:pt x="200" y="327"/>
                    <a:pt x="201" y="327"/>
                    <a:pt x="201" y="327"/>
                  </a:cubicBezTo>
                  <a:cubicBezTo>
                    <a:pt x="202" y="327"/>
                    <a:pt x="203" y="326"/>
                    <a:pt x="203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4" y="324"/>
                    <a:pt x="204" y="324"/>
                    <a:pt x="204" y="324"/>
                  </a:cubicBezTo>
                  <a:cubicBezTo>
                    <a:pt x="204" y="324"/>
                    <a:pt x="204" y="324"/>
                    <a:pt x="205" y="324"/>
                  </a:cubicBezTo>
                  <a:cubicBezTo>
                    <a:pt x="205" y="324"/>
                    <a:pt x="205" y="324"/>
                    <a:pt x="205" y="324"/>
                  </a:cubicBezTo>
                  <a:cubicBezTo>
                    <a:pt x="205" y="324"/>
                    <a:pt x="205" y="323"/>
                    <a:pt x="205" y="323"/>
                  </a:cubicBezTo>
                  <a:cubicBezTo>
                    <a:pt x="206" y="322"/>
                    <a:pt x="208" y="323"/>
                    <a:pt x="207" y="321"/>
                  </a:cubicBezTo>
                  <a:cubicBezTo>
                    <a:pt x="207" y="321"/>
                    <a:pt x="207" y="321"/>
                    <a:pt x="207" y="321"/>
                  </a:cubicBezTo>
                  <a:cubicBezTo>
                    <a:pt x="208" y="321"/>
                    <a:pt x="208" y="321"/>
                    <a:pt x="208" y="321"/>
                  </a:cubicBezTo>
                  <a:cubicBezTo>
                    <a:pt x="208" y="317"/>
                    <a:pt x="207" y="316"/>
                    <a:pt x="207" y="313"/>
                  </a:cubicBezTo>
                  <a:cubicBezTo>
                    <a:pt x="207" y="312"/>
                    <a:pt x="206" y="312"/>
                    <a:pt x="206" y="310"/>
                  </a:cubicBezTo>
                  <a:cubicBezTo>
                    <a:pt x="206" y="308"/>
                    <a:pt x="205" y="308"/>
                    <a:pt x="205" y="306"/>
                  </a:cubicBezTo>
                  <a:cubicBezTo>
                    <a:pt x="204" y="305"/>
                    <a:pt x="203" y="304"/>
                    <a:pt x="201" y="303"/>
                  </a:cubicBezTo>
                  <a:cubicBezTo>
                    <a:pt x="201" y="303"/>
                    <a:pt x="201" y="303"/>
                    <a:pt x="201" y="303"/>
                  </a:cubicBezTo>
                  <a:cubicBezTo>
                    <a:pt x="200" y="301"/>
                    <a:pt x="199" y="301"/>
                    <a:pt x="199" y="300"/>
                  </a:cubicBezTo>
                  <a:cubicBezTo>
                    <a:pt x="199" y="300"/>
                    <a:pt x="199" y="300"/>
                    <a:pt x="199" y="300"/>
                  </a:cubicBezTo>
                  <a:cubicBezTo>
                    <a:pt x="198" y="300"/>
                    <a:pt x="198" y="300"/>
                    <a:pt x="198" y="299"/>
                  </a:cubicBezTo>
                  <a:cubicBezTo>
                    <a:pt x="197" y="299"/>
                    <a:pt x="197" y="298"/>
                    <a:pt x="197" y="297"/>
                  </a:cubicBezTo>
                  <a:cubicBezTo>
                    <a:pt x="196" y="297"/>
                    <a:pt x="195" y="297"/>
                    <a:pt x="195" y="296"/>
                  </a:cubicBezTo>
                  <a:cubicBezTo>
                    <a:pt x="195" y="296"/>
                    <a:pt x="194" y="296"/>
                    <a:pt x="194" y="295"/>
                  </a:cubicBezTo>
                  <a:cubicBezTo>
                    <a:pt x="192" y="295"/>
                    <a:pt x="190" y="295"/>
                    <a:pt x="189" y="295"/>
                  </a:cubicBezTo>
                  <a:cubicBezTo>
                    <a:pt x="188" y="295"/>
                    <a:pt x="187" y="295"/>
                    <a:pt x="186" y="295"/>
                  </a:cubicBezTo>
                  <a:cubicBezTo>
                    <a:pt x="186" y="295"/>
                    <a:pt x="185" y="295"/>
                    <a:pt x="185" y="294"/>
                  </a:cubicBezTo>
                  <a:cubicBezTo>
                    <a:pt x="185" y="293"/>
                    <a:pt x="186" y="293"/>
                    <a:pt x="187" y="293"/>
                  </a:cubicBezTo>
                  <a:cubicBezTo>
                    <a:pt x="188" y="293"/>
                    <a:pt x="188" y="294"/>
                    <a:pt x="190" y="294"/>
                  </a:cubicBezTo>
                  <a:cubicBezTo>
                    <a:pt x="191" y="294"/>
                    <a:pt x="193" y="294"/>
                    <a:pt x="195" y="294"/>
                  </a:cubicBezTo>
                  <a:cubicBezTo>
                    <a:pt x="195" y="295"/>
                    <a:pt x="195" y="294"/>
                    <a:pt x="196" y="295"/>
                  </a:cubicBezTo>
                  <a:cubicBezTo>
                    <a:pt x="196" y="295"/>
                    <a:pt x="197" y="296"/>
                    <a:pt x="197" y="297"/>
                  </a:cubicBezTo>
                  <a:cubicBezTo>
                    <a:pt x="197" y="297"/>
                    <a:pt x="198" y="297"/>
                    <a:pt x="198" y="298"/>
                  </a:cubicBezTo>
                  <a:cubicBezTo>
                    <a:pt x="199" y="298"/>
                    <a:pt x="198" y="298"/>
                    <a:pt x="198" y="298"/>
                  </a:cubicBezTo>
                  <a:cubicBezTo>
                    <a:pt x="199" y="299"/>
                    <a:pt x="199" y="298"/>
                    <a:pt x="199" y="299"/>
                  </a:cubicBezTo>
                  <a:cubicBezTo>
                    <a:pt x="201" y="299"/>
                    <a:pt x="202" y="300"/>
                    <a:pt x="203" y="300"/>
                  </a:cubicBezTo>
                  <a:cubicBezTo>
                    <a:pt x="202" y="298"/>
                    <a:pt x="205" y="298"/>
                    <a:pt x="204" y="296"/>
                  </a:cubicBezTo>
                  <a:cubicBezTo>
                    <a:pt x="204" y="295"/>
                    <a:pt x="204" y="294"/>
                    <a:pt x="203" y="293"/>
                  </a:cubicBezTo>
                  <a:cubicBezTo>
                    <a:pt x="203" y="293"/>
                    <a:pt x="203" y="293"/>
                    <a:pt x="203" y="293"/>
                  </a:cubicBezTo>
                  <a:cubicBezTo>
                    <a:pt x="203" y="292"/>
                    <a:pt x="203" y="291"/>
                    <a:pt x="202" y="290"/>
                  </a:cubicBezTo>
                  <a:cubicBezTo>
                    <a:pt x="202" y="290"/>
                    <a:pt x="202" y="290"/>
                    <a:pt x="202" y="289"/>
                  </a:cubicBezTo>
                  <a:cubicBezTo>
                    <a:pt x="201" y="289"/>
                    <a:pt x="201" y="288"/>
                    <a:pt x="201" y="288"/>
                  </a:cubicBezTo>
                  <a:cubicBezTo>
                    <a:pt x="201" y="287"/>
                    <a:pt x="201" y="287"/>
                    <a:pt x="201" y="287"/>
                  </a:cubicBezTo>
                  <a:cubicBezTo>
                    <a:pt x="201" y="286"/>
                    <a:pt x="202" y="284"/>
                    <a:pt x="200" y="283"/>
                  </a:cubicBezTo>
                  <a:cubicBezTo>
                    <a:pt x="202" y="282"/>
                    <a:pt x="201" y="280"/>
                    <a:pt x="202" y="281"/>
                  </a:cubicBezTo>
                  <a:cubicBezTo>
                    <a:pt x="202" y="279"/>
                    <a:pt x="205" y="281"/>
                    <a:pt x="205" y="279"/>
                  </a:cubicBezTo>
                  <a:cubicBezTo>
                    <a:pt x="204" y="279"/>
                    <a:pt x="204" y="279"/>
                    <a:pt x="204" y="279"/>
                  </a:cubicBezTo>
                  <a:cubicBezTo>
                    <a:pt x="204" y="277"/>
                    <a:pt x="201" y="277"/>
                    <a:pt x="201" y="276"/>
                  </a:cubicBezTo>
                  <a:cubicBezTo>
                    <a:pt x="200" y="274"/>
                    <a:pt x="199" y="272"/>
                    <a:pt x="198" y="271"/>
                  </a:cubicBezTo>
                  <a:cubicBezTo>
                    <a:pt x="198" y="268"/>
                    <a:pt x="197" y="266"/>
                    <a:pt x="197" y="263"/>
                  </a:cubicBezTo>
                  <a:cubicBezTo>
                    <a:pt x="196" y="263"/>
                    <a:pt x="196" y="263"/>
                    <a:pt x="196" y="263"/>
                  </a:cubicBezTo>
                  <a:cubicBezTo>
                    <a:pt x="196" y="263"/>
                    <a:pt x="196" y="263"/>
                    <a:pt x="196" y="262"/>
                  </a:cubicBezTo>
                  <a:cubicBezTo>
                    <a:pt x="195" y="261"/>
                    <a:pt x="194" y="261"/>
                    <a:pt x="193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2" y="259"/>
                    <a:pt x="192" y="258"/>
                    <a:pt x="190" y="258"/>
                  </a:cubicBezTo>
                  <a:cubicBezTo>
                    <a:pt x="190" y="258"/>
                    <a:pt x="190" y="257"/>
                    <a:pt x="190" y="257"/>
                  </a:cubicBezTo>
                  <a:cubicBezTo>
                    <a:pt x="189" y="257"/>
                    <a:pt x="188" y="256"/>
                    <a:pt x="188" y="255"/>
                  </a:cubicBezTo>
                  <a:cubicBezTo>
                    <a:pt x="188" y="255"/>
                    <a:pt x="187" y="255"/>
                    <a:pt x="187" y="255"/>
                  </a:cubicBezTo>
                  <a:cubicBezTo>
                    <a:pt x="187" y="254"/>
                    <a:pt x="187" y="253"/>
                    <a:pt x="185" y="253"/>
                  </a:cubicBezTo>
                  <a:cubicBezTo>
                    <a:pt x="185" y="253"/>
                    <a:pt x="184" y="253"/>
                    <a:pt x="184" y="253"/>
                  </a:cubicBezTo>
                  <a:cubicBezTo>
                    <a:pt x="184" y="253"/>
                    <a:pt x="184" y="253"/>
                    <a:pt x="184" y="253"/>
                  </a:cubicBezTo>
                  <a:cubicBezTo>
                    <a:pt x="184" y="252"/>
                    <a:pt x="184" y="251"/>
                    <a:pt x="184" y="251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85" y="250"/>
                    <a:pt x="183" y="249"/>
                    <a:pt x="183" y="249"/>
                  </a:cubicBezTo>
                  <a:cubicBezTo>
                    <a:pt x="183" y="249"/>
                    <a:pt x="183" y="249"/>
                    <a:pt x="183" y="248"/>
                  </a:cubicBezTo>
                  <a:cubicBezTo>
                    <a:pt x="183" y="248"/>
                    <a:pt x="183" y="247"/>
                    <a:pt x="182" y="247"/>
                  </a:cubicBezTo>
                  <a:cubicBezTo>
                    <a:pt x="182" y="247"/>
                    <a:pt x="182" y="247"/>
                    <a:pt x="182" y="247"/>
                  </a:cubicBezTo>
                  <a:cubicBezTo>
                    <a:pt x="182" y="247"/>
                    <a:pt x="182" y="246"/>
                    <a:pt x="182" y="246"/>
                  </a:cubicBezTo>
                  <a:cubicBezTo>
                    <a:pt x="182" y="243"/>
                    <a:pt x="183" y="242"/>
                    <a:pt x="183" y="239"/>
                  </a:cubicBezTo>
                  <a:cubicBezTo>
                    <a:pt x="182" y="238"/>
                    <a:pt x="181" y="238"/>
                    <a:pt x="181" y="237"/>
                  </a:cubicBezTo>
                  <a:cubicBezTo>
                    <a:pt x="181" y="237"/>
                    <a:pt x="181" y="236"/>
                    <a:pt x="181" y="235"/>
                  </a:cubicBezTo>
                  <a:cubicBezTo>
                    <a:pt x="181" y="235"/>
                    <a:pt x="181" y="235"/>
                    <a:pt x="181" y="234"/>
                  </a:cubicBezTo>
                  <a:cubicBezTo>
                    <a:pt x="180" y="232"/>
                    <a:pt x="180" y="230"/>
                    <a:pt x="180" y="227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0" y="225"/>
                    <a:pt x="181" y="225"/>
                    <a:pt x="181" y="224"/>
                  </a:cubicBezTo>
                  <a:cubicBezTo>
                    <a:pt x="181" y="224"/>
                    <a:pt x="181" y="223"/>
                    <a:pt x="181" y="223"/>
                  </a:cubicBezTo>
                  <a:cubicBezTo>
                    <a:pt x="181" y="222"/>
                    <a:pt x="181" y="221"/>
                    <a:pt x="181" y="219"/>
                  </a:cubicBezTo>
                  <a:cubicBezTo>
                    <a:pt x="181" y="219"/>
                    <a:pt x="181" y="218"/>
                    <a:pt x="181" y="218"/>
                  </a:cubicBezTo>
                  <a:cubicBezTo>
                    <a:pt x="181" y="217"/>
                    <a:pt x="181" y="215"/>
                    <a:pt x="181" y="213"/>
                  </a:cubicBezTo>
                  <a:cubicBezTo>
                    <a:pt x="181" y="213"/>
                    <a:pt x="181" y="213"/>
                    <a:pt x="181" y="213"/>
                  </a:cubicBezTo>
                  <a:cubicBezTo>
                    <a:pt x="181" y="211"/>
                    <a:pt x="180" y="211"/>
                    <a:pt x="180" y="210"/>
                  </a:cubicBezTo>
                  <a:cubicBezTo>
                    <a:pt x="180" y="210"/>
                    <a:pt x="179" y="210"/>
                    <a:pt x="179" y="210"/>
                  </a:cubicBezTo>
                  <a:cubicBezTo>
                    <a:pt x="179" y="210"/>
                    <a:pt x="179" y="209"/>
                    <a:pt x="179" y="208"/>
                  </a:cubicBezTo>
                  <a:cubicBezTo>
                    <a:pt x="179" y="208"/>
                    <a:pt x="179" y="208"/>
                    <a:pt x="179" y="208"/>
                  </a:cubicBezTo>
                  <a:cubicBezTo>
                    <a:pt x="180" y="206"/>
                    <a:pt x="178" y="206"/>
                    <a:pt x="177" y="206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5"/>
                    <a:pt x="174" y="202"/>
                    <a:pt x="174" y="199"/>
                  </a:cubicBezTo>
                  <a:cubicBezTo>
                    <a:pt x="174" y="199"/>
                    <a:pt x="174" y="199"/>
                    <a:pt x="174" y="199"/>
                  </a:cubicBezTo>
                  <a:cubicBezTo>
                    <a:pt x="173" y="198"/>
                    <a:pt x="173" y="197"/>
                    <a:pt x="172" y="196"/>
                  </a:cubicBezTo>
                  <a:cubicBezTo>
                    <a:pt x="171" y="196"/>
                    <a:pt x="170" y="195"/>
                    <a:pt x="169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67" y="194"/>
                    <a:pt x="167" y="192"/>
                    <a:pt x="165" y="192"/>
                  </a:cubicBezTo>
                  <a:cubicBezTo>
                    <a:pt x="165" y="190"/>
                    <a:pt x="164" y="190"/>
                    <a:pt x="163" y="189"/>
                  </a:cubicBezTo>
                  <a:cubicBezTo>
                    <a:pt x="163" y="189"/>
                    <a:pt x="162" y="188"/>
                    <a:pt x="162" y="187"/>
                  </a:cubicBezTo>
                  <a:cubicBezTo>
                    <a:pt x="162" y="187"/>
                    <a:pt x="161" y="187"/>
                    <a:pt x="161" y="187"/>
                  </a:cubicBezTo>
                  <a:cubicBezTo>
                    <a:pt x="160" y="187"/>
                    <a:pt x="159" y="187"/>
                    <a:pt x="158" y="186"/>
                  </a:cubicBezTo>
                  <a:cubicBezTo>
                    <a:pt x="158" y="187"/>
                    <a:pt x="157" y="187"/>
                    <a:pt x="157" y="187"/>
                  </a:cubicBezTo>
                  <a:cubicBezTo>
                    <a:pt x="156" y="187"/>
                    <a:pt x="156" y="188"/>
                    <a:pt x="155" y="188"/>
                  </a:cubicBezTo>
                  <a:cubicBezTo>
                    <a:pt x="154" y="188"/>
                    <a:pt x="154" y="189"/>
                    <a:pt x="152" y="189"/>
                  </a:cubicBezTo>
                  <a:cubicBezTo>
                    <a:pt x="150" y="188"/>
                    <a:pt x="149" y="187"/>
                    <a:pt x="146" y="187"/>
                  </a:cubicBezTo>
                  <a:cubicBezTo>
                    <a:pt x="146" y="186"/>
                    <a:pt x="144" y="186"/>
                    <a:pt x="143" y="185"/>
                  </a:cubicBezTo>
                  <a:cubicBezTo>
                    <a:pt x="142" y="185"/>
                    <a:pt x="141" y="185"/>
                    <a:pt x="141" y="184"/>
                  </a:cubicBezTo>
                  <a:cubicBezTo>
                    <a:pt x="140" y="184"/>
                    <a:pt x="139" y="184"/>
                    <a:pt x="139" y="184"/>
                  </a:cubicBezTo>
                  <a:cubicBezTo>
                    <a:pt x="138" y="184"/>
                    <a:pt x="137" y="184"/>
                    <a:pt x="137" y="183"/>
                  </a:cubicBezTo>
                  <a:cubicBezTo>
                    <a:pt x="136" y="183"/>
                    <a:pt x="136" y="182"/>
                    <a:pt x="137" y="182"/>
                  </a:cubicBezTo>
                  <a:cubicBezTo>
                    <a:pt x="138" y="182"/>
                    <a:pt x="137" y="182"/>
                    <a:pt x="138" y="183"/>
                  </a:cubicBezTo>
                  <a:cubicBezTo>
                    <a:pt x="138" y="183"/>
                    <a:pt x="138" y="183"/>
                    <a:pt x="139" y="183"/>
                  </a:cubicBezTo>
                  <a:cubicBezTo>
                    <a:pt x="139" y="184"/>
                    <a:pt x="141" y="183"/>
                    <a:pt x="142" y="184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3" y="185"/>
                    <a:pt x="145" y="184"/>
                    <a:pt x="145" y="185"/>
                  </a:cubicBezTo>
                  <a:cubicBezTo>
                    <a:pt x="147" y="186"/>
                    <a:pt x="147" y="184"/>
                    <a:pt x="148" y="185"/>
                  </a:cubicBezTo>
                  <a:cubicBezTo>
                    <a:pt x="149" y="186"/>
                    <a:pt x="149" y="185"/>
                    <a:pt x="150" y="185"/>
                  </a:cubicBezTo>
                  <a:cubicBezTo>
                    <a:pt x="150" y="184"/>
                    <a:pt x="150" y="184"/>
                    <a:pt x="151" y="184"/>
                  </a:cubicBezTo>
                  <a:cubicBezTo>
                    <a:pt x="151" y="184"/>
                    <a:pt x="151" y="183"/>
                    <a:pt x="152" y="183"/>
                  </a:cubicBezTo>
                  <a:cubicBezTo>
                    <a:pt x="152" y="182"/>
                    <a:pt x="152" y="182"/>
                    <a:pt x="153" y="182"/>
                  </a:cubicBezTo>
                  <a:cubicBezTo>
                    <a:pt x="156" y="181"/>
                    <a:pt x="156" y="181"/>
                    <a:pt x="159" y="182"/>
                  </a:cubicBezTo>
                  <a:cubicBezTo>
                    <a:pt x="161" y="181"/>
                    <a:pt x="167" y="181"/>
                    <a:pt x="165" y="178"/>
                  </a:cubicBezTo>
                  <a:cubicBezTo>
                    <a:pt x="165" y="178"/>
                    <a:pt x="165" y="178"/>
                    <a:pt x="165" y="178"/>
                  </a:cubicBezTo>
                  <a:cubicBezTo>
                    <a:pt x="165" y="177"/>
                    <a:pt x="164" y="177"/>
                    <a:pt x="164" y="176"/>
                  </a:cubicBezTo>
                  <a:cubicBezTo>
                    <a:pt x="163" y="175"/>
                    <a:pt x="162" y="174"/>
                    <a:pt x="161" y="173"/>
                  </a:cubicBezTo>
                  <a:cubicBezTo>
                    <a:pt x="161" y="172"/>
                    <a:pt x="161" y="172"/>
                    <a:pt x="161" y="171"/>
                  </a:cubicBezTo>
                  <a:cubicBezTo>
                    <a:pt x="160" y="171"/>
                    <a:pt x="158" y="171"/>
                    <a:pt x="157" y="171"/>
                  </a:cubicBezTo>
                  <a:cubicBezTo>
                    <a:pt x="155" y="171"/>
                    <a:pt x="153" y="172"/>
                    <a:pt x="153" y="170"/>
                  </a:cubicBezTo>
                  <a:cubicBezTo>
                    <a:pt x="155" y="170"/>
                    <a:pt x="157" y="169"/>
                    <a:pt x="160" y="170"/>
                  </a:cubicBezTo>
                  <a:cubicBezTo>
                    <a:pt x="161" y="170"/>
                    <a:pt x="162" y="170"/>
                    <a:pt x="162" y="171"/>
                  </a:cubicBezTo>
                  <a:cubicBezTo>
                    <a:pt x="162" y="171"/>
                    <a:pt x="163" y="171"/>
                    <a:pt x="163" y="171"/>
                  </a:cubicBezTo>
                  <a:cubicBezTo>
                    <a:pt x="163" y="171"/>
                    <a:pt x="164" y="171"/>
                    <a:pt x="164" y="171"/>
                  </a:cubicBezTo>
                  <a:cubicBezTo>
                    <a:pt x="164" y="170"/>
                    <a:pt x="166" y="171"/>
                    <a:pt x="166" y="169"/>
                  </a:cubicBezTo>
                  <a:cubicBezTo>
                    <a:pt x="166" y="169"/>
                    <a:pt x="166" y="169"/>
                    <a:pt x="166" y="169"/>
                  </a:cubicBezTo>
                  <a:cubicBezTo>
                    <a:pt x="166" y="169"/>
                    <a:pt x="166" y="169"/>
                    <a:pt x="166" y="169"/>
                  </a:cubicBezTo>
                  <a:cubicBezTo>
                    <a:pt x="168" y="169"/>
                    <a:pt x="168" y="167"/>
                    <a:pt x="170" y="168"/>
                  </a:cubicBezTo>
                  <a:cubicBezTo>
                    <a:pt x="170" y="166"/>
                    <a:pt x="171" y="165"/>
                    <a:pt x="172" y="165"/>
                  </a:cubicBezTo>
                  <a:cubicBezTo>
                    <a:pt x="172" y="163"/>
                    <a:pt x="173" y="163"/>
                    <a:pt x="173" y="161"/>
                  </a:cubicBezTo>
                  <a:cubicBezTo>
                    <a:pt x="174" y="161"/>
                    <a:pt x="174" y="161"/>
                    <a:pt x="175" y="160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76" y="160"/>
                    <a:pt x="176" y="159"/>
                    <a:pt x="178" y="158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78" y="157"/>
                    <a:pt x="178" y="156"/>
                    <a:pt x="179" y="155"/>
                  </a:cubicBezTo>
                  <a:cubicBezTo>
                    <a:pt x="179" y="155"/>
                    <a:pt x="179" y="155"/>
                    <a:pt x="180" y="155"/>
                  </a:cubicBezTo>
                  <a:cubicBezTo>
                    <a:pt x="180" y="155"/>
                    <a:pt x="180" y="155"/>
                    <a:pt x="180" y="155"/>
                  </a:cubicBezTo>
                  <a:cubicBezTo>
                    <a:pt x="180" y="154"/>
                    <a:pt x="181" y="154"/>
                    <a:pt x="181" y="153"/>
                  </a:cubicBezTo>
                  <a:cubicBezTo>
                    <a:pt x="181" y="153"/>
                    <a:pt x="181" y="153"/>
                    <a:pt x="181" y="153"/>
                  </a:cubicBezTo>
                  <a:cubicBezTo>
                    <a:pt x="181" y="152"/>
                    <a:pt x="183" y="152"/>
                    <a:pt x="183" y="151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3" y="148"/>
                    <a:pt x="185" y="148"/>
                    <a:pt x="186" y="146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6" y="143"/>
                    <a:pt x="187" y="143"/>
                    <a:pt x="186" y="140"/>
                  </a:cubicBezTo>
                  <a:cubicBezTo>
                    <a:pt x="188" y="140"/>
                    <a:pt x="189" y="139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7"/>
                    <a:pt x="192" y="137"/>
                    <a:pt x="193" y="136"/>
                  </a:cubicBezTo>
                  <a:cubicBezTo>
                    <a:pt x="193" y="136"/>
                    <a:pt x="193" y="136"/>
                    <a:pt x="193" y="136"/>
                  </a:cubicBezTo>
                  <a:cubicBezTo>
                    <a:pt x="193" y="135"/>
                    <a:pt x="193" y="135"/>
                    <a:pt x="194" y="135"/>
                  </a:cubicBezTo>
                  <a:cubicBezTo>
                    <a:pt x="194" y="132"/>
                    <a:pt x="195" y="131"/>
                    <a:pt x="195" y="129"/>
                  </a:cubicBezTo>
                  <a:cubicBezTo>
                    <a:pt x="194" y="129"/>
                    <a:pt x="194" y="128"/>
                    <a:pt x="194" y="128"/>
                  </a:cubicBezTo>
                  <a:cubicBezTo>
                    <a:pt x="194" y="128"/>
                    <a:pt x="194" y="127"/>
                    <a:pt x="194" y="127"/>
                  </a:cubicBezTo>
                  <a:cubicBezTo>
                    <a:pt x="194" y="125"/>
                    <a:pt x="194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3"/>
                    <a:pt x="190" y="123"/>
                    <a:pt x="189" y="123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7" y="123"/>
                    <a:pt x="186" y="122"/>
                    <a:pt x="185" y="122"/>
                  </a:cubicBezTo>
                  <a:cubicBezTo>
                    <a:pt x="184" y="122"/>
                    <a:pt x="184" y="122"/>
                    <a:pt x="184" y="122"/>
                  </a:cubicBezTo>
                  <a:cubicBezTo>
                    <a:pt x="181" y="123"/>
                    <a:pt x="180" y="121"/>
                    <a:pt x="178" y="121"/>
                  </a:cubicBezTo>
                  <a:cubicBezTo>
                    <a:pt x="178" y="121"/>
                    <a:pt x="178" y="121"/>
                    <a:pt x="177" y="121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0"/>
                    <a:pt x="175" y="119"/>
                    <a:pt x="174" y="119"/>
                  </a:cubicBezTo>
                  <a:cubicBezTo>
                    <a:pt x="174" y="119"/>
                    <a:pt x="174" y="119"/>
                    <a:pt x="174" y="119"/>
                  </a:cubicBezTo>
                  <a:cubicBezTo>
                    <a:pt x="173" y="119"/>
                    <a:pt x="173" y="119"/>
                    <a:pt x="172" y="119"/>
                  </a:cubicBezTo>
                  <a:cubicBezTo>
                    <a:pt x="170" y="119"/>
                    <a:pt x="169" y="118"/>
                    <a:pt x="166" y="118"/>
                  </a:cubicBezTo>
                  <a:cubicBezTo>
                    <a:pt x="166" y="117"/>
                    <a:pt x="164" y="117"/>
                    <a:pt x="164" y="116"/>
                  </a:cubicBezTo>
                  <a:cubicBezTo>
                    <a:pt x="158" y="115"/>
                    <a:pt x="154" y="117"/>
                    <a:pt x="150" y="118"/>
                  </a:cubicBezTo>
                  <a:cubicBezTo>
                    <a:pt x="149" y="118"/>
                    <a:pt x="148" y="118"/>
                    <a:pt x="146" y="118"/>
                  </a:cubicBezTo>
                  <a:cubicBezTo>
                    <a:pt x="146" y="119"/>
                    <a:pt x="146" y="119"/>
                    <a:pt x="145" y="119"/>
                  </a:cubicBezTo>
                  <a:cubicBezTo>
                    <a:pt x="145" y="119"/>
                    <a:pt x="145" y="119"/>
                    <a:pt x="145" y="120"/>
                  </a:cubicBezTo>
                  <a:cubicBezTo>
                    <a:pt x="144" y="120"/>
                    <a:pt x="143" y="120"/>
                    <a:pt x="143" y="121"/>
                  </a:cubicBezTo>
                  <a:cubicBezTo>
                    <a:pt x="140" y="120"/>
                    <a:pt x="141" y="123"/>
                    <a:pt x="138" y="122"/>
                  </a:cubicBezTo>
                  <a:cubicBezTo>
                    <a:pt x="138" y="121"/>
                    <a:pt x="137" y="121"/>
                    <a:pt x="137" y="120"/>
                  </a:cubicBezTo>
                  <a:cubicBezTo>
                    <a:pt x="139" y="120"/>
                    <a:pt x="140" y="120"/>
                    <a:pt x="140" y="119"/>
                  </a:cubicBezTo>
                  <a:cubicBezTo>
                    <a:pt x="142" y="119"/>
                    <a:pt x="142" y="118"/>
                    <a:pt x="144" y="118"/>
                  </a:cubicBezTo>
                  <a:cubicBezTo>
                    <a:pt x="144" y="118"/>
                    <a:pt x="145" y="118"/>
                    <a:pt x="145" y="118"/>
                  </a:cubicBezTo>
                  <a:cubicBezTo>
                    <a:pt x="145" y="117"/>
                    <a:pt x="145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7" y="116"/>
                    <a:pt x="147" y="115"/>
                    <a:pt x="147" y="114"/>
                  </a:cubicBezTo>
                  <a:cubicBezTo>
                    <a:pt x="145" y="114"/>
                    <a:pt x="143" y="114"/>
                    <a:pt x="141" y="114"/>
                  </a:cubicBezTo>
                  <a:cubicBezTo>
                    <a:pt x="141" y="115"/>
                    <a:pt x="140" y="115"/>
                    <a:pt x="140" y="116"/>
                  </a:cubicBezTo>
                  <a:cubicBezTo>
                    <a:pt x="139" y="116"/>
                    <a:pt x="139" y="116"/>
                    <a:pt x="138" y="116"/>
                  </a:cubicBezTo>
                  <a:cubicBezTo>
                    <a:pt x="139" y="114"/>
                    <a:pt x="141" y="113"/>
                    <a:pt x="143" y="113"/>
                  </a:cubicBezTo>
                  <a:cubicBezTo>
                    <a:pt x="143" y="113"/>
                    <a:pt x="144" y="113"/>
                    <a:pt x="144" y="113"/>
                  </a:cubicBezTo>
                  <a:cubicBezTo>
                    <a:pt x="144" y="113"/>
                    <a:pt x="145" y="113"/>
                    <a:pt x="145" y="113"/>
                  </a:cubicBezTo>
                  <a:cubicBezTo>
                    <a:pt x="146" y="113"/>
                    <a:pt x="147" y="114"/>
                    <a:pt x="148" y="114"/>
                  </a:cubicBezTo>
                  <a:cubicBezTo>
                    <a:pt x="150" y="113"/>
                    <a:pt x="150" y="112"/>
                    <a:pt x="152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3" y="109"/>
                    <a:pt x="154" y="109"/>
                    <a:pt x="155" y="107"/>
                  </a:cubicBezTo>
                  <a:cubicBezTo>
                    <a:pt x="151" y="106"/>
                    <a:pt x="149" y="108"/>
                    <a:pt x="145" y="108"/>
                  </a:cubicBezTo>
                  <a:cubicBezTo>
                    <a:pt x="145" y="108"/>
                    <a:pt x="145" y="108"/>
                    <a:pt x="145" y="107"/>
                  </a:cubicBezTo>
                  <a:cubicBezTo>
                    <a:pt x="144" y="107"/>
                    <a:pt x="144" y="107"/>
                    <a:pt x="144" y="106"/>
                  </a:cubicBezTo>
                  <a:cubicBezTo>
                    <a:pt x="145" y="107"/>
                    <a:pt x="146" y="107"/>
                    <a:pt x="148" y="107"/>
                  </a:cubicBezTo>
                  <a:cubicBezTo>
                    <a:pt x="148" y="106"/>
                    <a:pt x="149" y="105"/>
                    <a:pt x="150" y="105"/>
                  </a:cubicBezTo>
                  <a:cubicBezTo>
                    <a:pt x="151" y="104"/>
                    <a:pt x="151" y="103"/>
                    <a:pt x="152" y="102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4" y="102"/>
                    <a:pt x="155" y="102"/>
                    <a:pt x="155" y="101"/>
                  </a:cubicBezTo>
                  <a:cubicBezTo>
                    <a:pt x="157" y="101"/>
                    <a:pt x="157" y="101"/>
                    <a:pt x="158" y="100"/>
                  </a:cubicBezTo>
                  <a:cubicBezTo>
                    <a:pt x="159" y="100"/>
                    <a:pt x="160" y="99"/>
                    <a:pt x="160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2" y="98"/>
                    <a:pt x="163" y="99"/>
                    <a:pt x="163" y="97"/>
                  </a:cubicBezTo>
                  <a:cubicBezTo>
                    <a:pt x="163" y="97"/>
                    <a:pt x="164" y="97"/>
                    <a:pt x="164" y="97"/>
                  </a:cubicBezTo>
                  <a:cubicBezTo>
                    <a:pt x="164" y="97"/>
                    <a:pt x="165" y="96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6" y="95"/>
                    <a:pt x="166" y="94"/>
                    <a:pt x="168" y="94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70" y="94"/>
                    <a:pt x="171" y="93"/>
                    <a:pt x="172" y="91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0"/>
                  </a:cubicBezTo>
                  <a:cubicBezTo>
                    <a:pt x="175" y="91"/>
                    <a:pt x="174" y="88"/>
                    <a:pt x="175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75" y="86"/>
                    <a:pt x="173" y="87"/>
                    <a:pt x="173" y="85"/>
                  </a:cubicBezTo>
                  <a:cubicBezTo>
                    <a:pt x="175" y="85"/>
                    <a:pt x="175" y="83"/>
                    <a:pt x="176" y="82"/>
                  </a:cubicBezTo>
                  <a:cubicBezTo>
                    <a:pt x="176" y="82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0"/>
                  </a:cubicBezTo>
                  <a:cubicBezTo>
                    <a:pt x="176" y="80"/>
                    <a:pt x="176" y="79"/>
                    <a:pt x="176" y="78"/>
                  </a:cubicBezTo>
                  <a:cubicBezTo>
                    <a:pt x="175" y="78"/>
                    <a:pt x="174" y="79"/>
                    <a:pt x="174" y="80"/>
                  </a:cubicBezTo>
                  <a:cubicBezTo>
                    <a:pt x="172" y="79"/>
                    <a:pt x="172" y="80"/>
                    <a:pt x="171" y="80"/>
                  </a:cubicBezTo>
                  <a:cubicBezTo>
                    <a:pt x="170" y="79"/>
                    <a:pt x="170" y="77"/>
                    <a:pt x="168" y="78"/>
                  </a:cubicBezTo>
                  <a:cubicBezTo>
                    <a:pt x="168" y="79"/>
                    <a:pt x="170" y="80"/>
                    <a:pt x="168" y="81"/>
                  </a:cubicBezTo>
                  <a:cubicBezTo>
                    <a:pt x="166" y="80"/>
                    <a:pt x="166" y="78"/>
                    <a:pt x="164" y="78"/>
                  </a:cubicBezTo>
                  <a:cubicBezTo>
                    <a:pt x="161" y="78"/>
                    <a:pt x="162" y="81"/>
                    <a:pt x="159" y="80"/>
                  </a:cubicBezTo>
                  <a:cubicBezTo>
                    <a:pt x="158" y="80"/>
                    <a:pt x="158" y="79"/>
                    <a:pt x="158" y="79"/>
                  </a:cubicBezTo>
                  <a:cubicBezTo>
                    <a:pt x="157" y="79"/>
                    <a:pt x="157" y="79"/>
                    <a:pt x="157" y="78"/>
                  </a:cubicBezTo>
                  <a:cubicBezTo>
                    <a:pt x="155" y="79"/>
                    <a:pt x="154" y="77"/>
                    <a:pt x="152" y="78"/>
                  </a:cubicBezTo>
                  <a:cubicBezTo>
                    <a:pt x="150" y="77"/>
                    <a:pt x="151" y="80"/>
                    <a:pt x="149" y="80"/>
                  </a:cubicBezTo>
                  <a:cubicBezTo>
                    <a:pt x="149" y="78"/>
                    <a:pt x="149" y="78"/>
                    <a:pt x="148" y="78"/>
                  </a:cubicBezTo>
                  <a:cubicBezTo>
                    <a:pt x="147" y="78"/>
                    <a:pt x="147" y="80"/>
                    <a:pt x="146" y="80"/>
                  </a:cubicBezTo>
                  <a:cubicBezTo>
                    <a:pt x="146" y="77"/>
                    <a:pt x="147" y="76"/>
                    <a:pt x="144" y="75"/>
                  </a:cubicBezTo>
                  <a:cubicBezTo>
                    <a:pt x="142" y="75"/>
                    <a:pt x="143" y="77"/>
                    <a:pt x="141" y="77"/>
                  </a:cubicBezTo>
                  <a:cubicBezTo>
                    <a:pt x="141" y="78"/>
                    <a:pt x="141" y="78"/>
                    <a:pt x="140" y="78"/>
                  </a:cubicBezTo>
                  <a:cubicBezTo>
                    <a:pt x="140" y="79"/>
                    <a:pt x="139" y="79"/>
                    <a:pt x="139" y="78"/>
                  </a:cubicBezTo>
                  <a:cubicBezTo>
                    <a:pt x="140" y="77"/>
                    <a:pt x="142" y="77"/>
                    <a:pt x="141" y="75"/>
                  </a:cubicBezTo>
                  <a:cubicBezTo>
                    <a:pt x="140" y="75"/>
                    <a:pt x="140" y="73"/>
                    <a:pt x="138" y="73"/>
                  </a:cubicBezTo>
                  <a:cubicBezTo>
                    <a:pt x="138" y="73"/>
                    <a:pt x="137" y="72"/>
                    <a:pt x="138" y="72"/>
                  </a:cubicBezTo>
                  <a:cubicBezTo>
                    <a:pt x="136" y="72"/>
                    <a:pt x="136" y="70"/>
                    <a:pt x="134" y="71"/>
                  </a:cubicBezTo>
                  <a:cubicBezTo>
                    <a:pt x="135" y="71"/>
                    <a:pt x="134" y="71"/>
                    <a:pt x="134" y="71"/>
                  </a:cubicBezTo>
                  <a:cubicBezTo>
                    <a:pt x="133" y="73"/>
                    <a:pt x="132" y="74"/>
                    <a:pt x="131" y="74"/>
                  </a:cubicBezTo>
                  <a:cubicBezTo>
                    <a:pt x="131" y="76"/>
                    <a:pt x="131" y="77"/>
                    <a:pt x="131" y="78"/>
                  </a:cubicBezTo>
                  <a:cubicBezTo>
                    <a:pt x="129" y="78"/>
                    <a:pt x="129" y="79"/>
                    <a:pt x="128" y="79"/>
                  </a:cubicBezTo>
                  <a:cubicBezTo>
                    <a:pt x="128" y="80"/>
                    <a:pt x="127" y="83"/>
                    <a:pt x="129" y="83"/>
                  </a:cubicBezTo>
                  <a:cubicBezTo>
                    <a:pt x="129" y="83"/>
                    <a:pt x="129" y="84"/>
                    <a:pt x="130" y="84"/>
                  </a:cubicBezTo>
                  <a:cubicBezTo>
                    <a:pt x="130" y="85"/>
                    <a:pt x="129" y="85"/>
                    <a:pt x="129" y="85"/>
                  </a:cubicBezTo>
                  <a:cubicBezTo>
                    <a:pt x="127" y="86"/>
                    <a:pt x="126" y="85"/>
                    <a:pt x="125" y="84"/>
                  </a:cubicBezTo>
                  <a:cubicBezTo>
                    <a:pt x="125" y="83"/>
                    <a:pt x="124" y="83"/>
                    <a:pt x="124" y="83"/>
                  </a:cubicBezTo>
                  <a:cubicBezTo>
                    <a:pt x="123" y="83"/>
                    <a:pt x="124" y="82"/>
                    <a:pt x="123" y="82"/>
                  </a:cubicBezTo>
                  <a:cubicBezTo>
                    <a:pt x="123" y="82"/>
                    <a:pt x="123" y="83"/>
                    <a:pt x="122" y="83"/>
                  </a:cubicBezTo>
                  <a:cubicBezTo>
                    <a:pt x="122" y="84"/>
                    <a:pt x="122" y="85"/>
                    <a:pt x="122" y="86"/>
                  </a:cubicBezTo>
                  <a:cubicBezTo>
                    <a:pt x="122" y="86"/>
                    <a:pt x="123" y="86"/>
                    <a:pt x="123" y="87"/>
                  </a:cubicBezTo>
                  <a:cubicBezTo>
                    <a:pt x="123" y="87"/>
                    <a:pt x="124" y="88"/>
                    <a:pt x="124" y="88"/>
                  </a:cubicBezTo>
                  <a:cubicBezTo>
                    <a:pt x="124" y="90"/>
                    <a:pt x="124" y="91"/>
                    <a:pt x="124" y="92"/>
                  </a:cubicBezTo>
                  <a:cubicBezTo>
                    <a:pt x="123" y="91"/>
                    <a:pt x="122" y="91"/>
                    <a:pt x="122" y="90"/>
                  </a:cubicBezTo>
                  <a:cubicBezTo>
                    <a:pt x="121" y="89"/>
                    <a:pt x="120" y="89"/>
                    <a:pt x="119" y="90"/>
                  </a:cubicBezTo>
                  <a:cubicBezTo>
                    <a:pt x="119" y="92"/>
                    <a:pt x="120" y="93"/>
                    <a:pt x="120" y="95"/>
                  </a:cubicBezTo>
                  <a:cubicBezTo>
                    <a:pt x="122" y="95"/>
                    <a:pt x="122" y="97"/>
                    <a:pt x="123" y="98"/>
                  </a:cubicBezTo>
                  <a:cubicBezTo>
                    <a:pt x="121" y="98"/>
                    <a:pt x="121" y="95"/>
                    <a:pt x="119" y="96"/>
                  </a:cubicBezTo>
                  <a:cubicBezTo>
                    <a:pt x="118" y="98"/>
                    <a:pt x="120" y="97"/>
                    <a:pt x="120" y="99"/>
                  </a:cubicBezTo>
                  <a:cubicBezTo>
                    <a:pt x="120" y="99"/>
                    <a:pt x="121" y="101"/>
                    <a:pt x="120" y="101"/>
                  </a:cubicBezTo>
                  <a:cubicBezTo>
                    <a:pt x="120" y="98"/>
                    <a:pt x="115" y="99"/>
                    <a:pt x="115" y="96"/>
                  </a:cubicBezTo>
                  <a:cubicBezTo>
                    <a:pt x="115" y="96"/>
                    <a:pt x="115" y="96"/>
                    <a:pt x="115" y="95"/>
                  </a:cubicBezTo>
                  <a:cubicBezTo>
                    <a:pt x="114" y="95"/>
                    <a:pt x="113" y="95"/>
                    <a:pt x="113" y="95"/>
                  </a:cubicBezTo>
                  <a:cubicBezTo>
                    <a:pt x="113" y="97"/>
                    <a:pt x="113" y="98"/>
                    <a:pt x="113" y="99"/>
                  </a:cubicBezTo>
                  <a:cubicBezTo>
                    <a:pt x="114" y="100"/>
                    <a:pt x="115" y="102"/>
                    <a:pt x="113" y="102"/>
                  </a:cubicBezTo>
                  <a:cubicBezTo>
                    <a:pt x="112" y="102"/>
                    <a:pt x="112" y="100"/>
                    <a:pt x="112" y="99"/>
                  </a:cubicBezTo>
                  <a:cubicBezTo>
                    <a:pt x="112" y="98"/>
                    <a:pt x="111" y="98"/>
                    <a:pt x="112" y="97"/>
                  </a:cubicBezTo>
                  <a:cubicBezTo>
                    <a:pt x="109" y="97"/>
                    <a:pt x="108" y="99"/>
                    <a:pt x="108" y="101"/>
                  </a:cubicBezTo>
                  <a:cubicBezTo>
                    <a:pt x="108" y="102"/>
                    <a:pt x="109" y="102"/>
                    <a:pt x="110" y="103"/>
                  </a:cubicBezTo>
                  <a:cubicBezTo>
                    <a:pt x="110" y="104"/>
                    <a:pt x="113" y="105"/>
                    <a:pt x="111" y="105"/>
                  </a:cubicBezTo>
                  <a:cubicBezTo>
                    <a:pt x="110" y="105"/>
                    <a:pt x="110" y="104"/>
                    <a:pt x="110" y="104"/>
                  </a:cubicBezTo>
                  <a:cubicBezTo>
                    <a:pt x="109" y="103"/>
                    <a:pt x="109" y="104"/>
                    <a:pt x="108" y="104"/>
                  </a:cubicBezTo>
                  <a:cubicBezTo>
                    <a:pt x="107" y="105"/>
                    <a:pt x="107" y="106"/>
                    <a:pt x="107" y="107"/>
                  </a:cubicBezTo>
                  <a:cubicBezTo>
                    <a:pt x="107" y="107"/>
                    <a:pt x="108" y="108"/>
                    <a:pt x="108" y="109"/>
                  </a:cubicBezTo>
                  <a:cubicBezTo>
                    <a:pt x="109" y="109"/>
                    <a:pt x="109" y="110"/>
                    <a:pt x="109" y="111"/>
                  </a:cubicBezTo>
                  <a:cubicBezTo>
                    <a:pt x="111" y="111"/>
                    <a:pt x="113" y="110"/>
                    <a:pt x="113" y="112"/>
                  </a:cubicBezTo>
                  <a:cubicBezTo>
                    <a:pt x="110" y="112"/>
                    <a:pt x="110" y="111"/>
                    <a:pt x="108" y="112"/>
                  </a:cubicBezTo>
                  <a:cubicBezTo>
                    <a:pt x="108" y="111"/>
                    <a:pt x="108" y="110"/>
                    <a:pt x="107" y="110"/>
                  </a:cubicBezTo>
                  <a:cubicBezTo>
                    <a:pt x="107" y="109"/>
                    <a:pt x="107" y="108"/>
                    <a:pt x="106" y="108"/>
                  </a:cubicBezTo>
                  <a:cubicBezTo>
                    <a:pt x="106" y="108"/>
                    <a:pt x="105" y="108"/>
                    <a:pt x="105" y="108"/>
                  </a:cubicBezTo>
                  <a:cubicBezTo>
                    <a:pt x="105" y="108"/>
                    <a:pt x="105" y="109"/>
                    <a:pt x="105" y="109"/>
                  </a:cubicBezTo>
                  <a:cubicBezTo>
                    <a:pt x="105" y="111"/>
                    <a:pt x="104" y="113"/>
                    <a:pt x="104" y="115"/>
                  </a:cubicBezTo>
                  <a:cubicBezTo>
                    <a:pt x="104" y="116"/>
                    <a:pt x="104" y="115"/>
                    <a:pt x="105" y="116"/>
                  </a:cubicBezTo>
                  <a:cubicBezTo>
                    <a:pt x="105" y="116"/>
                    <a:pt x="104" y="117"/>
                    <a:pt x="105" y="117"/>
                  </a:cubicBezTo>
                  <a:cubicBezTo>
                    <a:pt x="105" y="117"/>
                    <a:pt x="105" y="117"/>
                    <a:pt x="105" y="118"/>
                  </a:cubicBezTo>
                  <a:cubicBezTo>
                    <a:pt x="105" y="118"/>
                    <a:pt x="104" y="118"/>
                    <a:pt x="105" y="118"/>
                  </a:cubicBezTo>
                  <a:cubicBezTo>
                    <a:pt x="106" y="118"/>
                    <a:pt x="106" y="117"/>
                    <a:pt x="107" y="118"/>
                  </a:cubicBezTo>
                  <a:cubicBezTo>
                    <a:pt x="107" y="116"/>
                    <a:pt x="108" y="116"/>
                    <a:pt x="109" y="116"/>
                  </a:cubicBezTo>
                  <a:cubicBezTo>
                    <a:pt x="109" y="117"/>
                    <a:pt x="108" y="117"/>
                    <a:pt x="108" y="118"/>
                  </a:cubicBezTo>
                  <a:cubicBezTo>
                    <a:pt x="108" y="118"/>
                    <a:pt x="108" y="119"/>
                    <a:pt x="107" y="119"/>
                  </a:cubicBezTo>
                  <a:cubicBezTo>
                    <a:pt x="107" y="120"/>
                    <a:pt x="105" y="119"/>
                    <a:pt x="105" y="121"/>
                  </a:cubicBezTo>
                  <a:cubicBezTo>
                    <a:pt x="107" y="121"/>
                    <a:pt x="107" y="121"/>
                    <a:pt x="108" y="121"/>
                  </a:cubicBezTo>
                  <a:cubicBezTo>
                    <a:pt x="108" y="121"/>
                    <a:pt x="108" y="122"/>
                    <a:pt x="108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08" y="124"/>
                    <a:pt x="107" y="123"/>
                    <a:pt x="107" y="123"/>
                  </a:cubicBezTo>
                  <a:cubicBezTo>
                    <a:pt x="106" y="124"/>
                    <a:pt x="105" y="123"/>
                    <a:pt x="105" y="125"/>
                  </a:cubicBezTo>
                  <a:cubicBezTo>
                    <a:pt x="104" y="126"/>
                    <a:pt x="104" y="126"/>
                    <a:pt x="104" y="127"/>
                  </a:cubicBezTo>
                  <a:cubicBezTo>
                    <a:pt x="106" y="127"/>
                    <a:pt x="105" y="128"/>
                    <a:pt x="107" y="128"/>
                  </a:cubicBezTo>
                  <a:cubicBezTo>
                    <a:pt x="107" y="129"/>
                    <a:pt x="107" y="129"/>
                    <a:pt x="108" y="129"/>
                  </a:cubicBezTo>
                  <a:cubicBezTo>
                    <a:pt x="108" y="130"/>
                    <a:pt x="108" y="130"/>
                    <a:pt x="107" y="130"/>
                  </a:cubicBezTo>
                  <a:cubicBezTo>
                    <a:pt x="106" y="130"/>
                    <a:pt x="105" y="129"/>
                    <a:pt x="105" y="128"/>
                  </a:cubicBezTo>
                  <a:cubicBezTo>
                    <a:pt x="103" y="128"/>
                    <a:pt x="102" y="128"/>
                    <a:pt x="101" y="128"/>
                  </a:cubicBezTo>
                  <a:cubicBezTo>
                    <a:pt x="101" y="131"/>
                    <a:pt x="104" y="131"/>
                    <a:pt x="103" y="133"/>
                  </a:cubicBezTo>
                  <a:cubicBezTo>
                    <a:pt x="104" y="134"/>
                    <a:pt x="107" y="133"/>
                    <a:pt x="107" y="134"/>
                  </a:cubicBezTo>
                  <a:cubicBezTo>
                    <a:pt x="106" y="134"/>
                    <a:pt x="104" y="134"/>
                    <a:pt x="103" y="134"/>
                  </a:cubicBezTo>
                  <a:cubicBezTo>
                    <a:pt x="102" y="133"/>
                    <a:pt x="102" y="131"/>
                    <a:pt x="100" y="131"/>
                  </a:cubicBezTo>
                  <a:cubicBezTo>
                    <a:pt x="99" y="131"/>
                    <a:pt x="99" y="132"/>
                    <a:pt x="99" y="132"/>
                  </a:cubicBezTo>
                  <a:cubicBezTo>
                    <a:pt x="100" y="134"/>
                    <a:pt x="97" y="134"/>
                    <a:pt x="96" y="135"/>
                  </a:cubicBezTo>
                  <a:cubicBezTo>
                    <a:pt x="97" y="136"/>
                    <a:pt x="98" y="136"/>
                    <a:pt x="99" y="137"/>
                  </a:cubicBezTo>
                  <a:cubicBezTo>
                    <a:pt x="99" y="137"/>
                    <a:pt x="101" y="137"/>
                    <a:pt x="101" y="138"/>
                  </a:cubicBezTo>
                  <a:cubicBezTo>
                    <a:pt x="100" y="138"/>
                    <a:pt x="99" y="138"/>
                    <a:pt x="98" y="139"/>
                  </a:cubicBezTo>
                  <a:cubicBezTo>
                    <a:pt x="98" y="139"/>
                    <a:pt x="98" y="140"/>
                    <a:pt x="98" y="140"/>
                  </a:cubicBezTo>
                  <a:cubicBezTo>
                    <a:pt x="97" y="140"/>
                    <a:pt x="97" y="140"/>
                    <a:pt x="96" y="140"/>
                  </a:cubicBezTo>
                  <a:cubicBezTo>
                    <a:pt x="93" y="141"/>
                    <a:pt x="93" y="138"/>
                    <a:pt x="89" y="139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8" y="141"/>
                    <a:pt x="88" y="141"/>
                  </a:cubicBezTo>
                  <a:cubicBezTo>
                    <a:pt x="89" y="141"/>
                    <a:pt x="89" y="143"/>
                    <a:pt x="91" y="142"/>
                  </a:cubicBezTo>
                  <a:cubicBezTo>
                    <a:pt x="90" y="144"/>
                    <a:pt x="92" y="143"/>
                    <a:pt x="93" y="144"/>
                  </a:cubicBezTo>
                  <a:cubicBezTo>
                    <a:pt x="92" y="146"/>
                    <a:pt x="93" y="147"/>
                    <a:pt x="93" y="149"/>
                  </a:cubicBezTo>
                  <a:cubicBezTo>
                    <a:pt x="94" y="149"/>
                    <a:pt x="94" y="150"/>
                    <a:pt x="95" y="150"/>
                  </a:cubicBezTo>
                  <a:cubicBezTo>
                    <a:pt x="95" y="151"/>
                    <a:pt x="96" y="150"/>
                    <a:pt x="96" y="151"/>
                  </a:cubicBezTo>
                  <a:cubicBezTo>
                    <a:pt x="96" y="151"/>
                    <a:pt x="96" y="151"/>
                    <a:pt x="96" y="152"/>
                  </a:cubicBezTo>
                  <a:cubicBezTo>
                    <a:pt x="98" y="152"/>
                    <a:pt x="99" y="151"/>
                    <a:pt x="101" y="151"/>
                  </a:cubicBezTo>
                  <a:cubicBezTo>
                    <a:pt x="101" y="151"/>
                    <a:pt x="101" y="150"/>
                    <a:pt x="102" y="150"/>
                  </a:cubicBezTo>
                  <a:cubicBezTo>
                    <a:pt x="102" y="149"/>
                    <a:pt x="102" y="149"/>
                    <a:pt x="103" y="149"/>
                  </a:cubicBezTo>
                  <a:cubicBezTo>
                    <a:pt x="104" y="148"/>
                    <a:pt x="105" y="148"/>
                    <a:pt x="106" y="147"/>
                  </a:cubicBezTo>
                  <a:cubicBezTo>
                    <a:pt x="107" y="147"/>
                    <a:pt x="108" y="147"/>
                    <a:pt x="108" y="146"/>
                  </a:cubicBezTo>
                  <a:cubicBezTo>
                    <a:pt x="109" y="146"/>
                    <a:pt x="109" y="146"/>
                    <a:pt x="109" y="147"/>
                  </a:cubicBezTo>
                  <a:cubicBezTo>
                    <a:pt x="110" y="149"/>
                    <a:pt x="107" y="148"/>
                    <a:pt x="107" y="150"/>
                  </a:cubicBezTo>
                  <a:cubicBezTo>
                    <a:pt x="105" y="150"/>
                    <a:pt x="105" y="152"/>
                    <a:pt x="104" y="152"/>
                  </a:cubicBezTo>
                  <a:cubicBezTo>
                    <a:pt x="104" y="154"/>
                    <a:pt x="103" y="154"/>
                    <a:pt x="103" y="156"/>
                  </a:cubicBezTo>
                  <a:cubicBezTo>
                    <a:pt x="101" y="156"/>
                    <a:pt x="100" y="157"/>
                    <a:pt x="99" y="158"/>
                  </a:cubicBezTo>
                  <a:cubicBezTo>
                    <a:pt x="99" y="159"/>
                    <a:pt x="99" y="159"/>
                    <a:pt x="98" y="159"/>
                  </a:cubicBezTo>
                  <a:cubicBezTo>
                    <a:pt x="98" y="161"/>
                    <a:pt x="96" y="160"/>
                    <a:pt x="96" y="163"/>
                  </a:cubicBezTo>
                  <a:cubicBezTo>
                    <a:pt x="94" y="163"/>
                    <a:pt x="94" y="164"/>
                    <a:pt x="93" y="165"/>
                  </a:cubicBezTo>
                  <a:cubicBezTo>
                    <a:pt x="92" y="164"/>
                    <a:pt x="91" y="166"/>
                    <a:pt x="93" y="166"/>
                  </a:cubicBezTo>
                  <a:cubicBezTo>
                    <a:pt x="93" y="165"/>
                    <a:pt x="95" y="166"/>
                    <a:pt x="94" y="165"/>
                  </a:cubicBezTo>
                  <a:cubicBezTo>
                    <a:pt x="95" y="164"/>
                    <a:pt x="96" y="164"/>
                    <a:pt x="96" y="165"/>
                  </a:cubicBezTo>
                  <a:cubicBezTo>
                    <a:pt x="97" y="166"/>
                    <a:pt x="95" y="166"/>
                    <a:pt x="95" y="168"/>
                  </a:cubicBezTo>
                  <a:cubicBezTo>
                    <a:pt x="95" y="169"/>
                    <a:pt x="97" y="169"/>
                    <a:pt x="96" y="170"/>
                  </a:cubicBezTo>
                  <a:cubicBezTo>
                    <a:pt x="95" y="170"/>
                    <a:pt x="95" y="171"/>
                    <a:pt x="94" y="171"/>
                  </a:cubicBezTo>
                  <a:cubicBezTo>
                    <a:pt x="94" y="172"/>
                    <a:pt x="93" y="171"/>
                    <a:pt x="93" y="172"/>
                  </a:cubicBezTo>
                  <a:cubicBezTo>
                    <a:pt x="93" y="172"/>
                    <a:pt x="93" y="172"/>
                    <a:pt x="93" y="173"/>
                  </a:cubicBezTo>
                  <a:cubicBezTo>
                    <a:pt x="92" y="175"/>
                    <a:pt x="95" y="171"/>
                    <a:pt x="95" y="173"/>
                  </a:cubicBezTo>
                  <a:cubicBezTo>
                    <a:pt x="94" y="174"/>
                    <a:pt x="92" y="174"/>
                    <a:pt x="91" y="175"/>
                  </a:cubicBezTo>
                  <a:cubicBezTo>
                    <a:pt x="91" y="175"/>
                    <a:pt x="91" y="176"/>
                    <a:pt x="91" y="176"/>
                  </a:cubicBezTo>
                  <a:cubicBezTo>
                    <a:pt x="91" y="177"/>
                    <a:pt x="91" y="177"/>
                    <a:pt x="90" y="177"/>
                  </a:cubicBezTo>
                  <a:cubicBezTo>
                    <a:pt x="90" y="180"/>
                    <a:pt x="91" y="181"/>
                    <a:pt x="91" y="183"/>
                  </a:cubicBezTo>
                  <a:cubicBezTo>
                    <a:pt x="92" y="184"/>
                    <a:pt x="93" y="180"/>
                    <a:pt x="94" y="182"/>
                  </a:cubicBezTo>
                  <a:cubicBezTo>
                    <a:pt x="94" y="183"/>
                    <a:pt x="93" y="183"/>
                    <a:pt x="93" y="184"/>
                  </a:cubicBezTo>
                  <a:cubicBezTo>
                    <a:pt x="92" y="184"/>
                    <a:pt x="91" y="183"/>
                    <a:pt x="91" y="184"/>
                  </a:cubicBezTo>
                  <a:cubicBezTo>
                    <a:pt x="91" y="184"/>
                    <a:pt x="91" y="184"/>
                    <a:pt x="91" y="184"/>
                  </a:cubicBezTo>
                  <a:cubicBezTo>
                    <a:pt x="91" y="184"/>
                    <a:pt x="90" y="185"/>
                    <a:pt x="90" y="185"/>
                  </a:cubicBezTo>
                  <a:cubicBezTo>
                    <a:pt x="90" y="185"/>
                    <a:pt x="90" y="185"/>
                    <a:pt x="89" y="185"/>
                  </a:cubicBezTo>
                  <a:cubicBezTo>
                    <a:pt x="89" y="186"/>
                    <a:pt x="89" y="186"/>
                    <a:pt x="88" y="186"/>
                  </a:cubicBezTo>
                  <a:cubicBezTo>
                    <a:pt x="88" y="189"/>
                    <a:pt x="86" y="189"/>
                    <a:pt x="86" y="192"/>
                  </a:cubicBezTo>
                  <a:cubicBezTo>
                    <a:pt x="86" y="192"/>
                    <a:pt x="86" y="193"/>
                    <a:pt x="86" y="193"/>
                  </a:cubicBezTo>
                  <a:cubicBezTo>
                    <a:pt x="86" y="193"/>
                    <a:pt x="85" y="194"/>
                    <a:pt x="85" y="194"/>
                  </a:cubicBezTo>
                  <a:cubicBezTo>
                    <a:pt x="85" y="196"/>
                    <a:pt x="83" y="195"/>
                    <a:pt x="83" y="197"/>
                  </a:cubicBezTo>
                  <a:cubicBezTo>
                    <a:pt x="83" y="198"/>
                    <a:pt x="82" y="198"/>
                    <a:pt x="82" y="200"/>
                  </a:cubicBezTo>
                  <a:cubicBezTo>
                    <a:pt x="84" y="200"/>
                    <a:pt x="84" y="201"/>
                    <a:pt x="86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0"/>
                    <a:pt x="88" y="200"/>
                    <a:pt x="89" y="200"/>
                  </a:cubicBezTo>
                  <a:cubicBezTo>
                    <a:pt x="89" y="199"/>
                    <a:pt x="90" y="198"/>
                    <a:pt x="89" y="197"/>
                  </a:cubicBezTo>
                  <a:cubicBezTo>
                    <a:pt x="89" y="197"/>
                    <a:pt x="89" y="196"/>
                    <a:pt x="89" y="196"/>
                  </a:cubicBezTo>
                  <a:cubicBezTo>
                    <a:pt x="90" y="195"/>
                    <a:pt x="90" y="194"/>
                    <a:pt x="92" y="193"/>
                  </a:cubicBezTo>
                  <a:cubicBezTo>
                    <a:pt x="92" y="190"/>
                    <a:pt x="94" y="190"/>
                    <a:pt x="94" y="187"/>
                  </a:cubicBezTo>
                  <a:cubicBezTo>
                    <a:pt x="95" y="187"/>
                    <a:pt x="95" y="186"/>
                    <a:pt x="96" y="185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7" y="185"/>
                    <a:pt x="99" y="183"/>
                    <a:pt x="97" y="183"/>
                  </a:cubicBezTo>
                  <a:cubicBezTo>
                    <a:pt x="97" y="184"/>
                    <a:pt x="96" y="183"/>
                    <a:pt x="96" y="183"/>
                  </a:cubicBezTo>
                  <a:cubicBezTo>
                    <a:pt x="97" y="181"/>
                    <a:pt x="97" y="180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6" y="176"/>
                    <a:pt x="96" y="175"/>
                    <a:pt x="96" y="174"/>
                  </a:cubicBezTo>
                  <a:cubicBezTo>
                    <a:pt x="97" y="174"/>
                    <a:pt x="98" y="175"/>
                    <a:pt x="99" y="175"/>
                  </a:cubicBezTo>
                  <a:cubicBezTo>
                    <a:pt x="99" y="174"/>
                    <a:pt x="100" y="174"/>
                    <a:pt x="100" y="173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100" y="173"/>
                    <a:pt x="101" y="173"/>
                    <a:pt x="101" y="173"/>
                  </a:cubicBezTo>
                  <a:cubicBezTo>
                    <a:pt x="101" y="173"/>
                    <a:pt x="101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2" y="172"/>
                    <a:pt x="101" y="172"/>
                    <a:pt x="101" y="172"/>
                  </a:cubicBezTo>
                  <a:cubicBezTo>
                    <a:pt x="102" y="171"/>
                    <a:pt x="102" y="172"/>
                    <a:pt x="102" y="172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71"/>
                    <a:pt x="103" y="171"/>
                    <a:pt x="103" y="171"/>
                  </a:cubicBezTo>
                  <a:cubicBezTo>
                    <a:pt x="103" y="171"/>
                    <a:pt x="103" y="170"/>
                    <a:pt x="103" y="170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103" y="172"/>
                    <a:pt x="102" y="173"/>
                    <a:pt x="100" y="174"/>
                  </a:cubicBezTo>
                  <a:cubicBezTo>
                    <a:pt x="100" y="176"/>
                    <a:pt x="98" y="178"/>
                    <a:pt x="99" y="181"/>
                  </a:cubicBezTo>
                  <a:cubicBezTo>
                    <a:pt x="99" y="182"/>
                    <a:pt x="101" y="181"/>
                    <a:pt x="101" y="183"/>
                  </a:cubicBezTo>
                  <a:cubicBezTo>
                    <a:pt x="101" y="184"/>
                    <a:pt x="102" y="184"/>
                    <a:pt x="102" y="185"/>
                  </a:cubicBezTo>
                  <a:cubicBezTo>
                    <a:pt x="102" y="186"/>
                    <a:pt x="102" y="187"/>
                    <a:pt x="103" y="187"/>
                  </a:cubicBezTo>
                  <a:cubicBezTo>
                    <a:pt x="102" y="188"/>
                    <a:pt x="103" y="188"/>
                    <a:pt x="104" y="188"/>
                  </a:cubicBezTo>
                  <a:cubicBezTo>
                    <a:pt x="105" y="188"/>
                    <a:pt x="104" y="186"/>
                    <a:pt x="105" y="185"/>
                  </a:cubicBezTo>
                  <a:cubicBezTo>
                    <a:pt x="104" y="184"/>
                    <a:pt x="104" y="183"/>
                    <a:pt x="104" y="180"/>
                  </a:cubicBezTo>
                  <a:cubicBezTo>
                    <a:pt x="104" y="180"/>
                    <a:pt x="104" y="179"/>
                    <a:pt x="105" y="178"/>
                  </a:cubicBezTo>
                  <a:cubicBezTo>
                    <a:pt x="106" y="179"/>
                    <a:pt x="105" y="182"/>
                    <a:pt x="107" y="182"/>
                  </a:cubicBezTo>
                  <a:cubicBezTo>
                    <a:pt x="108" y="180"/>
                    <a:pt x="109" y="179"/>
                    <a:pt x="109" y="177"/>
                  </a:cubicBezTo>
                  <a:cubicBezTo>
                    <a:pt x="110" y="177"/>
                    <a:pt x="110" y="176"/>
                    <a:pt x="110" y="175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11" y="175"/>
                    <a:pt x="111" y="174"/>
                    <a:pt x="111" y="173"/>
                  </a:cubicBezTo>
                  <a:cubicBezTo>
                    <a:pt x="111" y="173"/>
                    <a:pt x="112" y="173"/>
                    <a:pt x="112" y="173"/>
                  </a:cubicBezTo>
                  <a:cubicBezTo>
                    <a:pt x="112" y="175"/>
                    <a:pt x="110" y="175"/>
                    <a:pt x="111" y="178"/>
                  </a:cubicBezTo>
                  <a:cubicBezTo>
                    <a:pt x="111" y="179"/>
                    <a:pt x="113" y="179"/>
                    <a:pt x="113" y="180"/>
                  </a:cubicBezTo>
                  <a:cubicBezTo>
                    <a:pt x="113" y="181"/>
                    <a:pt x="115" y="181"/>
                    <a:pt x="115" y="182"/>
                  </a:cubicBezTo>
                  <a:cubicBezTo>
                    <a:pt x="113" y="182"/>
                    <a:pt x="114" y="181"/>
                    <a:pt x="112" y="181"/>
                  </a:cubicBezTo>
                  <a:cubicBezTo>
                    <a:pt x="112" y="180"/>
                    <a:pt x="110" y="180"/>
                    <a:pt x="110" y="179"/>
                  </a:cubicBezTo>
                  <a:cubicBezTo>
                    <a:pt x="110" y="179"/>
                    <a:pt x="110" y="179"/>
                    <a:pt x="110" y="179"/>
                  </a:cubicBezTo>
                  <a:cubicBezTo>
                    <a:pt x="110" y="180"/>
                    <a:pt x="109" y="180"/>
                    <a:pt x="109" y="180"/>
                  </a:cubicBezTo>
                  <a:cubicBezTo>
                    <a:pt x="109" y="181"/>
                    <a:pt x="109" y="182"/>
                    <a:pt x="108" y="182"/>
                  </a:cubicBezTo>
                  <a:cubicBezTo>
                    <a:pt x="108" y="183"/>
                    <a:pt x="107" y="183"/>
                    <a:pt x="107" y="184"/>
                  </a:cubicBezTo>
                  <a:cubicBezTo>
                    <a:pt x="108" y="184"/>
                    <a:pt x="108" y="186"/>
                    <a:pt x="108" y="187"/>
                  </a:cubicBezTo>
                  <a:cubicBezTo>
                    <a:pt x="107" y="187"/>
                    <a:pt x="107" y="188"/>
                    <a:pt x="107" y="188"/>
                  </a:cubicBezTo>
                  <a:cubicBezTo>
                    <a:pt x="106" y="189"/>
                    <a:pt x="106" y="189"/>
                    <a:pt x="106" y="190"/>
                  </a:cubicBezTo>
                  <a:cubicBezTo>
                    <a:pt x="107" y="191"/>
                    <a:pt x="107" y="193"/>
                    <a:pt x="108" y="193"/>
                  </a:cubicBezTo>
                  <a:cubicBezTo>
                    <a:pt x="107" y="195"/>
                    <a:pt x="110" y="194"/>
                    <a:pt x="109" y="196"/>
                  </a:cubicBezTo>
                  <a:cubicBezTo>
                    <a:pt x="109" y="198"/>
                    <a:pt x="109" y="199"/>
                    <a:pt x="109" y="200"/>
                  </a:cubicBezTo>
                  <a:cubicBezTo>
                    <a:pt x="107" y="200"/>
                    <a:pt x="106" y="202"/>
                    <a:pt x="105" y="203"/>
                  </a:cubicBezTo>
                  <a:cubicBezTo>
                    <a:pt x="105" y="204"/>
                    <a:pt x="105" y="204"/>
                    <a:pt x="104" y="204"/>
                  </a:cubicBezTo>
                  <a:cubicBezTo>
                    <a:pt x="103" y="205"/>
                    <a:pt x="102" y="206"/>
                    <a:pt x="102" y="208"/>
                  </a:cubicBezTo>
                  <a:cubicBezTo>
                    <a:pt x="101" y="208"/>
                    <a:pt x="101" y="209"/>
                    <a:pt x="100" y="209"/>
                  </a:cubicBezTo>
                  <a:cubicBezTo>
                    <a:pt x="100" y="209"/>
                    <a:pt x="100" y="210"/>
                    <a:pt x="100" y="210"/>
                  </a:cubicBezTo>
                  <a:cubicBezTo>
                    <a:pt x="99" y="210"/>
                    <a:pt x="99" y="210"/>
                    <a:pt x="99" y="210"/>
                  </a:cubicBezTo>
                  <a:cubicBezTo>
                    <a:pt x="98" y="211"/>
                    <a:pt x="97" y="211"/>
                    <a:pt x="97" y="212"/>
                  </a:cubicBezTo>
                  <a:cubicBezTo>
                    <a:pt x="97" y="212"/>
                    <a:pt x="97" y="213"/>
                    <a:pt x="96" y="213"/>
                  </a:cubicBezTo>
                  <a:cubicBezTo>
                    <a:pt x="97" y="214"/>
                    <a:pt x="96" y="215"/>
                    <a:pt x="96" y="217"/>
                  </a:cubicBezTo>
                  <a:cubicBezTo>
                    <a:pt x="96" y="218"/>
                    <a:pt x="97" y="221"/>
                    <a:pt x="94" y="221"/>
                  </a:cubicBezTo>
                  <a:cubicBezTo>
                    <a:pt x="94" y="219"/>
                    <a:pt x="94" y="218"/>
                    <a:pt x="94" y="216"/>
                  </a:cubicBezTo>
                  <a:cubicBezTo>
                    <a:pt x="94" y="216"/>
                    <a:pt x="93" y="216"/>
                    <a:pt x="93" y="216"/>
                  </a:cubicBezTo>
                  <a:cubicBezTo>
                    <a:pt x="93" y="216"/>
                    <a:pt x="92" y="217"/>
                    <a:pt x="92" y="217"/>
                  </a:cubicBezTo>
                  <a:cubicBezTo>
                    <a:pt x="91" y="218"/>
                    <a:pt x="91" y="221"/>
                    <a:pt x="91" y="224"/>
                  </a:cubicBezTo>
                  <a:cubicBezTo>
                    <a:pt x="92" y="224"/>
                    <a:pt x="92" y="225"/>
                    <a:pt x="93" y="226"/>
                  </a:cubicBezTo>
                  <a:cubicBezTo>
                    <a:pt x="93" y="226"/>
                    <a:pt x="93" y="226"/>
                    <a:pt x="93" y="227"/>
                  </a:cubicBezTo>
                  <a:cubicBezTo>
                    <a:pt x="93" y="229"/>
                    <a:pt x="94" y="229"/>
                    <a:pt x="94" y="231"/>
                  </a:cubicBezTo>
                  <a:cubicBezTo>
                    <a:pt x="95" y="231"/>
                    <a:pt x="95" y="232"/>
                    <a:pt x="95" y="232"/>
                  </a:cubicBezTo>
                  <a:cubicBezTo>
                    <a:pt x="95" y="233"/>
                    <a:pt x="96" y="233"/>
                    <a:pt x="96" y="233"/>
                  </a:cubicBezTo>
                  <a:cubicBezTo>
                    <a:pt x="98" y="233"/>
                    <a:pt x="96" y="231"/>
                    <a:pt x="96" y="230"/>
                  </a:cubicBezTo>
                  <a:cubicBezTo>
                    <a:pt x="96" y="229"/>
                    <a:pt x="96" y="226"/>
                    <a:pt x="97" y="226"/>
                  </a:cubicBezTo>
                  <a:cubicBezTo>
                    <a:pt x="97" y="226"/>
                    <a:pt x="97" y="225"/>
                    <a:pt x="98" y="225"/>
                  </a:cubicBezTo>
                  <a:cubicBezTo>
                    <a:pt x="98" y="225"/>
                    <a:pt x="98" y="225"/>
                    <a:pt x="98" y="225"/>
                  </a:cubicBezTo>
                  <a:cubicBezTo>
                    <a:pt x="100" y="225"/>
                    <a:pt x="100" y="227"/>
                    <a:pt x="101" y="227"/>
                  </a:cubicBezTo>
                  <a:cubicBezTo>
                    <a:pt x="102" y="228"/>
                    <a:pt x="103" y="228"/>
                    <a:pt x="103" y="229"/>
                  </a:cubicBezTo>
                  <a:cubicBezTo>
                    <a:pt x="103" y="230"/>
                    <a:pt x="104" y="230"/>
                    <a:pt x="104" y="231"/>
                  </a:cubicBezTo>
                  <a:cubicBezTo>
                    <a:pt x="104" y="232"/>
                    <a:pt x="105" y="234"/>
                    <a:pt x="107" y="234"/>
                  </a:cubicBezTo>
                  <a:cubicBezTo>
                    <a:pt x="109" y="234"/>
                    <a:pt x="109" y="232"/>
                    <a:pt x="110" y="230"/>
                  </a:cubicBezTo>
                  <a:cubicBezTo>
                    <a:pt x="109" y="230"/>
                    <a:pt x="109" y="229"/>
                    <a:pt x="108" y="229"/>
                  </a:cubicBezTo>
                  <a:cubicBezTo>
                    <a:pt x="108" y="229"/>
                    <a:pt x="108" y="228"/>
                    <a:pt x="108" y="227"/>
                  </a:cubicBezTo>
                  <a:cubicBezTo>
                    <a:pt x="108" y="226"/>
                    <a:pt x="109" y="225"/>
                    <a:pt x="110" y="225"/>
                  </a:cubicBezTo>
                  <a:cubicBezTo>
                    <a:pt x="110" y="226"/>
                    <a:pt x="111" y="227"/>
                    <a:pt x="111" y="228"/>
                  </a:cubicBezTo>
                  <a:cubicBezTo>
                    <a:pt x="113" y="228"/>
                    <a:pt x="113" y="229"/>
                    <a:pt x="114" y="231"/>
                  </a:cubicBezTo>
                  <a:cubicBezTo>
                    <a:pt x="114" y="231"/>
                    <a:pt x="115" y="231"/>
                    <a:pt x="115" y="231"/>
                  </a:cubicBezTo>
                  <a:cubicBezTo>
                    <a:pt x="116" y="231"/>
                    <a:pt x="116" y="231"/>
                    <a:pt x="116" y="231"/>
                  </a:cubicBezTo>
                  <a:cubicBezTo>
                    <a:pt x="116" y="231"/>
                    <a:pt x="116" y="232"/>
                    <a:pt x="116" y="232"/>
                  </a:cubicBezTo>
                  <a:cubicBezTo>
                    <a:pt x="117" y="232"/>
                    <a:pt x="117" y="233"/>
                    <a:pt x="119" y="232"/>
                  </a:cubicBezTo>
                  <a:cubicBezTo>
                    <a:pt x="119" y="232"/>
                    <a:pt x="120" y="233"/>
                    <a:pt x="120" y="232"/>
                  </a:cubicBezTo>
                  <a:cubicBezTo>
                    <a:pt x="121" y="232"/>
                    <a:pt x="122" y="232"/>
                    <a:pt x="122" y="231"/>
                  </a:cubicBezTo>
                  <a:cubicBezTo>
                    <a:pt x="121" y="231"/>
                    <a:pt x="121" y="230"/>
                    <a:pt x="122" y="230"/>
                  </a:cubicBezTo>
                  <a:cubicBezTo>
                    <a:pt x="122" y="230"/>
                    <a:pt x="122" y="229"/>
                    <a:pt x="123" y="229"/>
                  </a:cubicBezTo>
                  <a:cubicBezTo>
                    <a:pt x="124" y="229"/>
                    <a:pt x="124" y="230"/>
                    <a:pt x="125" y="230"/>
                  </a:cubicBezTo>
                  <a:cubicBezTo>
                    <a:pt x="126" y="230"/>
                    <a:pt x="126" y="230"/>
                    <a:pt x="126" y="231"/>
                  </a:cubicBezTo>
                  <a:cubicBezTo>
                    <a:pt x="128" y="231"/>
                    <a:pt x="129" y="230"/>
                    <a:pt x="129" y="230"/>
                  </a:cubicBezTo>
                  <a:cubicBezTo>
                    <a:pt x="130" y="228"/>
                    <a:pt x="128" y="228"/>
                    <a:pt x="128" y="227"/>
                  </a:cubicBezTo>
                  <a:cubicBezTo>
                    <a:pt x="129" y="227"/>
                    <a:pt x="129" y="226"/>
                    <a:pt x="129" y="225"/>
                  </a:cubicBezTo>
                  <a:cubicBezTo>
                    <a:pt x="129" y="226"/>
                    <a:pt x="130" y="226"/>
                    <a:pt x="130" y="227"/>
                  </a:cubicBezTo>
                  <a:cubicBezTo>
                    <a:pt x="131" y="227"/>
                    <a:pt x="132" y="227"/>
                    <a:pt x="132" y="227"/>
                  </a:cubicBezTo>
                  <a:cubicBezTo>
                    <a:pt x="133" y="227"/>
                    <a:pt x="134" y="228"/>
                    <a:pt x="136" y="228"/>
                  </a:cubicBezTo>
                  <a:cubicBezTo>
                    <a:pt x="136" y="229"/>
                    <a:pt x="137" y="229"/>
                    <a:pt x="137" y="230"/>
                  </a:cubicBezTo>
                  <a:cubicBezTo>
                    <a:pt x="135" y="229"/>
                    <a:pt x="135" y="231"/>
                    <a:pt x="134" y="231"/>
                  </a:cubicBezTo>
                  <a:cubicBezTo>
                    <a:pt x="134" y="232"/>
                    <a:pt x="133" y="232"/>
                    <a:pt x="133" y="232"/>
                  </a:cubicBezTo>
                  <a:cubicBezTo>
                    <a:pt x="133" y="233"/>
                    <a:pt x="133" y="234"/>
                    <a:pt x="133" y="235"/>
                  </a:cubicBezTo>
                  <a:cubicBezTo>
                    <a:pt x="131" y="236"/>
                    <a:pt x="130" y="237"/>
                    <a:pt x="129" y="238"/>
                  </a:cubicBezTo>
                  <a:cubicBezTo>
                    <a:pt x="129" y="238"/>
                    <a:pt x="128" y="239"/>
                    <a:pt x="128" y="240"/>
                  </a:cubicBezTo>
                  <a:cubicBezTo>
                    <a:pt x="127" y="240"/>
                    <a:pt x="127" y="241"/>
                    <a:pt x="126" y="241"/>
                  </a:cubicBezTo>
                  <a:cubicBezTo>
                    <a:pt x="126" y="243"/>
                    <a:pt x="124" y="243"/>
                    <a:pt x="124" y="246"/>
                  </a:cubicBezTo>
                  <a:cubicBezTo>
                    <a:pt x="125" y="246"/>
                    <a:pt x="125" y="247"/>
                    <a:pt x="125" y="249"/>
                  </a:cubicBezTo>
                  <a:cubicBezTo>
                    <a:pt x="126" y="249"/>
                    <a:pt x="126" y="249"/>
                    <a:pt x="126" y="250"/>
                  </a:cubicBezTo>
                  <a:cubicBezTo>
                    <a:pt x="127" y="251"/>
                    <a:pt x="127" y="253"/>
                    <a:pt x="127" y="254"/>
                  </a:cubicBezTo>
                  <a:cubicBezTo>
                    <a:pt x="127" y="255"/>
                    <a:pt x="127" y="255"/>
                    <a:pt x="127" y="257"/>
                  </a:cubicBezTo>
                  <a:cubicBezTo>
                    <a:pt x="127" y="256"/>
                    <a:pt x="127" y="257"/>
                    <a:pt x="127" y="257"/>
                  </a:cubicBezTo>
                  <a:cubicBezTo>
                    <a:pt x="128" y="258"/>
                    <a:pt x="127" y="258"/>
                    <a:pt x="127" y="258"/>
                  </a:cubicBezTo>
                  <a:cubicBezTo>
                    <a:pt x="130" y="259"/>
                    <a:pt x="130" y="256"/>
                    <a:pt x="131" y="258"/>
                  </a:cubicBezTo>
                  <a:cubicBezTo>
                    <a:pt x="131" y="259"/>
                    <a:pt x="130" y="260"/>
                    <a:pt x="129" y="260"/>
                  </a:cubicBezTo>
                  <a:cubicBezTo>
                    <a:pt x="129" y="262"/>
                    <a:pt x="129" y="263"/>
                    <a:pt x="129" y="264"/>
                  </a:cubicBezTo>
                  <a:cubicBezTo>
                    <a:pt x="131" y="265"/>
                    <a:pt x="131" y="263"/>
                    <a:pt x="133" y="263"/>
                  </a:cubicBezTo>
                  <a:cubicBezTo>
                    <a:pt x="133" y="262"/>
                    <a:pt x="133" y="260"/>
                    <a:pt x="134" y="260"/>
                  </a:cubicBezTo>
                  <a:cubicBezTo>
                    <a:pt x="134" y="261"/>
                    <a:pt x="134" y="262"/>
                    <a:pt x="134" y="263"/>
                  </a:cubicBezTo>
                  <a:cubicBezTo>
                    <a:pt x="136" y="263"/>
                    <a:pt x="139" y="262"/>
                    <a:pt x="139" y="265"/>
                  </a:cubicBezTo>
                  <a:cubicBezTo>
                    <a:pt x="139" y="265"/>
                    <a:pt x="139" y="266"/>
                    <a:pt x="139" y="266"/>
                  </a:cubicBezTo>
                  <a:cubicBezTo>
                    <a:pt x="139" y="266"/>
                    <a:pt x="138" y="266"/>
                    <a:pt x="138" y="266"/>
                  </a:cubicBezTo>
                  <a:cubicBezTo>
                    <a:pt x="138" y="266"/>
                    <a:pt x="138" y="267"/>
                    <a:pt x="138" y="267"/>
                  </a:cubicBezTo>
                  <a:cubicBezTo>
                    <a:pt x="137" y="268"/>
                    <a:pt x="137" y="268"/>
                    <a:pt x="136" y="268"/>
                  </a:cubicBezTo>
                  <a:cubicBezTo>
                    <a:pt x="136" y="268"/>
                    <a:pt x="136" y="269"/>
                    <a:pt x="136" y="269"/>
                  </a:cubicBezTo>
                  <a:cubicBezTo>
                    <a:pt x="136" y="269"/>
                    <a:pt x="136" y="270"/>
                    <a:pt x="136" y="271"/>
                  </a:cubicBezTo>
                  <a:cubicBezTo>
                    <a:pt x="135" y="271"/>
                    <a:pt x="135" y="272"/>
                    <a:pt x="135" y="272"/>
                  </a:cubicBezTo>
                  <a:cubicBezTo>
                    <a:pt x="135" y="272"/>
                    <a:pt x="134" y="272"/>
                    <a:pt x="134" y="272"/>
                  </a:cubicBezTo>
                  <a:cubicBezTo>
                    <a:pt x="133" y="272"/>
                    <a:pt x="134" y="274"/>
                    <a:pt x="133" y="274"/>
                  </a:cubicBezTo>
                  <a:cubicBezTo>
                    <a:pt x="131" y="274"/>
                    <a:pt x="132" y="274"/>
                    <a:pt x="130" y="274"/>
                  </a:cubicBezTo>
                  <a:cubicBezTo>
                    <a:pt x="129" y="275"/>
                    <a:pt x="129" y="277"/>
                    <a:pt x="129" y="278"/>
                  </a:cubicBezTo>
                  <a:cubicBezTo>
                    <a:pt x="129" y="279"/>
                    <a:pt x="131" y="279"/>
                    <a:pt x="131" y="281"/>
                  </a:cubicBezTo>
                  <a:cubicBezTo>
                    <a:pt x="133" y="280"/>
                    <a:pt x="133" y="282"/>
                    <a:pt x="134" y="283"/>
                  </a:cubicBezTo>
                  <a:cubicBezTo>
                    <a:pt x="132" y="282"/>
                    <a:pt x="131" y="283"/>
                    <a:pt x="130" y="284"/>
                  </a:cubicBezTo>
                  <a:cubicBezTo>
                    <a:pt x="128" y="283"/>
                    <a:pt x="128" y="285"/>
                    <a:pt x="127" y="285"/>
                  </a:cubicBezTo>
                  <a:cubicBezTo>
                    <a:pt x="127" y="286"/>
                    <a:pt x="126" y="286"/>
                    <a:pt x="126" y="288"/>
                  </a:cubicBezTo>
                  <a:cubicBezTo>
                    <a:pt x="126" y="289"/>
                    <a:pt x="127" y="290"/>
                    <a:pt x="127" y="291"/>
                  </a:cubicBezTo>
                  <a:cubicBezTo>
                    <a:pt x="127" y="294"/>
                    <a:pt x="128" y="294"/>
                    <a:pt x="129" y="296"/>
                  </a:cubicBezTo>
                  <a:cubicBezTo>
                    <a:pt x="129" y="297"/>
                    <a:pt x="130" y="297"/>
                    <a:pt x="131" y="298"/>
                  </a:cubicBezTo>
                  <a:cubicBezTo>
                    <a:pt x="132" y="298"/>
                    <a:pt x="132" y="298"/>
                    <a:pt x="133" y="298"/>
                  </a:cubicBezTo>
                  <a:cubicBezTo>
                    <a:pt x="131" y="300"/>
                    <a:pt x="131" y="299"/>
                    <a:pt x="129" y="298"/>
                  </a:cubicBezTo>
                  <a:cubicBezTo>
                    <a:pt x="128" y="295"/>
                    <a:pt x="126" y="295"/>
                    <a:pt x="126" y="291"/>
                  </a:cubicBezTo>
                  <a:cubicBezTo>
                    <a:pt x="126" y="292"/>
                    <a:pt x="125" y="291"/>
                    <a:pt x="125" y="291"/>
                  </a:cubicBezTo>
                  <a:cubicBezTo>
                    <a:pt x="125" y="291"/>
                    <a:pt x="125" y="292"/>
                    <a:pt x="125" y="292"/>
                  </a:cubicBezTo>
                  <a:cubicBezTo>
                    <a:pt x="125" y="292"/>
                    <a:pt x="124" y="292"/>
                    <a:pt x="124" y="292"/>
                  </a:cubicBezTo>
                  <a:cubicBezTo>
                    <a:pt x="123" y="293"/>
                    <a:pt x="123" y="293"/>
                    <a:pt x="123" y="294"/>
                  </a:cubicBezTo>
                  <a:cubicBezTo>
                    <a:pt x="123" y="294"/>
                    <a:pt x="122" y="294"/>
                    <a:pt x="122" y="295"/>
                  </a:cubicBezTo>
                  <a:cubicBezTo>
                    <a:pt x="122" y="296"/>
                    <a:pt x="123" y="296"/>
                    <a:pt x="123" y="297"/>
                  </a:cubicBezTo>
                  <a:cubicBezTo>
                    <a:pt x="123" y="297"/>
                    <a:pt x="124" y="297"/>
                    <a:pt x="124" y="298"/>
                  </a:cubicBezTo>
                  <a:cubicBezTo>
                    <a:pt x="123" y="298"/>
                    <a:pt x="123" y="298"/>
                    <a:pt x="123" y="297"/>
                  </a:cubicBezTo>
                  <a:cubicBezTo>
                    <a:pt x="122" y="297"/>
                    <a:pt x="122" y="296"/>
                    <a:pt x="122" y="295"/>
                  </a:cubicBezTo>
                  <a:cubicBezTo>
                    <a:pt x="121" y="295"/>
                    <a:pt x="121" y="295"/>
                    <a:pt x="120" y="295"/>
                  </a:cubicBezTo>
                  <a:cubicBezTo>
                    <a:pt x="120" y="295"/>
                    <a:pt x="119" y="294"/>
                    <a:pt x="119" y="294"/>
                  </a:cubicBezTo>
                  <a:cubicBezTo>
                    <a:pt x="116" y="294"/>
                    <a:pt x="113" y="294"/>
                    <a:pt x="110" y="294"/>
                  </a:cubicBezTo>
                  <a:cubicBezTo>
                    <a:pt x="108" y="294"/>
                    <a:pt x="108" y="292"/>
                    <a:pt x="106" y="293"/>
                  </a:cubicBezTo>
                  <a:cubicBezTo>
                    <a:pt x="106" y="294"/>
                    <a:pt x="106" y="294"/>
                    <a:pt x="105" y="295"/>
                  </a:cubicBezTo>
                  <a:cubicBezTo>
                    <a:pt x="105" y="293"/>
                    <a:pt x="103" y="295"/>
                    <a:pt x="102" y="295"/>
                  </a:cubicBezTo>
                  <a:cubicBezTo>
                    <a:pt x="100" y="295"/>
                    <a:pt x="100" y="294"/>
                    <a:pt x="99" y="294"/>
                  </a:cubicBezTo>
                  <a:cubicBezTo>
                    <a:pt x="99" y="295"/>
                    <a:pt x="98" y="294"/>
                    <a:pt x="98" y="295"/>
                  </a:cubicBezTo>
                  <a:cubicBezTo>
                    <a:pt x="98" y="295"/>
                    <a:pt x="97" y="295"/>
                    <a:pt x="97" y="295"/>
                  </a:cubicBezTo>
                  <a:cubicBezTo>
                    <a:pt x="97" y="296"/>
                    <a:pt x="97" y="297"/>
                    <a:pt x="96" y="297"/>
                  </a:cubicBezTo>
                  <a:cubicBezTo>
                    <a:pt x="95" y="298"/>
                    <a:pt x="93" y="298"/>
                    <a:pt x="92" y="298"/>
                  </a:cubicBezTo>
                  <a:cubicBezTo>
                    <a:pt x="92" y="300"/>
                    <a:pt x="92" y="302"/>
                    <a:pt x="90" y="302"/>
                  </a:cubicBezTo>
                  <a:cubicBezTo>
                    <a:pt x="90" y="303"/>
                    <a:pt x="90" y="303"/>
                    <a:pt x="89" y="303"/>
                  </a:cubicBezTo>
                  <a:cubicBezTo>
                    <a:pt x="88" y="304"/>
                    <a:pt x="85" y="304"/>
                    <a:pt x="83" y="305"/>
                  </a:cubicBezTo>
                  <a:cubicBezTo>
                    <a:pt x="82" y="307"/>
                    <a:pt x="79" y="308"/>
                    <a:pt x="79" y="310"/>
                  </a:cubicBezTo>
                  <a:cubicBezTo>
                    <a:pt x="82" y="310"/>
                    <a:pt x="83" y="311"/>
                    <a:pt x="86" y="311"/>
                  </a:cubicBezTo>
                  <a:cubicBezTo>
                    <a:pt x="87" y="310"/>
                    <a:pt x="88" y="310"/>
                    <a:pt x="89" y="309"/>
                  </a:cubicBezTo>
                  <a:cubicBezTo>
                    <a:pt x="90" y="309"/>
                    <a:pt x="90" y="308"/>
                    <a:pt x="92" y="308"/>
                  </a:cubicBezTo>
                  <a:cubicBezTo>
                    <a:pt x="92" y="308"/>
                    <a:pt x="93" y="309"/>
                    <a:pt x="94" y="309"/>
                  </a:cubicBezTo>
                  <a:cubicBezTo>
                    <a:pt x="95" y="309"/>
                    <a:pt x="95" y="309"/>
                    <a:pt x="94" y="309"/>
                  </a:cubicBezTo>
                  <a:cubicBezTo>
                    <a:pt x="95" y="310"/>
                    <a:pt x="94" y="310"/>
                    <a:pt x="94" y="312"/>
                  </a:cubicBezTo>
                  <a:cubicBezTo>
                    <a:pt x="94" y="312"/>
                    <a:pt x="94" y="313"/>
                    <a:pt x="94" y="313"/>
                  </a:cubicBezTo>
                  <a:cubicBezTo>
                    <a:pt x="94" y="313"/>
                    <a:pt x="94" y="313"/>
                    <a:pt x="94" y="314"/>
                  </a:cubicBezTo>
                  <a:cubicBezTo>
                    <a:pt x="94" y="314"/>
                    <a:pt x="95" y="314"/>
                    <a:pt x="94" y="314"/>
                  </a:cubicBezTo>
                  <a:cubicBezTo>
                    <a:pt x="94" y="315"/>
                    <a:pt x="98" y="316"/>
                    <a:pt x="96" y="317"/>
                  </a:cubicBezTo>
                  <a:cubicBezTo>
                    <a:pt x="96" y="317"/>
                    <a:pt x="95" y="317"/>
                    <a:pt x="95" y="317"/>
                  </a:cubicBezTo>
                  <a:cubicBezTo>
                    <a:pt x="94" y="318"/>
                    <a:pt x="94" y="319"/>
                    <a:pt x="93" y="319"/>
                  </a:cubicBezTo>
                  <a:cubicBezTo>
                    <a:pt x="92" y="319"/>
                    <a:pt x="92" y="319"/>
                    <a:pt x="92" y="321"/>
                  </a:cubicBezTo>
                  <a:cubicBezTo>
                    <a:pt x="92" y="322"/>
                    <a:pt x="93" y="323"/>
                    <a:pt x="93" y="324"/>
                  </a:cubicBezTo>
                  <a:cubicBezTo>
                    <a:pt x="93" y="325"/>
                    <a:pt x="92" y="325"/>
                    <a:pt x="92" y="326"/>
                  </a:cubicBezTo>
                  <a:cubicBezTo>
                    <a:pt x="91" y="326"/>
                    <a:pt x="92" y="328"/>
                    <a:pt x="91" y="328"/>
                  </a:cubicBezTo>
                  <a:cubicBezTo>
                    <a:pt x="91" y="329"/>
                    <a:pt x="90" y="330"/>
                    <a:pt x="89" y="330"/>
                  </a:cubicBezTo>
                  <a:cubicBezTo>
                    <a:pt x="90" y="331"/>
                    <a:pt x="89" y="331"/>
                    <a:pt x="89" y="332"/>
                  </a:cubicBezTo>
                  <a:cubicBezTo>
                    <a:pt x="87" y="331"/>
                    <a:pt x="88" y="334"/>
                    <a:pt x="86" y="333"/>
                  </a:cubicBezTo>
                  <a:cubicBezTo>
                    <a:pt x="84" y="333"/>
                    <a:pt x="85" y="335"/>
                    <a:pt x="83" y="335"/>
                  </a:cubicBezTo>
                  <a:cubicBezTo>
                    <a:pt x="83" y="335"/>
                    <a:pt x="83" y="335"/>
                    <a:pt x="82" y="335"/>
                  </a:cubicBezTo>
                  <a:cubicBezTo>
                    <a:pt x="82" y="335"/>
                    <a:pt x="81" y="335"/>
                    <a:pt x="81" y="335"/>
                  </a:cubicBezTo>
                  <a:cubicBezTo>
                    <a:pt x="81" y="336"/>
                    <a:pt x="80" y="335"/>
                    <a:pt x="79" y="336"/>
                  </a:cubicBezTo>
                  <a:cubicBezTo>
                    <a:pt x="79" y="336"/>
                    <a:pt x="79" y="336"/>
                    <a:pt x="79" y="336"/>
                  </a:cubicBezTo>
                  <a:cubicBezTo>
                    <a:pt x="79" y="337"/>
                    <a:pt x="78" y="337"/>
                    <a:pt x="77" y="337"/>
                  </a:cubicBezTo>
                  <a:cubicBezTo>
                    <a:pt x="76" y="337"/>
                    <a:pt x="74" y="337"/>
                    <a:pt x="73" y="337"/>
                  </a:cubicBezTo>
                  <a:cubicBezTo>
                    <a:pt x="72" y="337"/>
                    <a:pt x="72" y="338"/>
                    <a:pt x="72" y="338"/>
                  </a:cubicBezTo>
                  <a:cubicBezTo>
                    <a:pt x="72" y="338"/>
                    <a:pt x="72" y="338"/>
                    <a:pt x="71" y="338"/>
                  </a:cubicBezTo>
                  <a:cubicBezTo>
                    <a:pt x="69" y="339"/>
                    <a:pt x="68" y="340"/>
                    <a:pt x="67" y="340"/>
                  </a:cubicBezTo>
                  <a:cubicBezTo>
                    <a:pt x="66" y="340"/>
                    <a:pt x="66" y="339"/>
                    <a:pt x="66" y="339"/>
                  </a:cubicBezTo>
                  <a:cubicBezTo>
                    <a:pt x="65" y="339"/>
                    <a:pt x="65" y="339"/>
                    <a:pt x="64" y="339"/>
                  </a:cubicBezTo>
                  <a:cubicBezTo>
                    <a:pt x="63" y="339"/>
                    <a:pt x="63" y="341"/>
                    <a:pt x="62" y="341"/>
                  </a:cubicBezTo>
                  <a:cubicBezTo>
                    <a:pt x="60" y="342"/>
                    <a:pt x="59" y="343"/>
                    <a:pt x="57" y="343"/>
                  </a:cubicBezTo>
                  <a:cubicBezTo>
                    <a:pt x="57" y="345"/>
                    <a:pt x="58" y="345"/>
                    <a:pt x="59" y="345"/>
                  </a:cubicBezTo>
                  <a:cubicBezTo>
                    <a:pt x="60" y="346"/>
                    <a:pt x="60" y="346"/>
                    <a:pt x="60" y="347"/>
                  </a:cubicBezTo>
                  <a:cubicBezTo>
                    <a:pt x="60" y="348"/>
                    <a:pt x="58" y="348"/>
                    <a:pt x="58" y="350"/>
                  </a:cubicBezTo>
                  <a:cubicBezTo>
                    <a:pt x="57" y="350"/>
                    <a:pt x="56" y="350"/>
                    <a:pt x="56" y="352"/>
                  </a:cubicBezTo>
                  <a:cubicBezTo>
                    <a:pt x="57" y="352"/>
                    <a:pt x="57" y="352"/>
                    <a:pt x="58" y="352"/>
                  </a:cubicBezTo>
                  <a:cubicBezTo>
                    <a:pt x="59" y="352"/>
                    <a:pt x="60" y="352"/>
                    <a:pt x="60" y="352"/>
                  </a:cubicBezTo>
                  <a:cubicBezTo>
                    <a:pt x="62" y="352"/>
                    <a:pt x="63" y="352"/>
                    <a:pt x="64" y="353"/>
                  </a:cubicBezTo>
                  <a:cubicBezTo>
                    <a:pt x="64" y="352"/>
                    <a:pt x="65" y="352"/>
                    <a:pt x="65" y="352"/>
                  </a:cubicBezTo>
                  <a:cubicBezTo>
                    <a:pt x="65" y="351"/>
                    <a:pt x="66" y="351"/>
                    <a:pt x="67" y="351"/>
                  </a:cubicBezTo>
                  <a:cubicBezTo>
                    <a:pt x="68" y="356"/>
                    <a:pt x="61" y="353"/>
                    <a:pt x="60" y="355"/>
                  </a:cubicBezTo>
                  <a:cubicBezTo>
                    <a:pt x="59" y="357"/>
                    <a:pt x="62" y="357"/>
                    <a:pt x="64" y="357"/>
                  </a:cubicBezTo>
                  <a:cubicBezTo>
                    <a:pt x="64" y="357"/>
                    <a:pt x="64" y="357"/>
                    <a:pt x="65" y="357"/>
                  </a:cubicBezTo>
                  <a:cubicBezTo>
                    <a:pt x="66" y="357"/>
                    <a:pt x="67" y="357"/>
                    <a:pt x="68" y="357"/>
                  </a:cubicBezTo>
                  <a:cubicBezTo>
                    <a:pt x="69" y="357"/>
                    <a:pt x="69" y="355"/>
                    <a:pt x="70" y="355"/>
                  </a:cubicBezTo>
                  <a:cubicBezTo>
                    <a:pt x="73" y="355"/>
                    <a:pt x="75" y="355"/>
                    <a:pt x="78" y="355"/>
                  </a:cubicBezTo>
                  <a:cubicBezTo>
                    <a:pt x="78" y="354"/>
                    <a:pt x="78" y="354"/>
                    <a:pt x="79" y="355"/>
                  </a:cubicBezTo>
                  <a:cubicBezTo>
                    <a:pt x="78" y="355"/>
                    <a:pt x="78" y="356"/>
                    <a:pt x="78" y="357"/>
                  </a:cubicBezTo>
                  <a:cubicBezTo>
                    <a:pt x="80" y="357"/>
                    <a:pt x="81" y="358"/>
                    <a:pt x="82" y="359"/>
                  </a:cubicBezTo>
                  <a:cubicBezTo>
                    <a:pt x="84" y="359"/>
                    <a:pt x="85" y="359"/>
                    <a:pt x="86" y="361"/>
                  </a:cubicBezTo>
                  <a:cubicBezTo>
                    <a:pt x="85" y="361"/>
                    <a:pt x="83" y="362"/>
                    <a:pt x="82" y="361"/>
                  </a:cubicBezTo>
                  <a:cubicBezTo>
                    <a:pt x="81" y="361"/>
                    <a:pt x="81" y="359"/>
                    <a:pt x="79" y="360"/>
                  </a:cubicBezTo>
                  <a:cubicBezTo>
                    <a:pt x="80" y="361"/>
                    <a:pt x="77" y="362"/>
                    <a:pt x="79" y="363"/>
                  </a:cubicBezTo>
                  <a:cubicBezTo>
                    <a:pt x="79" y="363"/>
                    <a:pt x="79" y="363"/>
                    <a:pt x="79" y="364"/>
                  </a:cubicBezTo>
                  <a:cubicBezTo>
                    <a:pt x="80" y="364"/>
                    <a:pt x="81" y="364"/>
                    <a:pt x="82" y="364"/>
                  </a:cubicBezTo>
                  <a:cubicBezTo>
                    <a:pt x="82" y="364"/>
                    <a:pt x="83" y="364"/>
                    <a:pt x="84" y="364"/>
                  </a:cubicBezTo>
                  <a:cubicBezTo>
                    <a:pt x="84" y="364"/>
                    <a:pt x="84" y="364"/>
                    <a:pt x="84" y="364"/>
                  </a:cubicBezTo>
                  <a:cubicBezTo>
                    <a:pt x="85" y="365"/>
                    <a:pt x="87" y="364"/>
                    <a:pt x="87" y="364"/>
                  </a:cubicBezTo>
                  <a:cubicBezTo>
                    <a:pt x="88" y="364"/>
                    <a:pt x="88" y="364"/>
                    <a:pt x="88" y="363"/>
                  </a:cubicBezTo>
                  <a:cubicBezTo>
                    <a:pt x="89" y="363"/>
                    <a:pt x="89" y="363"/>
                    <a:pt x="89" y="363"/>
                  </a:cubicBezTo>
                  <a:cubicBezTo>
                    <a:pt x="90" y="364"/>
                    <a:pt x="91" y="365"/>
                    <a:pt x="91" y="366"/>
                  </a:cubicBezTo>
                  <a:cubicBezTo>
                    <a:pt x="91" y="367"/>
                    <a:pt x="91" y="368"/>
                    <a:pt x="91" y="369"/>
                  </a:cubicBezTo>
                  <a:cubicBezTo>
                    <a:pt x="92" y="369"/>
                    <a:pt x="92" y="370"/>
                    <a:pt x="92" y="370"/>
                  </a:cubicBezTo>
                  <a:cubicBezTo>
                    <a:pt x="92" y="371"/>
                    <a:pt x="94" y="370"/>
                    <a:pt x="94" y="371"/>
                  </a:cubicBezTo>
                  <a:cubicBezTo>
                    <a:pt x="94" y="372"/>
                    <a:pt x="95" y="372"/>
                    <a:pt x="95" y="373"/>
                  </a:cubicBezTo>
                  <a:cubicBezTo>
                    <a:pt x="95" y="373"/>
                    <a:pt x="96" y="373"/>
                    <a:pt x="96" y="374"/>
                  </a:cubicBezTo>
                  <a:cubicBezTo>
                    <a:pt x="96" y="374"/>
                    <a:pt x="96" y="374"/>
                    <a:pt x="96" y="375"/>
                  </a:cubicBezTo>
                  <a:cubicBezTo>
                    <a:pt x="100" y="375"/>
                    <a:pt x="102" y="376"/>
                    <a:pt x="105" y="376"/>
                  </a:cubicBezTo>
                  <a:cubicBezTo>
                    <a:pt x="107" y="376"/>
                    <a:pt x="106" y="373"/>
                    <a:pt x="108" y="374"/>
                  </a:cubicBezTo>
                  <a:cubicBezTo>
                    <a:pt x="108" y="373"/>
                    <a:pt x="108" y="373"/>
                    <a:pt x="108" y="373"/>
                  </a:cubicBezTo>
                  <a:cubicBezTo>
                    <a:pt x="111" y="372"/>
                    <a:pt x="115" y="372"/>
                    <a:pt x="118" y="371"/>
                  </a:cubicBezTo>
                  <a:cubicBezTo>
                    <a:pt x="118" y="371"/>
                    <a:pt x="118" y="371"/>
                    <a:pt x="119" y="371"/>
                  </a:cubicBezTo>
                  <a:cubicBezTo>
                    <a:pt x="119" y="371"/>
                    <a:pt x="119" y="371"/>
                    <a:pt x="120" y="371"/>
                  </a:cubicBezTo>
                  <a:cubicBezTo>
                    <a:pt x="120" y="370"/>
                    <a:pt x="120" y="370"/>
                    <a:pt x="120" y="370"/>
                  </a:cubicBezTo>
                  <a:cubicBezTo>
                    <a:pt x="120" y="370"/>
                    <a:pt x="120" y="371"/>
                    <a:pt x="120" y="371"/>
                  </a:cubicBezTo>
                  <a:cubicBezTo>
                    <a:pt x="119" y="372"/>
                    <a:pt x="118" y="373"/>
                    <a:pt x="117" y="373"/>
                  </a:cubicBezTo>
                  <a:cubicBezTo>
                    <a:pt x="115" y="373"/>
                    <a:pt x="115" y="374"/>
                    <a:pt x="113" y="374"/>
                  </a:cubicBezTo>
                  <a:cubicBezTo>
                    <a:pt x="112" y="376"/>
                    <a:pt x="111" y="376"/>
                    <a:pt x="110" y="376"/>
                  </a:cubicBezTo>
                  <a:cubicBezTo>
                    <a:pt x="109" y="378"/>
                    <a:pt x="109" y="379"/>
                    <a:pt x="107" y="380"/>
                  </a:cubicBezTo>
                  <a:cubicBezTo>
                    <a:pt x="107" y="380"/>
                    <a:pt x="107" y="380"/>
                    <a:pt x="107" y="381"/>
                  </a:cubicBezTo>
                  <a:cubicBezTo>
                    <a:pt x="107" y="381"/>
                    <a:pt x="108" y="382"/>
                    <a:pt x="108" y="381"/>
                  </a:cubicBezTo>
                  <a:cubicBezTo>
                    <a:pt x="108" y="382"/>
                    <a:pt x="107" y="382"/>
                    <a:pt x="107" y="383"/>
                  </a:cubicBezTo>
                  <a:cubicBezTo>
                    <a:pt x="103" y="383"/>
                    <a:pt x="101" y="382"/>
                    <a:pt x="98" y="382"/>
                  </a:cubicBezTo>
                  <a:cubicBezTo>
                    <a:pt x="98" y="381"/>
                    <a:pt x="97" y="382"/>
                    <a:pt x="96" y="381"/>
                  </a:cubicBezTo>
                  <a:cubicBezTo>
                    <a:pt x="96" y="381"/>
                    <a:pt x="96" y="380"/>
                    <a:pt x="96" y="380"/>
                  </a:cubicBezTo>
                  <a:cubicBezTo>
                    <a:pt x="95" y="380"/>
                    <a:pt x="95" y="379"/>
                    <a:pt x="94" y="379"/>
                  </a:cubicBezTo>
                  <a:cubicBezTo>
                    <a:pt x="94" y="379"/>
                    <a:pt x="93" y="379"/>
                    <a:pt x="93" y="378"/>
                  </a:cubicBezTo>
                  <a:cubicBezTo>
                    <a:pt x="90" y="379"/>
                    <a:pt x="90" y="377"/>
                    <a:pt x="87" y="377"/>
                  </a:cubicBezTo>
                  <a:cubicBezTo>
                    <a:pt x="87" y="377"/>
                    <a:pt x="87" y="377"/>
                    <a:pt x="86" y="377"/>
                  </a:cubicBezTo>
                  <a:cubicBezTo>
                    <a:pt x="86" y="377"/>
                    <a:pt x="86" y="378"/>
                    <a:pt x="86" y="378"/>
                  </a:cubicBezTo>
                  <a:cubicBezTo>
                    <a:pt x="82" y="378"/>
                    <a:pt x="78" y="377"/>
                    <a:pt x="76" y="378"/>
                  </a:cubicBezTo>
                  <a:cubicBezTo>
                    <a:pt x="75" y="379"/>
                    <a:pt x="76" y="381"/>
                    <a:pt x="75" y="383"/>
                  </a:cubicBezTo>
                  <a:cubicBezTo>
                    <a:pt x="74" y="383"/>
                    <a:pt x="73" y="384"/>
                    <a:pt x="72" y="384"/>
                  </a:cubicBezTo>
                  <a:cubicBezTo>
                    <a:pt x="70" y="383"/>
                    <a:pt x="69" y="382"/>
                    <a:pt x="67" y="382"/>
                  </a:cubicBezTo>
                  <a:cubicBezTo>
                    <a:pt x="67" y="383"/>
                    <a:pt x="67" y="384"/>
                    <a:pt x="67" y="385"/>
                  </a:cubicBezTo>
                  <a:cubicBezTo>
                    <a:pt x="66" y="386"/>
                    <a:pt x="64" y="388"/>
                    <a:pt x="65" y="390"/>
                  </a:cubicBezTo>
                  <a:cubicBezTo>
                    <a:pt x="63" y="390"/>
                    <a:pt x="63" y="392"/>
                    <a:pt x="63" y="393"/>
                  </a:cubicBezTo>
                  <a:cubicBezTo>
                    <a:pt x="61" y="393"/>
                    <a:pt x="61" y="394"/>
                    <a:pt x="59" y="394"/>
                  </a:cubicBezTo>
                  <a:cubicBezTo>
                    <a:pt x="58" y="395"/>
                    <a:pt x="58" y="396"/>
                    <a:pt x="56" y="396"/>
                  </a:cubicBezTo>
                  <a:cubicBezTo>
                    <a:pt x="57" y="397"/>
                    <a:pt x="56" y="398"/>
                    <a:pt x="54" y="398"/>
                  </a:cubicBezTo>
                  <a:cubicBezTo>
                    <a:pt x="54" y="399"/>
                    <a:pt x="54" y="401"/>
                    <a:pt x="53" y="401"/>
                  </a:cubicBezTo>
                  <a:cubicBezTo>
                    <a:pt x="53" y="400"/>
                    <a:pt x="52" y="399"/>
                    <a:pt x="51" y="399"/>
                  </a:cubicBezTo>
                  <a:cubicBezTo>
                    <a:pt x="50" y="399"/>
                    <a:pt x="50" y="400"/>
                    <a:pt x="50" y="400"/>
                  </a:cubicBezTo>
                  <a:cubicBezTo>
                    <a:pt x="50" y="400"/>
                    <a:pt x="49" y="401"/>
                    <a:pt x="49" y="401"/>
                  </a:cubicBezTo>
                  <a:cubicBezTo>
                    <a:pt x="49" y="401"/>
                    <a:pt x="49" y="402"/>
                    <a:pt x="49" y="402"/>
                  </a:cubicBezTo>
                  <a:cubicBezTo>
                    <a:pt x="48" y="402"/>
                    <a:pt x="48" y="403"/>
                    <a:pt x="48" y="403"/>
                  </a:cubicBezTo>
                  <a:cubicBezTo>
                    <a:pt x="47" y="403"/>
                    <a:pt x="47" y="404"/>
                    <a:pt x="46" y="404"/>
                  </a:cubicBezTo>
                  <a:cubicBezTo>
                    <a:pt x="46" y="405"/>
                    <a:pt x="45" y="405"/>
                    <a:pt x="45" y="405"/>
                  </a:cubicBezTo>
                  <a:cubicBezTo>
                    <a:pt x="45" y="405"/>
                    <a:pt x="45" y="406"/>
                    <a:pt x="44" y="406"/>
                  </a:cubicBezTo>
                  <a:cubicBezTo>
                    <a:pt x="44" y="407"/>
                    <a:pt x="43" y="408"/>
                    <a:pt x="41" y="409"/>
                  </a:cubicBezTo>
                  <a:cubicBezTo>
                    <a:pt x="40" y="409"/>
                    <a:pt x="39" y="410"/>
                    <a:pt x="38" y="410"/>
                  </a:cubicBezTo>
                  <a:cubicBezTo>
                    <a:pt x="35" y="410"/>
                    <a:pt x="34" y="411"/>
                    <a:pt x="32" y="411"/>
                  </a:cubicBezTo>
                  <a:cubicBezTo>
                    <a:pt x="31" y="411"/>
                    <a:pt x="31" y="412"/>
                    <a:pt x="30" y="412"/>
                  </a:cubicBezTo>
                  <a:cubicBezTo>
                    <a:pt x="29" y="414"/>
                    <a:pt x="26" y="413"/>
                    <a:pt x="27" y="417"/>
                  </a:cubicBezTo>
                  <a:cubicBezTo>
                    <a:pt x="28" y="417"/>
                    <a:pt x="29" y="417"/>
                    <a:pt x="30" y="417"/>
                  </a:cubicBezTo>
                  <a:cubicBezTo>
                    <a:pt x="31" y="416"/>
                    <a:pt x="32" y="416"/>
                    <a:pt x="33" y="416"/>
                  </a:cubicBezTo>
                  <a:cubicBezTo>
                    <a:pt x="33" y="416"/>
                    <a:pt x="33" y="415"/>
                    <a:pt x="34" y="415"/>
                  </a:cubicBezTo>
                  <a:cubicBezTo>
                    <a:pt x="34" y="416"/>
                    <a:pt x="34" y="416"/>
                    <a:pt x="35" y="416"/>
                  </a:cubicBezTo>
                  <a:cubicBezTo>
                    <a:pt x="35" y="416"/>
                    <a:pt x="36" y="416"/>
                    <a:pt x="35" y="416"/>
                  </a:cubicBezTo>
                  <a:cubicBezTo>
                    <a:pt x="38" y="416"/>
                    <a:pt x="38" y="419"/>
                    <a:pt x="38" y="422"/>
                  </a:cubicBezTo>
                  <a:cubicBezTo>
                    <a:pt x="40" y="422"/>
                    <a:pt x="41" y="422"/>
                    <a:pt x="42" y="421"/>
                  </a:cubicBezTo>
                  <a:cubicBezTo>
                    <a:pt x="43" y="421"/>
                    <a:pt x="44" y="421"/>
                    <a:pt x="44" y="420"/>
                  </a:cubicBezTo>
                  <a:cubicBezTo>
                    <a:pt x="46" y="419"/>
                    <a:pt x="44" y="419"/>
                    <a:pt x="44" y="417"/>
                  </a:cubicBezTo>
                  <a:cubicBezTo>
                    <a:pt x="47" y="418"/>
                    <a:pt x="45" y="414"/>
                    <a:pt x="47" y="414"/>
                  </a:cubicBezTo>
                  <a:cubicBezTo>
                    <a:pt x="47" y="415"/>
                    <a:pt x="47" y="415"/>
                    <a:pt x="47" y="416"/>
                  </a:cubicBezTo>
                  <a:cubicBezTo>
                    <a:pt x="49" y="417"/>
                    <a:pt x="48" y="415"/>
                    <a:pt x="50" y="415"/>
                  </a:cubicBezTo>
                  <a:cubicBezTo>
                    <a:pt x="52" y="416"/>
                    <a:pt x="52" y="414"/>
                    <a:pt x="54" y="414"/>
                  </a:cubicBezTo>
                  <a:cubicBezTo>
                    <a:pt x="54" y="413"/>
                    <a:pt x="54" y="411"/>
                    <a:pt x="56" y="411"/>
                  </a:cubicBezTo>
                  <a:cubicBezTo>
                    <a:pt x="57" y="411"/>
                    <a:pt x="57" y="411"/>
                    <a:pt x="58" y="411"/>
                  </a:cubicBezTo>
                  <a:cubicBezTo>
                    <a:pt x="58" y="411"/>
                    <a:pt x="59" y="411"/>
                    <a:pt x="59" y="411"/>
                  </a:cubicBezTo>
                  <a:cubicBezTo>
                    <a:pt x="60" y="411"/>
                    <a:pt x="60" y="411"/>
                    <a:pt x="61" y="411"/>
                  </a:cubicBezTo>
                  <a:cubicBezTo>
                    <a:pt x="61" y="411"/>
                    <a:pt x="63" y="411"/>
                    <a:pt x="63" y="412"/>
                  </a:cubicBezTo>
                  <a:cubicBezTo>
                    <a:pt x="64" y="412"/>
                    <a:pt x="65" y="412"/>
                    <a:pt x="65" y="413"/>
                  </a:cubicBezTo>
                  <a:cubicBezTo>
                    <a:pt x="66" y="413"/>
                    <a:pt x="67" y="412"/>
                    <a:pt x="67" y="413"/>
                  </a:cubicBezTo>
                  <a:cubicBezTo>
                    <a:pt x="68" y="413"/>
                    <a:pt x="68" y="414"/>
                    <a:pt x="69" y="414"/>
                  </a:cubicBezTo>
                  <a:cubicBezTo>
                    <a:pt x="69" y="413"/>
                    <a:pt x="71" y="413"/>
                    <a:pt x="70" y="411"/>
                  </a:cubicBezTo>
                  <a:cubicBezTo>
                    <a:pt x="70" y="411"/>
                    <a:pt x="70" y="409"/>
                    <a:pt x="70" y="409"/>
                  </a:cubicBezTo>
                  <a:cubicBezTo>
                    <a:pt x="71" y="411"/>
                    <a:pt x="72" y="411"/>
                    <a:pt x="72" y="412"/>
                  </a:cubicBezTo>
                  <a:cubicBezTo>
                    <a:pt x="72" y="412"/>
                    <a:pt x="72" y="413"/>
                    <a:pt x="72" y="414"/>
                  </a:cubicBezTo>
                  <a:cubicBezTo>
                    <a:pt x="73" y="416"/>
                    <a:pt x="75" y="416"/>
                    <a:pt x="77" y="416"/>
                  </a:cubicBezTo>
                  <a:cubicBezTo>
                    <a:pt x="77" y="417"/>
                    <a:pt x="77" y="418"/>
                    <a:pt x="77" y="419"/>
                  </a:cubicBezTo>
                  <a:cubicBezTo>
                    <a:pt x="77" y="419"/>
                    <a:pt x="78" y="420"/>
                    <a:pt x="79" y="419"/>
                  </a:cubicBezTo>
                  <a:cubicBezTo>
                    <a:pt x="79" y="420"/>
                    <a:pt x="79" y="420"/>
                    <a:pt x="79" y="421"/>
                  </a:cubicBezTo>
                  <a:cubicBezTo>
                    <a:pt x="80" y="421"/>
                    <a:pt x="82" y="421"/>
                    <a:pt x="82" y="422"/>
                  </a:cubicBezTo>
                  <a:cubicBezTo>
                    <a:pt x="82" y="421"/>
                    <a:pt x="82" y="420"/>
                    <a:pt x="82" y="419"/>
                  </a:cubicBezTo>
                  <a:cubicBezTo>
                    <a:pt x="83" y="419"/>
                    <a:pt x="83" y="418"/>
                    <a:pt x="83" y="418"/>
                  </a:cubicBezTo>
                  <a:cubicBezTo>
                    <a:pt x="83" y="418"/>
                    <a:pt x="84" y="418"/>
                    <a:pt x="84" y="418"/>
                  </a:cubicBezTo>
                  <a:cubicBezTo>
                    <a:pt x="85" y="418"/>
                    <a:pt x="85" y="417"/>
                    <a:pt x="85" y="417"/>
                  </a:cubicBezTo>
                  <a:cubicBezTo>
                    <a:pt x="85" y="417"/>
                    <a:pt x="86" y="417"/>
                    <a:pt x="86" y="416"/>
                  </a:cubicBezTo>
                  <a:cubicBezTo>
                    <a:pt x="87" y="416"/>
                    <a:pt x="86" y="416"/>
                    <a:pt x="87" y="416"/>
                  </a:cubicBezTo>
                  <a:cubicBezTo>
                    <a:pt x="87" y="416"/>
                    <a:pt x="87" y="416"/>
                    <a:pt x="87" y="416"/>
                  </a:cubicBezTo>
                  <a:cubicBezTo>
                    <a:pt x="88" y="414"/>
                    <a:pt x="88" y="413"/>
                    <a:pt x="88" y="412"/>
                  </a:cubicBezTo>
                  <a:cubicBezTo>
                    <a:pt x="88" y="412"/>
                    <a:pt x="89" y="412"/>
                    <a:pt x="89" y="411"/>
                  </a:cubicBezTo>
                  <a:cubicBezTo>
                    <a:pt x="89" y="411"/>
                    <a:pt x="90" y="410"/>
                    <a:pt x="89" y="409"/>
                  </a:cubicBezTo>
                  <a:cubicBezTo>
                    <a:pt x="89" y="409"/>
                    <a:pt x="88" y="409"/>
                    <a:pt x="87" y="408"/>
                  </a:cubicBezTo>
                  <a:cubicBezTo>
                    <a:pt x="89" y="408"/>
                    <a:pt x="91" y="408"/>
                    <a:pt x="91" y="407"/>
                  </a:cubicBezTo>
                  <a:cubicBezTo>
                    <a:pt x="92" y="406"/>
                    <a:pt x="90" y="404"/>
                    <a:pt x="91" y="404"/>
                  </a:cubicBezTo>
                  <a:cubicBezTo>
                    <a:pt x="93" y="404"/>
                    <a:pt x="92" y="407"/>
                    <a:pt x="94" y="406"/>
                  </a:cubicBezTo>
                  <a:cubicBezTo>
                    <a:pt x="98" y="405"/>
                    <a:pt x="102" y="406"/>
                    <a:pt x="107" y="406"/>
                  </a:cubicBezTo>
                  <a:cubicBezTo>
                    <a:pt x="107" y="406"/>
                    <a:pt x="108" y="406"/>
                    <a:pt x="108" y="406"/>
                  </a:cubicBezTo>
                  <a:cubicBezTo>
                    <a:pt x="108" y="407"/>
                    <a:pt x="109" y="407"/>
                    <a:pt x="109" y="407"/>
                  </a:cubicBezTo>
                  <a:cubicBezTo>
                    <a:pt x="109" y="407"/>
                    <a:pt x="110" y="407"/>
                    <a:pt x="110" y="407"/>
                  </a:cubicBezTo>
                  <a:cubicBezTo>
                    <a:pt x="110" y="407"/>
                    <a:pt x="110" y="408"/>
                    <a:pt x="110" y="408"/>
                  </a:cubicBezTo>
                  <a:cubicBezTo>
                    <a:pt x="111" y="409"/>
                    <a:pt x="112" y="409"/>
                    <a:pt x="113" y="411"/>
                  </a:cubicBezTo>
                  <a:cubicBezTo>
                    <a:pt x="113" y="412"/>
                    <a:pt x="114" y="413"/>
                    <a:pt x="114" y="414"/>
                  </a:cubicBezTo>
                  <a:cubicBezTo>
                    <a:pt x="116" y="415"/>
                    <a:pt x="114" y="417"/>
                    <a:pt x="117" y="417"/>
                  </a:cubicBezTo>
                  <a:cubicBezTo>
                    <a:pt x="116" y="415"/>
                    <a:pt x="118" y="415"/>
                    <a:pt x="117" y="414"/>
                  </a:cubicBezTo>
                  <a:cubicBezTo>
                    <a:pt x="117" y="413"/>
                    <a:pt x="117" y="412"/>
                    <a:pt x="118" y="412"/>
                  </a:cubicBezTo>
                  <a:cubicBezTo>
                    <a:pt x="120" y="412"/>
                    <a:pt x="121" y="413"/>
                    <a:pt x="124" y="413"/>
                  </a:cubicBezTo>
                  <a:cubicBezTo>
                    <a:pt x="124" y="414"/>
                    <a:pt x="124" y="414"/>
                    <a:pt x="126" y="414"/>
                  </a:cubicBezTo>
                  <a:cubicBezTo>
                    <a:pt x="126" y="415"/>
                    <a:pt x="126" y="416"/>
                    <a:pt x="127" y="416"/>
                  </a:cubicBezTo>
                  <a:cubicBezTo>
                    <a:pt x="128" y="415"/>
                    <a:pt x="128" y="414"/>
                    <a:pt x="128" y="413"/>
                  </a:cubicBezTo>
                  <a:cubicBezTo>
                    <a:pt x="131" y="412"/>
                    <a:pt x="126" y="411"/>
                    <a:pt x="128" y="410"/>
                  </a:cubicBezTo>
                  <a:cubicBezTo>
                    <a:pt x="130" y="411"/>
                    <a:pt x="132" y="412"/>
                    <a:pt x="134" y="411"/>
                  </a:cubicBezTo>
                  <a:cubicBezTo>
                    <a:pt x="136" y="412"/>
                    <a:pt x="136" y="413"/>
                    <a:pt x="138" y="413"/>
                  </a:cubicBezTo>
                  <a:cubicBezTo>
                    <a:pt x="140" y="411"/>
                    <a:pt x="142" y="410"/>
                    <a:pt x="145" y="410"/>
                  </a:cubicBezTo>
                  <a:cubicBezTo>
                    <a:pt x="146" y="409"/>
                    <a:pt x="146" y="409"/>
                    <a:pt x="146" y="407"/>
                  </a:cubicBezTo>
                  <a:cubicBezTo>
                    <a:pt x="146" y="406"/>
                    <a:pt x="146" y="406"/>
                    <a:pt x="147" y="406"/>
                  </a:cubicBezTo>
                  <a:cubicBezTo>
                    <a:pt x="147" y="408"/>
                    <a:pt x="147" y="409"/>
                    <a:pt x="148" y="410"/>
                  </a:cubicBezTo>
                  <a:cubicBezTo>
                    <a:pt x="149" y="410"/>
                    <a:pt x="149" y="410"/>
                    <a:pt x="150" y="411"/>
                  </a:cubicBezTo>
                  <a:cubicBezTo>
                    <a:pt x="151" y="411"/>
                    <a:pt x="151" y="411"/>
                    <a:pt x="152" y="411"/>
                  </a:cubicBezTo>
                  <a:cubicBezTo>
                    <a:pt x="152" y="410"/>
                    <a:pt x="152" y="410"/>
                    <a:pt x="152" y="411"/>
                  </a:cubicBezTo>
                  <a:cubicBezTo>
                    <a:pt x="152" y="411"/>
                    <a:pt x="152" y="412"/>
                    <a:pt x="152" y="413"/>
                  </a:cubicBezTo>
                  <a:cubicBezTo>
                    <a:pt x="154" y="413"/>
                    <a:pt x="153" y="410"/>
                    <a:pt x="156" y="411"/>
                  </a:cubicBezTo>
                  <a:cubicBezTo>
                    <a:pt x="156" y="411"/>
                    <a:pt x="156" y="411"/>
                    <a:pt x="156" y="411"/>
                  </a:cubicBezTo>
                  <a:cubicBezTo>
                    <a:pt x="157" y="412"/>
                    <a:pt x="157" y="412"/>
                    <a:pt x="157" y="413"/>
                  </a:cubicBezTo>
                  <a:cubicBezTo>
                    <a:pt x="157" y="414"/>
                    <a:pt x="157" y="414"/>
                    <a:pt x="157" y="416"/>
                  </a:cubicBezTo>
                  <a:cubicBezTo>
                    <a:pt x="158" y="416"/>
                    <a:pt x="158" y="416"/>
                    <a:pt x="159" y="416"/>
                  </a:cubicBezTo>
                  <a:cubicBezTo>
                    <a:pt x="158" y="416"/>
                    <a:pt x="159" y="417"/>
                    <a:pt x="159" y="417"/>
                  </a:cubicBezTo>
                  <a:cubicBezTo>
                    <a:pt x="159" y="416"/>
                    <a:pt x="160" y="416"/>
                    <a:pt x="160" y="416"/>
                  </a:cubicBezTo>
                  <a:cubicBezTo>
                    <a:pt x="160" y="416"/>
                    <a:pt x="161" y="416"/>
                    <a:pt x="161" y="416"/>
                  </a:cubicBezTo>
                  <a:cubicBezTo>
                    <a:pt x="162" y="415"/>
                    <a:pt x="162" y="415"/>
                    <a:pt x="163" y="415"/>
                  </a:cubicBezTo>
                  <a:cubicBezTo>
                    <a:pt x="165" y="415"/>
                    <a:pt x="165" y="416"/>
                    <a:pt x="167" y="416"/>
                  </a:cubicBezTo>
                  <a:cubicBezTo>
                    <a:pt x="169" y="415"/>
                    <a:pt x="172" y="415"/>
                    <a:pt x="174" y="415"/>
                  </a:cubicBezTo>
                  <a:cubicBezTo>
                    <a:pt x="174" y="415"/>
                    <a:pt x="174" y="415"/>
                    <a:pt x="174" y="415"/>
                  </a:cubicBezTo>
                  <a:cubicBezTo>
                    <a:pt x="175" y="415"/>
                    <a:pt x="176" y="416"/>
                    <a:pt x="178" y="417"/>
                  </a:cubicBezTo>
                  <a:cubicBezTo>
                    <a:pt x="178" y="417"/>
                    <a:pt x="178" y="417"/>
                    <a:pt x="178" y="417"/>
                  </a:cubicBezTo>
                  <a:cubicBezTo>
                    <a:pt x="178" y="417"/>
                    <a:pt x="178" y="417"/>
                    <a:pt x="179" y="417"/>
                  </a:cubicBezTo>
                  <a:cubicBezTo>
                    <a:pt x="179" y="417"/>
                    <a:pt x="179" y="417"/>
                    <a:pt x="179" y="417"/>
                  </a:cubicBezTo>
                  <a:cubicBezTo>
                    <a:pt x="180" y="417"/>
                    <a:pt x="180" y="418"/>
                    <a:pt x="181" y="418"/>
                  </a:cubicBezTo>
                  <a:cubicBezTo>
                    <a:pt x="181" y="419"/>
                    <a:pt x="182" y="419"/>
                    <a:pt x="182" y="419"/>
                  </a:cubicBezTo>
                  <a:cubicBezTo>
                    <a:pt x="182" y="419"/>
                    <a:pt x="182" y="419"/>
                    <a:pt x="183" y="419"/>
                  </a:cubicBezTo>
                  <a:cubicBezTo>
                    <a:pt x="183" y="419"/>
                    <a:pt x="183" y="419"/>
                    <a:pt x="183" y="419"/>
                  </a:cubicBezTo>
                  <a:cubicBezTo>
                    <a:pt x="183" y="420"/>
                    <a:pt x="184" y="420"/>
                    <a:pt x="185" y="420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87" y="420"/>
                    <a:pt x="187" y="419"/>
                    <a:pt x="188" y="419"/>
                  </a:cubicBezTo>
                  <a:cubicBezTo>
                    <a:pt x="190" y="419"/>
                    <a:pt x="190" y="418"/>
                    <a:pt x="191" y="418"/>
                  </a:cubicBezTo>
                  <a:cubicBezTo>
                    <a:pt x="192" y="418"/>
                    <a:pt x="193" y="418"/>
                    <a:pt x="194" y="418"/>
                  </a:cubicBezTo>
                  <a:cubicBezTo>
                    <a:pt x="194" y="417"/>
                    <a:pt x="196" y="418"/>
                    <a:pt x="197" y="418"/>
                  </a:cubicBezTo>
                  <a:cubicBezTo>
                    <a:pt x="197" y="417"/>
                    <a:pt x="198" y="417"/>
                    <a:pt x="198" y="416"/>
                  </a:cubicBezTo>
                  <a:cubicBezTo>
                    <a:pt x="199" y="416"/>
                    <a:pt x="200" y="416"/>
                    <a:pt x="200" y="416"/>
                  </a:cubicBezTo>
                  <a:cubicBezTo>
                    <a:pt x="201" y="415"/>
                    <a:pt x="201" y="414"/>
                    <a:pt x="203" y="414"/>
                  </a:cubicBezTo>
                  <a:cubicBezTo>
                    <a:pt x="204" y="414"/>
                    <a:pt x="205" y="416"/>
                    <a:pt x="207" y="415"/>
                  </a:cubicBezTo>
                  <a:cubicBezTo>
                    <a:pt x="207" y="413"/>
                    <a:pt x="208" y="412"/>
                    <a:pt x="209" y="411"/>
                  </a:cubicBezTo>
                  <a:cubicBezTo>
                    <a:pt x="211" y="411"/>
                    <a:pt x="211" y="410"/>
                    <a:pt x="213" y="411"/>
                  </a:cubicBezTo>
                  <a:cubicBezTo>
                    <a:pt x="213" y="409"/>
                    <a:pt x="216" y="410"/>
                    <a:pt x="216" y="409"/>
                  </a:cubicBezTo>
                  <a:cubicBezTo>
                    <a:pt x="218" y="409"/>
                    <a:pt x="218" y="407"/>
                    <a:pt x="219" y="407"/>
                  </a:cubicBezTo>
                  <a:cubicBezTo>
                    <a:pt x="219" y="405"/>
                    <a:pt x="219" y="403"/>
                    <a:pt x="219" y="402"/>
                  </a:cubicBezTo>
                  <a:cubicBezTo>
                    <a:pt x="222" y="402"/>
                    <a:pt x="221" y="399"/>
                    <a:pt x="223" y="399"/>
                  </a:cubicBezTo>
                  <a:cubicBezTo>
                    <a:pt x="222" y="397"/>
                    <a:pt x="225" y="397"/>
                    <a:pt x="224" y="395"/>
                  </a:cubicBezTo>
                  <a:cubicBezTo>
                    <a:pt x="222" y="394"/>
                    <a:pt x="219" y="394"/>
                    <a:pt x="216" y="394"/>
                  </a:cubicBezTo>
                  <a:cubicBezTo>
                    <a:pt x="216" y="395"/>
                    <a:pt x="216" y="395"/>
                    <a:pt x="216" y="395"/>
                  </a:cubicBezTo>
                  <a:cubicBezTo>
                    <a:pt x="214" y="394"/>
                    <a:pt x="213" y="395"/>
                    <a:pt x="212" y="395"/>
                  </a:cubicBezTo>
                  <a:cubicBezTo>
                    <a:pt x="212" y="396"/>
                    <a:pt x="212" y="396"/>
                    <a:pt x="211" y="396"/>
                  </a:cubicBezTo>
                  <a:cubicBezTo>
                    <a:pt x="210" y="396"/>
                    <a:pt x="209" y="396"/>
                    <a:pt x="209" y="397"/>
                  </a:cubicBezTo>
                  <a:cubicBezTo>
                    <a:pt x="209" y="397"/>
                    <a:pt x="209" y="397"/>
                    <a:pt x="208" y="397"/>
                  </a:cubicBezTo>
                  <a:cubicBezTo>
                    <a:pt x="208" y="397"/>
                    <a:pt x="208" y="397"/>
                    <a:pt x="209" y="397"/>
                  </a:cubicBezTo>
                  <a:cubicBezTo>
                    <a:pt x="209" y="396"/>
                    <a:pt x="209" y="395"/>
                    <a:pt x="208" y="395"/>
                  </a:cubicBezTo>
                  <a:cubicBezTo>
                    <a:pt x="208" y="395"/>
                    <a:pt x="207" y="395"/>
                    <a:pt x="207" y="394"/>
                  </a:cubicBezTo>
                  <a:cubicBezTo>
                    <a:pt x="207" y="393"/>
                    <a:pt x="205" y="393"/>
                    <a:pt x="204" y="393"/>
                  </a:cubicBezTo>
                  <a:cubicBezTo>
                    <a:pt x="203" y="394"/>
                    <a:pt x="202" y="394"/>
                    <a:pt x="202" y="395"/>
                  </a:cubicBezTo>
                  <a:cubicBezTo>
                    <a:pt x="202" y="395"/>
                    <a:pt x="201" y="395"/>
                    <a:pt x="200" y="395"/>
                  </a:cubicBezTo>
                  <a:cubicBezTo>
                    <a:pt x="199" y="395"/>
                    <a:pt x="199" y="395"/>
                    <a:pt x="198" y="395"/>
                  </a:cubicBezTo>
                  <a:cubicBezTo>
                    <a:pt x="198" y="393"/>
                    <a:pt x="201" y="395"/>
                    <a:pt x="201" y="393"/>
                  </a:cubicBezTo>
                  <a:cubicBezTo>
                    <a:pt x="202" y="394"/>
                    <a:pt x="202" y="393"/>
                    <a:pt x="204" y="393"/>
                  </a:cubicBezTo>
                  <a:cubicBezTo>
                    <a:pt x="204" y="392"/>
                    <a:pt x="203" y="392"/>
                    <a:pt x="203" y="392"/>
                  </a:cubicBezTo>
                  <a:cubicBezTo>
                    <a:pt x="203" y="392"/>
                    <a:pt x="202" y="391"/>
                    <a:pt x="202" y="391"/>
                  </a:cubicBezTo>
                  <a:cubicBezTo>
                    <a:pt x="201" y="391"/>
                    <a:pt x="200" y="391"/>
                    <a:pt x="200" y="390"/>
                  </a:cubicBezTo>
                  <a:cubicBezTo>
                    <a:pt x="202" y="391"/>
                    <a:pt x="203" y="390"/>
                    <a:pt x="204" y="390"/>
                  </a:cubicBezTo>
                  <a:cubicBezTo>
                    <a:pt x="204" y="391"/>
                    <a:pt x="205" y="390"/>
                    <a:pt x="206" y="390"/>
                  </a:cubicBezTo>
                  <a:cubicBezTo>
                    <a:pt x="207" y="390"/>
                    <a:pt x="207" y="389"/>
                    <a:pt x="208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89"/>
                    <a:pt x="209" y="389"/>
                    <a:pt x="209" y="389"/>
                  </a:cubicBezTo>
                  <a:cubicBezTo>
                    <a:pt x="210" y="389"/>
                    <a:pt x="211" y="388"/>
                    <a:pt x="211" y="387"/>
                  </a:cubicBezTo>
                  <a:cubicBezTo>
                    <a:pt x="211" y="387"/>
                    <a:pt x="211" y="386"/>
                    <a:pt x="211" y="386"/>
                  </a:cubicBezTo>
                  <a:cubicBezTo>
                    <a:pt x="211" y="385"/>
                    <a:pt x="212" y="384"/>
                    <a:pt x="212" y="382"/>
                  </a:cubicBezTo>
                  <a:cubicBezTo>
                    <a:pt x="211" y="382"/>
                    <a:pt x="211" y="381"/>
                    <a:pt x="210" y="381"/>
                  </a:cubicBezTo>
                  <a:cubicBezTo>
                    <a:pt x="209" y="382"/>
                    <a:pt x="206" y="383"/>
                    <a:pt x="205" y="381"/>
                  </a:cubicBezTo>
                  <a:cubicBezTo>
                    <a:pt x="207" y="382"/>
                    <a:pt x="208" y="381"/>
                    <a:pt x="210" y="381"/>
                  </a:cubicBezTo>
                  <a:cubicBezTo>
                    <a:pt x="210" y="380"/>
                    <a:pt x="210" y="380"/>
                    <a:pt x="211" y="380"/>
                  </a:cubicBezTo>
                  <a:cubicBezTo>
                    <a:pt x="211" y="380"/>
                    <a:pt x="211" y="379"/>
                    <a:pt x="211" y="379"/>
                  </a:cubicBezTo>
                  <a:cubicBezTo>
                    <a:pt x="212" y="379"/>
                    <a:pt x="211" y="377"/>
                    <a:pt x="212" y="377"/>
                  </a:cubicBezTo>
                  <a:cubicBezTo>
                    <a:pt x="213" y="378"/>
                    <a:pt x="214" y="378"/>
                    <a:pt x="214" y="379"/>
                  </a:cubicBezTo>
                  <a:cubicBezTo>
                    <a:pt x="213" y="379"/>
                    <a:pt x="213" y="381"/>
                    <a:pt x="214" y="381"/>
                  </a:cubicBezTo>
                  <a:cubicBezTo>
                    <a:pt x="214" y="379"/>
                    <a:pt x="215" y="382"/>
                    <a:pt x="217" y="381"/>
                  </a:cubicBezTo>
                  <a:cubicBezTo>
                    <a:pt x="218" y="381"/>
                    <a:pt x="217" y="379"/>
                    <a:pt x="219" y="379"/>
                  </a:cubicBezTo>
                  <a:cubicBezTo>
                    <a:pt x="219" y="380"/>
                    <a:pt x="219" y="379"/>
                    <a:pt x="219" y="378"/>
                  </a:cubicBezTo>
                  <a:cubicBezTo>
                    <a:pt x="220" y="378"/>
                    <a:pt x="220" y="379"/>
                    <a:pt x="221" y="379"/>
                  </a:cubicBezTo>
                  <a:cubicBezTo>
                    <a:pt x="220" y="377"/>
                    <a:pt x="219" y="376"/>
                    <a:pt x="219" y="374"/>
                  </a:cubicBezTo>
                  <a:cubicBezTo>
                    <a:pt x="218" y="374"/>
                    <a:pt x="218" y="374"/>
                    <a:pt x="218" y="374"/>
                  </a:cubicBezTo>
                  <a:cubicBezTo>
                    <a:pt x="217" y="374"/>
                    <a:pt x="216" y="374"/>
                    <a:pt x="216" y="373"/>
                  </a:cubicBezTo>
                  <a:cubicBezTo>
                    <a:pt x="217" y="373"/>
                    <a:pt x="218" y="373"/>
                    <a:pt x="218" y="374"/>
                  </a:cubicBezTo>
                  <a:cubicBezTo>
                    <a:pt x="219" y="374"/>
                    <a:pt x="219" y="374"/>
                    <a:pt x="219" y="374"/>
                  </a:cubicBezTo>
                  <a:cubicBezTo>
                    <a:pt x="220" y="374"/>
                    <a:pt x="220" y="375"/>
                    <a:pt x="221" y="375"/>
                  </a:cubicBezTo>
                  <a:cubicBezTo>
                    <a:pt x="221" y="374"/>
                    <a:pt x="221" y="374"/>
                    <a:pt x="221" y="373"/>
                  </a:cubicBezTo>
                  <a:cubicBezTo>
                    <a:pt x="220" y="372"/>
                    <a:pt x="218" y="372"/>
                    <a:pt x="218" y="370"/>
                  </a:cubicBezTo>
                  <a:cubicBezTo>
                    <a:pt x="219" y="371"/>
                    <a:pt x="221" y="371"/>
                    <a:pt x="221" y="373"/>
                  </a:cubicBezTo>
                  <a:cubicBezTo>
                    <a:pt x="222" y="373"/>
                    <a:pt x="220" y="376"/>
                    <a:pt x="223" y="375"/>
                  </a:cubicBezTo>
                  <a:cubicBezTo>
                    <a:pt x="223" y="375"/>
                    <a:pt x="223" y="374"/>
                    <a:pt x="223" y="374"/>
                  </a:cubicBezTo>
                  <a:cubicBezTo>
                    <a:pt x="224" y="374"/>
                    <a:pt x="224" y="374"/>
                    <a:pt x="225" y="374"/>
                  </a:cubicBezTo>
                  <a:cubicBezTo>
                    <a:pt x="226" y="373"/>
                    <a:pt x="225" y="372"/>
                    <a:pt x="226" y="372"/>
                  </a:cubicBezTo>
                  <a:cubicBezTo>
                    <a:pt x="227" y="372"/>
                    <a:pt x="228" y="372"/>
                    <a:pt x="229" y="372"/>
                  </a:cubicBezTo>
                  <a:cubicBezTo>
                    <a:pt x="229" y="371"/>
                    <a:pt x="229" y="371"/>
                    <a:pt x="230" y="371"/>
                  </a:cubicBezTo>
                  <a:cubicBezTo>
                    <a:pt x="230" y="371"/>
                    <a:pt x="230" y="371"/>
                    <a:pt x="230" y="371"/>
                  </a:cubicBezTo>
                  <a:cubicBezTo>
                    <a:pt x="231" y="370"/>
                    <a:pt x="231" y="369"/>
                    <a:pt x="232" y="368"/>
                  </a:cubicBezTo>
                  <a:cubicBezTo>
                    <a:pt x="232" y="368"/>
                    <a:pt x="232" y="368"/>
                    <a:pt x="232" y="368"/>
                  </a:cubicBezTo>
                  <a:cubicBezTo>
                    <a:pt x="232" y="367"/>
                    <a:pt x="232" y="365"/>
                    <a:pt x="232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3" y="363"/>
                    <a:pt x="233" y="363"/>
                    <a:pt x="233" y="362"/>
                  </a:cubicBezTo>
                  <a:cubicBezTo>
                    <a:pt x="234" y="362"/>
                    <a:pt x="234" y="362"/>
                    <a:pt x="234" y="362"/>
                  </a:cubicBezTo>
                  <a:cubicBezTo>
                    <a:pt x="234" y="361"/>
                    <a:pt x="234" y="361"/>
                    <a:pt x="234" y="360"/>
                  </a:cubicBezTo>
                  <a:cubicBezTo>
                    <a:pt x="235" y="360"/>
                    <a:pt x="235" y="360"/>
                    <a:pt x="235" y="360"/>
                  </a:cubicBezTo>
                  <a:cubicBezTo>
                    <a:pt x="235" y="359"/>
                    <a:pt x="235" y="358"/>
                    <a:pt x="237" y="357"/>
                  </a:cubicBezTo>
                  <a:cubicBezTo>
                    <a:pt x="236" y="357"/>
                    <a:pt x="236" y="357"/>
                    <a:pt x="236" y="357"/>
                  </a:cubicBezTo>
                  <a:cubicBezTo>
                    <a:pt x="236" y="355"/>
                    <a:pt x="237" y="354"/>
                    <a:pt x="237" y="353"/>
                  </a:cubicBezTo>
                  <a:cubicBezTo>
                    <a:pt x="237" y="352"/>
                    <a:pt x="236" y="352"/>
                    <a:pt x="237" y="351"/>
                  </a:cubicBezTo>
                  <a:cubicBezTo>
                    <a:pt x="237" y="350"/>
                    <a:pt x="238" y="350"/>
                    <a:pt x="238" y="348"/>
                  </a:cubicBezTo>
                  <a:cubicBezTo>
                    <a:pt x="238" y="347"/>
                    <a:pt x="238" y="347"/>
                    <a:pt x="238" y="346"/>
                  </a:cubicBezTo>
                  <a:close/>
                  <a:moveTo>
                    <a:pt x="105" y="245"/>
                  </a:moveTo>
                  <a:cubicBezTo>
                    <a:pt x="105" y="245"/>
                    <a:pt x="104" y="245"/>
                    <a:pt x="103" y="245"/>
                  </a:cubicBezTo>
                  <a:cubicBezTo>
                    <a:pt x="103" y="246"/>
                    <a:pt x="102" y="246"/>
                    <a:pt x="101" y="246"/>
                  </a:cubicBezTo>
                  <a:cubicBezTo>
                    <a:pt x="101" y="246"/>
                    <a:pt x="101" y="247"/>
                    <a:pt x="101" y="247"/>
                  </a:cubicBezTo>
                  <a:cubicBezTo>
                    <a:pt x="101" y="247"/>
                    <a:pt x="100" y="247"/>
                    <a:pt x="100" y="248"/>
                  </a:cubicBezTo>
                  <a:cubicBezTo>
                    <a:pt x="99" y="248"/>
                    <a:pt x="99" y="249"/>
                    <a:pt x="98" y="250"/>
                  </a:cubicBezTo>
                  <a:cubicBezTo>
                    <a:pt x="98" y="250"/>
                    <a:pt x="98" y="250"/>
                    <a:pt x="98" y="251"/>
                  </a:cubicBezTo>
                  <a:cubicBezTo>
                    <a:pt x="96" y="250"/>
                    <a:pt x="96" y="253"/>
                    <a:pt x="94" y="253"/>
                  </a:cubicBezTo>
                  <a:cubicBezTo>
                    <a:pt x="94" y="255"/>
                    <a:pt x="93" y="255"/>
                    <a:pt x="93" y="257"/>
                  </a:cubicBezTo>
                  <a:cubicBezTo>
                    <a:pt x="94" y="257"/>
                    <a:pt x="95" y="258"/>
                    <a:pt x="97" y="257"/>
                  </a:cubicBezTo>
                  <a:cubicBezTo>
                    <a:pt x="97" y="256"/>
                    <a:pt x="98" y="257"/>
                    <a:pt x="98" y="256"/>
                  </a:cubicBezTo>
                  <a:cubicBezTo>
                    <a:pt x="99" y="256"/>
                    <a:pt x="99" y="255"/>
                    <a:pt x="100" y="255"/>
                  </a:cubicBezTo>
                  <a:cubicBezTo>
                    <a:pt x="100" y="254"/>
                    <a:pt x="101" y="254"/>
                    <a:pt x="101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54"/>
                    <a:pt x="102" y="253"/>
                    <a:pt x="102" y="253"/>
                  </a:cubicBezTo>
                  <a:cubicBezTo>
                    <a:pt x="102" y="253"/>
                    <a:pt x="103" y="253"/>
                    <a:pt x="103" y="253"/>
                  </a:cubicBezTo>
                  <a:cubicBezTo>
                    <a:pt x="103" y="253"/>
                    <a:pt x="103" y="253"/>
                    <a:pt x="103" y="253"/>
                  </a:cubicBezTo>
                  <a:cubicBezTo>
                    <a:pt x="103" y="253"/>
                    <a:pt x="103" y="253"/>
                    <a:pt x="103" y="253"/>
                  </a:cubicBezTo>
                  <a:cubicBezTo>
                    <a:pt x="103" y="253"/>
                    <a:pt x="103" y="252"/>
                    <a:pt x="103" y="252"/>
                  </a:cubicBezTo>
                  <a:cubicBezTo>
                    <a:pt x="103" y="252"/>
                    <a:pt x="104" y="252"/>
                    <a:pt x="104" y="252"/>
                  </a:cubicBezTo>
                  <a:cubicBezTo>
                    <a:pt x="104" y="252"/>
                    <a:pt x="104" y="251"/>
                    <a:pt x="105" y="251"/>
                  </a:cubicBezTo>
                  <a:cubicBezTo>
                    <a:pt x="106" y="249"/>
                    <a:pt x="104" y="249"/>
                    <a:pt x="105" y="248"/>
                  </a:cubicBezTo>
                  <a:cubicBezTo>
                    <a:pt x="105" y="246"/>
                    <a:pt x="105" y="246"/>
                    <a:pt x="105" y="245"/>
                  </a:cubicBezTo>
                  <a:close/>
                  <a:moveTo>
                    <a:pt x="154" y="412"/>
                  </a:moveTo>
                  <a:cubicBezTo>
                    <a:pt x="154" y="412"/>
                    <a:pt x="154" y="413"/>
                    <a:pt x="154" y="413"/>
                  </a:cubicBezTo>
                  <a:cubicBezTo>
                    <a:pt x="154" y="413"/>
                    <a:pt x="154" y="413"/>
                    <a:pt x="155" y="413"/>
                  </a:cubicBezTo>
                  <a:cubicBezTo>
                    <a:pt x="155" y="413"/>
                    <a:pt x="155" y="414"/>
                    <a:pt x="156" y="414"/>
                  </a:cubicBezTo>
                  <a:cubicBezTo>
                    <a:pt x="156" y="413"/>
                    <a:pt x="156" y="412"/>
                    <a:pt x="156" y="411"/>
                  </a:cubicBezTo>
                  <a:cubicBezTo>
                    <a:pt x="155" y="411"/>
                    <a:pt x="155" y="412"/>
                    <a:pt x="154" y="412"/>
                  </a:cubicBezTo>
                  <a:close/>
                  <a:moveTo>
                    <a:pt x="3" y="419"/>
                  </a:moveTo>
                  <a:cubicBezTo>
                    <a:pt x="3" y="419"/>
                    <a:pt x="3" y="418"/>
                    <a:pt x="3" y="418"/>
                  </a:cubicBezTo>
                  <a:cubicBezTo>
                    <a:pt x="3" y="418"/>
                    <a:pt x="2" y="417"/>
                    <a:pt x="2" y="418"/>
                  </a:cubicBezTo>
                  <a:cubicBezTo>
                    <a:pt x="2" y="417"/>
                    <a:pt x="1" y="418"/>
                    <a:pt x="1" y="418"/>
                  </a:cubicBezTo>
                  <a:cubicBezTo>
                    <a:pt x="1" y="418"/>
                    <a:pt x="0" y="419"/>
                    <a:pt x="1" y="419"/>
                  </a:cubicBezTo>
                  <a:cubicBezTo>
                    <a:pt x="1" y="420"/>
                    <a:pt x="2" y="419"/>
                    <a:pt x="2" y="419"/>
                  </a:cubicBezTo>
                  <a:cubicBezTo>
                    <a:pt x="3" y="420"/>
                    <a:pt x="3" y="420"/>
                    <a:pt x="4" y="419"/>
                  </a:cubicBezTo>
                  <a:cubicBezTo>
                    <a:pt x="3" y="419"/>
                    <a:pt x="3" y="419"/>
                    <a:pt x="3" y="419"/>
                  </a:cubicBezTo>
                  <a:close/>
                  <a:moveTo>
                    <a:pt x="4" y="414"/>
                  </a:moveTo>
                  <a:cubicBezTo>
                    <a:pt x="4" y="414"/>
                    <a:pt x="3" y="414"/>
                    <a:pt x="2" y="414"/>
                  </a:cubicBezTo>
                  <a:cubicBezTo>
                    <a:pt x="3" y="414"/>
                    <a:pt x="3" y="416"/>
                    <a:pt x="4" y="416"/>
                  </a:cubicBezTo>
                  <a:cubicBezTo>
                    <a:pt x="3" y="414"/>
                    <a:pt x="6" y="417"/>
                    <a:pt x="6" y="415"/>
                  </a:cubicBezTo>
                  <a:cubicBezTo>
                    <a:pt x="5" y="415"/>
                    <a:pt x="5" y="414"/>
                    <a:pt x="4" y="414"/>
                  </a:cubicBezTo>
                  <a:close/>
                  <a:moveTo>
                    <a:pt x="152" y="415"/>
                  </a:moveTo>
                  <a:cubicBezTo>
                    <a:pt x="151" y="414"/>
                    <a:pt x="150" y="414"/>
                    <a:pt x="149" y="413"/>
                  </a:cubicBezTo>
                  <a:cubicBezTo>
                    <a:pt x="149" y="413"/>
                    <a:pt x="149" y="413"/>
                    <a:pt x="149" y="413"/>
                  </a:cubicBezTo>
                  <a:cubicBezTo>
                    <a:pt x="149" y="413"/>
                    <a:pt x="148" y="412"/>
                    <a:pt x="148" y="412"/>
                  </a:cubicBezTo>
                  <a:cubicBezTo>
                    <a:pt x="148" y="412"/>
                    <a:pt x="148" y="412"/>
                    <a:pt x="148" y="412"/>
                  </a:cubicBezTo>
                  <a:cubicBezTo>
                    <a:pt x="148" y="412"/>
                    <a:pt x="148" y="412"/>
                    <a:pt x="148" y="412"/>
                  </a:cubicBezTo>
                  <a:cubicBezTo>
                    <a:pt x="147" y="412"/>
                    <a:pt x="146" y="410"/>
                    <a:pt x="145" y="412"/>
                  </a:cubicBezTo>
                  <a:cubicBezTo>
                    <a:pt x="144" y="412"/>
                    <a:pt x="144" y="412"/>
                    <a:pt x="144" y="412"/>
                  </a:cubicBezTo>
                  <a:cubicBezTo>
                    <a:pt x="144" y="412"/>
                    <a:pt x="144" y="412"/>
                    <a:pt x="144" y="412"/>
                  </a:cubicBezTo>
                  <a:cubicBezTo>
                    <a:pt x="143" y="412"/>
                    <a:pt x="143" y="412"/>
                    <a:pt x="143" y="413"/>
                  </a:cubicBezTo>
                  <a:cubicBezTo>
                    <a:pt x="141" y="412"/>
                    <a:pt x="140" y="412"/>
                    <a:pt x="139" y="414"/>
                  </a:cubicBezTo>
                  <a:cubicBezTo>
                    <a:pt x="140" y="414"/>
                    <a:pt x="140" y="414"/>
                    <a:pt x="141" y="415"/>
                  </a:cubicBezTo>
                  <a:cubicBezTo>
                    <a:pt x="141" y="415"/>
                    <a:pt x="141" y="415"/>
                    <a:pt x="141" y="415"/>
                  </a:cubicBezTo>
                  <a:cubicBezTo>
                    <a:pt x="142" y="416"/>
                    <a:pt x="143" y="416"/>
                    <a:pt x="143" y="417"/>
                  </a:cubicBezTo>
                  <a:cubicBezTo>
                    <a:pt x="144" y="417"/>
                    <a:pt x="144" y="417"/>
                    <a:pt x="144" y="417"/>
                  </a:cubicBezTo>
                  <a:cubicBezTo>
                    <a:pt x="144" y="418"/>
                    <a:pt x="144" y="419"/>
                    <a:pt x="145" y="419"/>
                  </a:cubicBezTo>
                  <a:cubicBezTo>
                    <a:pt x="145" y="419"/>
                    <a:pt x="146" y="419"/>
                    <a:pt x="147" y="419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47" y="419"/>
                    <a:pt x="148" y="419"/>
                    <a:pt x="148" y="419"/>
                  </a:cubicBezTo>
                  <a:cubicBezTo>
                    <a:pt x="149" y="417"/>
                    <a:pt x="150" y="418"/>
                    <a:pt x="150" y="417"/>
                  </a:cubicBezTo>
                  <a:cubicBezTo>
                    <a:pt x="150" y="417"/>
                    <a:pt x="150" y="417"/>
                    <a:pt x="151" y="417"/>
                  </a:cubicBezTo>
                  <a:cubicBezTo>
                    <a:pt x="151" y="417"/>
                    <a:pt x="152" y="417"/>
                    <a:pt x="152" y="416"/>
                  </a:cubicBezTo>
                  <a:cubicBezTo>
                    <a:pt x="152" y="416"/>
                    <a:pt x="152" y="415"/>
                    <a:pt x="152" y="415"/>
                  </a:cubicBezTo>
                  <a:cubicBezTo>
                    <a:pt x="152" y="415"/>
                    <a:pt x="152" y="415"/>
                    <a:pt x="152" y="415"/>
                  </a:cubicBezTo>
                  <a:close/>
                  <a:moveTo>
                    <a:pt x="105" y="456"/>
                  </a:moveTo>
                  <a:cubicBezTo>
                    <a:pt x="104" y="457"/>
                    <a:pt x="104" y="457"/>
                    <a:pt x="103" y="458"/>
                  </a:cubicBezTo>
                  <a:cubicBezTo>
                    <a:pt x="101" y="457"/>
                    <a:pt x="101" y="459"/>
                    <a:pt x="100" y="459"/>
                  </a:cubicBezTo>
                  <a:cubicBezTo>
                    <a:pt x="99" y="461"/>
                    <a:pt x="102" y="460"/>
                    <a:pt x="101" y="462"/>
                  </a:cubicBezTo>
                  <a:cubicBezTo>
                    <a:pt x="103" y="462"/>
                    <a:pt x="102" y="460"/>
                    <a:pt x="104" y="461"/>
                  </a:cubicBezTo>
                  <a:cubicBezTo>
                    <a:pt x="103" y="459"/>
                    <a:pt x="106" y="459"/>
                    <a:pt x="105" y="458"/>
                  </a:cubicBezTo>
                  <a:cubicBezTo>
                    <a:pt x="105" y="457"/>
                    <a:pt x="105" y="456"/>
                    <a:pt x="105" y="456"/>
                  </a:cubicBezTo>
                  <a:close/>
                  <a:moveTo>
                    <a:pt x="3" y="418"/>
                  </a:moveTo>
                  <a:cubicBezTo>
                    <a:pt x="4" y="418"/>
                    <a:pt x="4" y="419"/>
                    <a:pt x="6" y="419"/>
                  </a:cubicBezTo>
                  <a:cubicBezTo>
                    <a:pt x="6" y="418"/>
                    <a:pt x="6" y="417"/>
                    <a:pt x="6" y="416"/>
                  </a:cubicBezTo>
                  <a:cubicBezTo>
                    <a:pt x="4" y="416"/>
                    <a:pt x="4" y="417"/>
                    <a:pt x="3" y="418"/>
                  </a:cubicBezTo>
                  <a:close/>
                  <a:moveTo>
                    <a:pt x="107" y="461"/>
                  </a:moveTo>
                  <a:cubicBezTo>
                    <a:pt x="106" y="462"/>
                    <a:pt x="108" y="462"/>
                    <a:pt x="108" y="463"/>
                  </a:cubicBezTo>
                  <a:cubicBezTo>
                    <a:pt x="109" y="462"/>
                    <a:pt x="109" y="461"/>
                    <a:pt x="109" y="460"/>
                  </a:cubicBezTo>
                  <a:cubicBezTo>
                    <a:pt x="108" y="460"/>
                    <a:pt x="108" y="461"/>
                    <a:pt x="107" y="461"/>
                  </a:cubicBezTo>
                  <a:close/>
                  <a:moveTo>
                    <a:pt x="115" y="471"/>
                  </a:moveTo>
                  <a:cubicBezTo>
                    <a:pt x="114" y="471"/>
                    <a:pt x="114" y="470"/>
                    <a:pt x="113" y="470"/>
                  </a:cubicBezTo>
                  <a:cubicBezTo>
                    <a:pt x="113" y="471"/>
                    <a:pt x="112" y="471"/>
                    <a:pt x="111" y="471"/>
                  </a:cubicBezTo>
                  <a:cubicBezTo>
                    <a:pt x="111" y="470"/>
                    <a:pt x="110" y="469"/>
                    <a:pt x="110" y="469"/>
                  </a:cubicBezTo>
                  <a:cubicBezTo>
                    <a:pt x="109" y="473"/>
                    <a:pt x="112" y="474"/>
                    <a:pt x="116" y="473"/>
                  </a:cubicBezTo>
                  <a:cubicBezTo>
                    <a:pt x="116" y="473"/>
                    <a:pt x="116" y="473"/>
                    <a:pt x="117" y="473"/>
                  </a:cubicBezTo>
                  <a:cubicBezTo>
                    <a:pt x="117" y="472"/>
                    <a:pt x="117" y="472"/>
                    <a:pt x="117" y="471"/>
                  </a:cubicBezTo>
                  <a:cubicBezTo>
                    <a:pt x="116" y="472"/>
                    <a:pt x="116" y="471"/>
                    <a:pt x="115" y="471"/>
                  </a:cubicBezTo>
                  <a:close/>
                </a:path>
              </a:pathLst>
            </a:custGeom>
            <a:solidFill>
              <a:srgbClr val="FFB31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/>
            <p:cNvSpPr txBox="1"/>
            <p:nvPr/>
          </p:nvSpPr>
          <p:spPr>
            <a:xfrm>
              <a:off x="1128098" y="2292350"/>
              <a:ext cx="1677987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GREAT BRITAIN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F36011-E627-E04B-B669-32020A724EF6}"/>
              </a:ext>
            </a:extLst>
          </p:cNvPr>
          <p:cNvGrpSpPr/>
          <p:nvPr/>
        </p:nvGrpSpPr>
        <p:grpSpPr>
          <a:xfrm>
            <a:off x="5276850" y="749300"/>
            <a:ext cx="1735137" cy="2152649"/>
            <a:chOff x="5276850" y="749300"/>
            <a:chExt cx="1735137" cy="2152649"/>
          </a:xfrm>
        </p:grpSpPr>
        <p:sp>
          <p:nvSpPr>
            <p:cNvPr id="1269" name="Google Shape;1269;p27"/>
            <p:cNvSpPr/>
            <p:nvPr/>
          </p:nvSpPr>
          <p:spPr>
            <a:xfrm>
              <a:off x="5276850" y="749300"/>
              <a:ext cx="1735137" cy="1344612"/>
            </a:xfrm>
            <a:custGeom>
              <a:avLst/>
              <a:gdLst/>
              <a:ahLst/>
              <a:cxnLst/>
              <a:rect l="l" t="t" r="r" b="b"/>
              <a:pathLst>
                <a:path w="439" h="340" extrusionOk="0">
                  <a:moveTo>
                    <a:pt x="67" y="318"/>
                  </a:moveTo>
                  <a:cubicBezTo>
                    <a:pt x="67" y="318"/>
                    <a:pt x="66" y="318"/>
                    <a:pt x="66" y="318"/>
                  </a:cubicBezTo>
                  <a:cubicBezTo>
                    <a:pt x="66" y="318"/>
                    <a:pt x="66" y="318"/>
                    <a:pt x="65" y="318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5" y="318"/>
                    <a:pt x="65" y="318"/>
                    <a:pt x="65" y="318"/>
                  </a:cubicBezTo>
                  <a:cubicBezTo>
                    <a:pt x="64" y="318"/>
                    <a:pt x="64" y="319"/>
                    <a:pt x="64" y="319"/>
                  </a:cubicBezTo>
                  <a:cubicBezTo>
                    <a:pt x="63" y="319"/>
                    <a:pt x="63" y="319"/>
                    <a:pt x="63" y="319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2" y="322"/>
                    <a:pt x="62" y="323"/>
                    <a:pt x="61" y="324"/>
                  </a:cubicBezTo>
                  <a:cubicBezTo>
                    <a:pt x="60" y="326"/>
                    <a:pt x="59" y="326"/>
                    <a:pt x="59" y="328"/>
                  </a:cubicBezTo>
                  <a:cubicBezTo>
                    <a:pt x="59" y="328"/>
                    <a:pt x="58" y="329"/>
                    <a:pt x="58" y="329"/>
                  </a:cubicBezTo>
                  <a:cubicBezTo>
                    <a:pt x="58" y="329"/>
                    <a:pt x="58" y="329"/>
                    <a:pt x="58" y="329"/>
                  </a:cubicBezTo>
                  <a:cubicBezTo>
                    <a:pt x="57" y="329"/>
                    <a:pt x="57" y="330"/>
                    <a:pt x="56" y="330"/>
                  </a:cubicBezTo>
                  <a:cubicBezTo>
                    <a:pt x="56" y="331"/>
                    <a:pt x="56" y="331"/>
                    <a:pt x="56" y="331"/>
                  </a:cubicBezTo>
                  <a:cubicBezTo>
                    <a:pt x="55" y="331"/>
                    <a:pt x="53" y="330"/>
                    <a:pt x="53" y="332"/>
                  </a:cubicBezTo>
                  <a:cubicBezTo>
                    <a:pt x="53" y="332"/>
                    <a:pt x="53" y="332"/>
                    <a:pt x="53" y="332"/>
                  </a:cubicBezTo>
                  <a:cubicBezTo>
                    <a:pt x="53" y="332"/>
                    <a:pt x="53" y="332"/>
                    <a:pt x="53" y="332"/>
                  </a:cubicBezTo>
                  <a:cubicBezTo>
                    <a:pt x="53" y="332"/>
                    <a:pt x="54" y="332"/>
                    <a:pt x="54" y="331"/>
                  </a:cubicBezTo>
                  <a:cubicBezTo>
                    <a:pt x="55" y="331"/>
                    <a:pt x="55" y="331"/>
                    <a:pt x="55" y="332"/>
                  </a:cubicBezTo>
                  <a:cubicBezTo>
                    <a:pt x="55" y="333"/>
                    <a:pt x="56" y="333"/>
                    <a:pt x="57" y="332"/>
                  </a:cubicBezTo>
                  <a:cubicBezTo>
                    <a:pt x="57" y="332"/>
                    <a:pt x="58" y="332"/>
                    <a:pt x="58" y="332"/>
                  </a:cubicBezTo>
                  <a:cubicBezTo>
                    <a:pt x="58" y="332"/>
                    <a:pt x="58" y="332"/>
                    <a:pt x="58" y="332"/>
                  </a:cubicBezTo>
                  <a:cubicBezTo>
                    <a:pt x="58" y="332"/>
                    <a:pt x="59" y="332"/>
                    <a:pt x="59" y="332"/>
                  </a:cubicBezTo>
                  <a:cubicBezTo>
                    <a:pt x="59" y="332"/>
                    <a:pt x="60" y="331"/>
                    <a:pt x="60" y="331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0"/>
                    <a:pt x="61" y="329"/>
                    <a:pt x="62" y="329"/>
                  </a:cubicBezTo>
                  <a:cubicBezTo>
                    <a:pt x="63" y="329"/>
                    <a:pt x="63" y="328"/>
                    <a:pt x="63" y="328"/>
                  </a:cubicBezTo>
                  <a:cubicBezTo>
                    <a:pt x="64" y="328"/>
                    <a:pt x="64" y="327"/>
                    <a:pt x="65" y="327"/>
                  </a:cubicBezTo>
                  <a:cubicBezTo>
                    <a:pt x="65" y="325"/>
                    <a:pt x="66" y="325"/>
                    <a:pt x="65" y="323"/>
                  </a:cubicBezTo>
                  <a:cubicBezTo>
                    <a:pt x="66" y="323"/>
                    <a:pt x="66" y="322"/>
                    <a:pt x="66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6" y="321"/>
                    <a:pt x="67" y="321"/>
                    <a:pt x="67" y="320"/>
                  </a:cubicBezTo>
                  <a:cubicBezTo>
                    <a:pt x="67" y="320"/>
                    <a:pt x="67" y="320"/>
                    <a:pt x="67" y="320"/>
                  </a:cubicBezTo>
                  <a:cubicBezTo>
                    <a:pt x="68" y="319"/>
                    <a:pt x="66" y="319"/>
                    <a:pt x="67" y="318"/>
                  </a:cubicBezTo>
                  <a:close/>
                  <a:moveTo>
                    <a:pt x="30" y="322"/>
                  </a:move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3"/>
                    <a:pt x="28" y="323"/>
                  </a:cubicBezTo>
                  <a:cubicBezTo>
                    <a:pt x="28" y="323"/>
                    <a:pt x="28" y="323"/>
                    <a:pt x="28" y="323"/>
                  </a:cubicBezTo>
                  <a:cubicBezTo>
                    <a:pt x="28" y="323"/>
                    <a:pt x="28" y="324"/>
                    <a:pt x="27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7" y="324"/>
                    <a:pt x="26" y="325"/>
                    <a:pt x="26" y="325"/>
                  </a:cubicBezTo>
                  <a:cubicBezTo>
                    <a:pt x="26" y="325"/>
                    <a:pt x="26" y="325"/>
                    <a:pt x="26" y="325"/>
                  </a:cubicBezTo>
                  <a:cubicBezTo>
                    <a:pt x="26" y="326"/>
                    <a:pt x="26" y="326"/>
                    <a:pt x="25" y="326"/>
                  </a:cubicBezTo>
                  <a:cubicBezTo>
                    <a:pt x="24" y="326"/>
                    <a:pt x="22" y="326"/>
                    <a:pt x="21" y="326"/>
                  </a:cubicBezTo>
                  <a:cubicBezTo>
                    <a:pt x="20" y="327"/>
                    <a:pt x="20" y="328"/>
                    <a:pt x="20" y="329"/>
                  </a:cubicBezTo>
                  <a:cubicBezTo>
                    <a:pt x="20" y="329"/>
                    <a:pt x="20" y="329"/>
                    <a:pt x="20" y="329"/>
                  </a:cubicBezTo>
                  <a:cubicBezTo>
                    <a:pt x="20" y="330"/>
                    <a:pt x="21" y="331"/>
                    <a:pt x="21" y="332"/>
                  </a:cubicBezTo>
                  <a:cubicBezTo>
                    <a:pt x="21" y="332"/>
                    <a:pt x="21" y="332"/>
                    <a:pt x="21" y="332"/>
                  </a:cubicBezTo>
                  <a:cubicBezTo>
                    <a:pt x="22" y="332"/>
                    <a:pt x="22" y="332"/>
                    <a:pt x="22" y="332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3" y="333"/>
                    <a:pt x="23" y="333"/>
                  </a:cubicBezTo>
                  <a:cubicBezTo>
                    <a:pt x="24" y="334"/>
                    <a:pt x="24" y="332"/>
                    <a:pt x="25" y="332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6" y="331"/>
                    <a:pt x="27" y="330"/>
                    <a:pt x="27" y="329"/>
                  </a:cubicBezTo>
                  <a:cubicBezTo>
                    <a:pt x="27" y="329"/>
                    <a:pt x="27" y="329"/>
                    <a:pt x="27" y="329"/>
                  </a:cubicBezTo>
                  <a:cubicBezTo>
                    <a:pt x="27" y="329"/>
                    <a:pt x="28" y="328"/>
                    <a:pt x="27" y="327"/>
                  </a:cubicBezTo>
                  <a:cubicBezTo>
                    <a:pt x="28" y="327"/>
                    <a:pt x="29" y="326"/>
                    <a:pt x="29" y="325"/>
                  </a:cubicBezTo>
                  <a:cubicBezTo>
                    <a:pt x="30" y="325"/>
                    <a:pt x="30" y="325"/>
                    <a:pt x="30" y="324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3"/>
                    <a:pt x="30" y="322"/>
                  </a:cubicBezTo>
                  <a:cubicBezTo>
                    <a:pt x="30" y="322"/>
                    <a:pt x="30" y="322"/>
                    <a:pt x="30" y="322"/>
                  </a:cubicBezTo>
                  <a:close/>
                  <a:moveTo>
                    <a:pt x="73" y="308"/>
                  </a:moveTo>
                  <a:cubicBezTo>
                    <a:pt x="73" y="310"/>
                    <a:pt x="70" y="310"/>
                    <a:pt x="70" y="312"/>
                  </a:cubicBezTo>
                  <a:cubicBezTo>
                    <a:pt x="69" y="312"/>
                    <a:pt x="68" y="313"/>
                    <a:pt x="67" y="313"/>
                  </a:cubicBezTo>
                  <a:cubicBezTo>
                    <a:pt x="67" y="314"/>
                    <a:pt x="66" y="314"/>
                    <a:pt x="67" y="315"/>
                  </a:cubicBezTo>
                  <a:cubicBezTo>
                    <a:pt x="66" y="316"/>
                    <a:pt x="66" y="316"/>
                    <a:pt x="65" y="317"/>
                  </a:cubicBezTo>
                  <a:cubicBezTo>
                    <a:pt x="66" y="317"/>
                    <a:pt x="66" y="317"/>
                    <a:pt x="66" y="317"/>
                  </a:cubicBezTo>
                  <a:cubicBezTo>
                    <a:pt x="66" y="317"/>
                    <a:pt x="66" y="317"/>
                    <a:pt x="66" y="317"/>
                  </a:cubicBezTo>
                  <a:cubicBezTo>
                    <a:pt x="67" y="317"/>
                    <a:pt x="68" y="317"/>
                    <a:pt x="69" y="317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69" y="317"/>
                    <a:pt x="69" y="317"/>
                    <a:pt x="69" y="316"/>
                  </a:cubicBezTo>
                  <a:cubicBezTo>
                    <a:pt x="70" y="316"/>
                    <a:pt x="70" y="316"/>
                    <a:pt x="70" y="316"/>
                  </a:cubicBezTo>
                  <a:cubicBezTo>
                    <a:pt x="70" y="315"/>
                    <a:pt x="71" y="315"/>
                    <a:pt x="72" y="314"/>
                  </a:cubicBezTo>
                  <a:cubicBezTo>
                    <a:pt x="72" y="314"/>
                    <a:pt x="72" y="314"/>
                    <a:pt x="72" y="314"/>
                  </a:cubicBezTo>
                  <a:cubicBezTo>
                    <a:pt x="72" y="314"/>
                    <a:pt x="72" y="314"/>
                    <a:pt x="73" y="314"/>
                  </a:cubicBezTo>
                  <a:cubicBezTo>
                    <a:pt x="73" y="312"/>
                    <a:pt x="74" y="311"/>
                    <a:pt x="74" y="309"/>
                  </a:cubicBezTo>
                  <a:cubicBezTo>
                    <a:pt x="74" y="308"/>
                    <a:pt x="73" y="308"/>
                    <a:pt x="73" y="308"/>
                  </a:cubicBezTo>
                  <a:close/>
                  <a:moveTo>
                    <a:pt x="9" y="319"/>
                  </a:moveTo>
                  <a:cubicBezTo>
                    <a:pt x="8" y="319"/>
                    <a:pt x="8" y="318"/>
                    <a:pt x="7" y="319"/>
                  </a:cubicBezTo>
                  <a:cubicBezTo>
                    <a:pt x="7" y="320"/>
                    <a:pt x="5" y="319"/>
                    <a:pt x="6" y="321"/>
                  </a:cubicBezTo>
                  <a:cubicBezTo>
                    <a:pt x="6" y="323"/>
                    <a:pt x="7" y="324"/>
                    <a:pt x="7" y="327"/>
                  </a:cubicBezTo>
                  <a:cubicBezTo>
                    <a:pt x="8" y="327"/>
                    <a:pt x="8" y="325"/>
                    <a:pt x="8" y="324"/>
                  </a:cubicBezTo>
                  <a:cubicBezTo>
                    <a:pt x="9" y="324"/>
                    <a:pt x="9" y="323"/>
                    <a:pt x="9" y="323"/>
                  </a:cubicBezTo>
                  <a:cubicBezTo>
                    <a:pt x="9" y="323"/>
                    <a:pt x="9" y="323"/>
                    <a:pt x="9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9" y="320"/>
                    <a:pt x="9" y="319"/>
                  </a:cubicBezTo>
                  <a:close/>
                  <a:moveTo>
                    <a:pt x="15" y="329"/>
                  </a:moveTo>
                  <a:cubicBezTo>
                    <a:pt x="14" y="329"/>
                    <a:pt x="13" y="329"/>
                    <a:pt x="13" y="329"/>
                  </a:cubicBezTo>
                  <a:cubicBezTo>
                    <a:pt x="12" y="330"/>
                    <a:pt x="12" y="332"/>
                    <a:pt x="13" y="333"/>
                  </a:cubicBezTo>
                  <a:cubicBezTo>
                    <a:pt x="14" y="333"/>
                    <a:pt x="15" y="333"/>
                    <a:pt x="15" y="333"/>
                  </a:cubicBezTo>
                  <a:cubicBezTo>
                    <a:pt x="16" y="332"/>
                    <a:pt x="17" y="332"/>
                    <a:pt x="17" y="331"/>
                  </a:cubicBezTo>
                  <a:cubicBezTo>
                    <a:pt x="17" y="330"/>
                    <a:pt x="15" y="330"/>
                    <a:pt x="15" y="329"/>
                  </a:cubicBezTo>
                  <a:close/>
                  <a:moveTo>
                    <a:pt x="2" y="338"/>
                  </a:moveTo>
                  <a:cubicBezTo>
                    <a:pt x="1" y="338"/>
                    <a:pt x="0" y="338"/>
                    <a:pt x="1" y="339"/>
                  </a:cubicBezTo>
                  <a:cubicBezTo>
                    <a:pt x="1" y="339"/>
                    <a:pt x="1" y="339"/>
                    <a:pt x="2" y="339"/>
                  </a:cubicBezTo>
                  <a:cubicBezTo>
                    <a:pt x="2" y="339"/>
                    <a:pt x="2" y="340"/>
                    <a:pt x="3" y="340"/>
                  </a:cubicBezTo>
                  <a:cubicBezTo>
                    <a:pt x="3" y="338"/>
                    <a:pt x="5" y="339"/>
                    <a:pt x="4" y="337"/>
                  </a:cubicBezTo>
                  <a:cubicBezTo>
                    <a:pt x="3" y="336"/>
                    <a:pt x="3" y="338"/>
                    <a:pt x="2" y="338"/>
                  </a:cubicBezTo>
                  <a:close/>
                  <a:moveTo>
                    <a:pt x="42" y="332"/>
                  </a:moveTo>
                  <a:cubicBezTo>
                    <a:pt x="42" y="332"/>
                    <a:pt x="41" y="332"/>
                    <a:pt x="41" y="332"/>
                  </a:cubicBezTo>
                  <a:cubicBezTo>
                    <a:pt x="41" y="331"/>
                    <a:pt x="42" y="329"/>
                    <a:pt x="41" y="329"/>
                  </a:cubicBezTo>
                  <a:cubicBezTo>
                    <a:pt x="41" y="330"/>
                    <a:pt x="41" y="330"/>
                    <a:pt x="40" y="330"/>
                  </a:cubicBezTo>
                  <a:cubicBezTo>
                    <a:pt x="40" y="332"/>
                    <a:pt x="38" y="329"/>
                    <a:pt x="37" y="330"/>
                  </a:cubicBezTo>
                  <a:cubicBezTo>
                    <a:pt x="37" y="331"/>
                    <a:pt x="35" y="331"/>
                    <a:pt x="35" y="333"/>
                  </a:cubicBezTo>
                  <a:cubicBezTo>
                    <a:pt x="34" y="333"/>
                    <a:pt x="35" y="335"/>
                    <a:pt x="35" y="336"/>
                  </a:cubicBezTo>
                  <a:cubicBezTo>
                    <a:pt x="35" y="336"/>
                    <a:pt x="36" y="337"/>
                    <a:pt x="36" y="337"/>
                  </a:cubicBezTo>
                  <a:cubicBezTo>
                    <a:pt x="37" y="337"/>
                    <a:pt x="37" y="337"/>
                    <a:pt x="37" y="338"/>
                  </a:cubicBezTo>
                  <a:cubicBezTo>
                    <a:pt x="40" y="338"/>
                    <a:pt x="41" y="337"/>
                    <a:pt x="42" y="336"/>
                  </a:cubicBezTo>
                  <a:cubicBezTo>
                    <a:pt x="41" y="335"/>
                    <a:pt x="43" y="332"/>
                    <a:pt x="42" y="332"/>
                  </a:cubicBezTo>
                  <a:close/>
                  <a:moveTo>
                    <a:pt x="415" y="206"/>
                  </a:moveTo>
                  <a:cubicBezTo>
                    <a:pt x="414" y="206"/>
                    <a:pt x="413" y="206"/>
                    <a:pt x="413" y="205"/>
                  </a:cubicBezTo>
                  <a:cubicBezTo>
                    <a:pt x="413" y="205"/>
                    <a:pt x="412" y="204"/>
                    <a:pt x="412" y="205"/>
                  </a:cubicBezTo>
                  <a:cubicBezTo>
                    <a:pt x="412" y="205"/>
                    <a:pt x="412" y="205"/>
                    <a:pt x="412" y="205"/>
                  </a:cubicBezTo>
                  <a:cubicBezTo>
                    <a:pt x="412" y="205"/>
                    <a:pt x="411" y="205"/>
                    <a:pt x="411" y="205"/>
                  </a:cubicBezTo>
                  <a:cubicBezTo>
                    <a:pt x="411" y="205"/>
                    <a:pt x="411" y="206"/>
                    <a:pt x="411" y="206"/>
                  </a:cubicBezTo>
                  <a:cubicBezTo>
                    <a:pt x="411" y="206"/>
                    <a:pt x="410" y="206"/>
                    <a:pt x="410" y="206"/>
                  </a:cubicBezTo>
                  <a:cubicBezTo>
                    <a:pt x="410" y="206"/>
                    <a:pt x="410" y="206"/>
                    <a:pt x="410" y="206"/>
                  </a:cubicBezTo>
                  <a:cubicBezTo>
                    <a:pt x="410" y="206"/>
                    <a:pt x="409" y="206"/>
                    <a:pt x="409" y="206"/>
                  </a:cubicBezTo>
                  <a:cubicBezTo>
                    <a:pt x="408" y="206"/>
                    <a:pt x="407" y="205"/>
                    <a:pt x="406" y="203"/>
                  </a:cubicBezTo>
                  <a:cubicBezTo>
                    <a:pt x="407" y="203"/>
                    <a:pt x="407" y="202"/>
                    <a:pt x="408" y="202"/>
                  </a:cubicBezTo>
                  <a:cubicBezTo>
                    <a:pt x="408" y="202"/>
                    <a:pt x="408" y="202"/>
                    <a:pt x="408" y="202"/>
                  </a:cubicBezTo>
                  <a:cubicBezTo>
                    <a:pt x="409" y="199"/>
                    <a:pt x="407" y="202"/>
                    <a:pt x="406" y="200"/>
                  </a:cubicBezTo>
                  <a:cubicBezTo>
                    <a:pt x="407" y="200"/>
                    <a:pt x="409" y="200"/>
                    <a:pt x="409" y="198"/>
                  </a:cubicBezTo>
                  <a:cubicBezTo>
                    <a:pt x="408" y="199"/>
                    <a:pt x="408" y="197"/>
                    <a:pt x="406" y="198"/>
                  </a:cubicBezTo>
                  <a:cubicBezTo>
                    <a:pt x="405" y="198"/>
                    <a:pt x="404" y="199"/>
                    <a:pt x="404" y="198"/>
                  </a:cubicBezTo>
                  <a:cubicBezTo>
                    <a:pt x="404" y="198"/>
                    <a:pt x="405" y="198"/>
                    <a:pt x="404" y="197"/>
                  </a:cubicBezTo>
                  <a:cubicBezTo>
                    <a:pt x="403" y="197"/>
                    <a:pt x="403" y="198"/>
                    <a:pt x="403" y="198"/>
                  </a:cubicBezTo>
                  <a:cubicBezTo>
                    <a:pt x="401" y="198"/>
                    <a:pt x="400" y="200"/>
                    <a:pt x="398" y="200"/>
                  </a:cubicBezTo>
                  <a:cubicBezTo>
                    <a:pt x="398" y="200"/>
                    <a:pt x="398" y="200"/>
                    <a:pt x="398" y="200"/>
                  </a:cubicBezTo>
                  <a:cubicBezTo>
                    <a:pt x="397" y="200"/>
                    <a:pt x="397" y="200"/>
                    <a:pt x="396" y="200"/>
                  </a:cubicBezTo>
                  <a:cubicBezTo>
                    <a:pt x="396" y="201"/>
                    <a:pt x="394" y="200"/>
                    <a:pt x="394" y="202"/>
                  </a:cubicBezTo>
                  <a:cubicBezTo>
                    <a:pt x="393" y="201"/>
                    <a:pt x="393" y="203"/>
                    <a:pt x="392" y="203"/>
                  </a:cubicBezTo>
                  <a:cubicBezTo>
                    <a:pt x="391" y="203"/>
                    <a:pt x="390" y="205"/>
                    <a:pt x="388" y="205"/>
                  </a:cubicBezTo>
                  <a:cubicBezTo>
                    <a:pt x="388" y="205"/>
                    <a:pt x="388" y="206"/>
                    <a:pt x="388" y="206"/>
                  </a:cubicBezTo>
                  <a:cubicBezTo>
                    <a:pt x="387" y="206"/>
                    <a:pt x="386" y="207"/>
                    <a:pt x="385" y="207"/>
                  </a:cubicBezTo>
                  <a:cubicBezTo>
                    <a:pt x="385" y="208"/>
                    <a:pt x="384" y="208"/>
                    <a:pt x="384" y="208"/>
                  </a:cubicBezTo>
                  <a:cubicBezTo>
                    <a:pt x="383" y="209"/>
                    <a:pt x="383" y="209"/>
                    <a:pt x="383" y="210"/>
                  </a:cubicBezTo>
                  <a:cubicBezTo>
                    <a:pt x="384" y="211"/>
                    <a:pt x="384" y="212"/>
                    <a:pt x="386" y="212"/>
                  </a:cubicBezTo>
                  <a:cubicBezTo>
                    <a:pt x="387" y="213"/>
                    <a:pt x="387" y="215"/>
                    <a:pt x="389" y="215"/>
                  </a:cubicBezTo>
                  <a:cubicBezTo>
                    <a:pt x="389" y="213"/>
                    <a:pt x="390" y="212"/>
                    <a:pt x="392" y="212"/>
                  </a:cubicBezTo>
                  <a:cubicBezTo>
                    <a:pt x="393" y="212"/>
                    <a:pt x="393" y="213"/>
                    <a:pt x="394" y="214"/>
                  </a:cubicBezTo>
                  <a:cubicBezTo>
                    <a:pt x="393" y="214"/>
                    <a:pt x="393" y="214"/>
                    <a:pt x="393" y="215"/>
                  </a:cubicBezTo>
                  <a:cubicBezTo>
                    <a:pt x="394" y="215"/>
                    <a:pt x="394" y="215"/>
                    <a:pt x="394" y="216"/>
                  </a:cubicBezTo>
                  <a:cubicBezTo>
                    <a:pt x="394" y="216"/>
                    <a:pt x="394" y="217"/>
                    <a:pt x="394" y="217"/>
                  </a:cubicBezTo>
                  <a:cubicBezTo>
                    <a:pt x="394" y="217"/>
                    <a:pt x="394" y="218"/>
                    <a:pt x="394" y="218"/>
                  </a:cubicBezTo>
                  <a:cubicBezTo>
                    <a:pt x="395" y="218"/>
                    <a:pt x="395" y="219"/>
                    <a:pt x="395" y="219"/>
                  </a:cubicBezTo>
                  <a:cubicBezTo>
                    <a:pt x="396" y="219"/>
                    <a:pt x="397" y="220"/>
                    <a:pt x="399" y="220"/>
                  </a:cubicBezTo>
                  <a:cubicBezTo>
                    <a:pt x="400" y="221"/>
                    <a:pt x="400" y="223"/>
                    <a:pt x="402" y="224"/>
                  </a:cubicBezTo>
                  <a:cubicBezTo>
                    <a:pt x="403" y="223"/>
                    <a:pt x="403" y="223"/>
                    <a:pt x="404" y="223"/>
                  </a:cubicBezTo>
                  <a:cubicBezTo>
                    <a:pt x="404" y="222"/>
                    <a:pt x="405" y="223"/>
                    <a:pt x="406" y="222"/>
                  </a:cubicBezTo>
                  <a:cubicBezTo>
                    <a:pt x="405" y="222"/>
                    <a:pt x="406" y="222"/>
                    <a:pt x="406" y="222"/>
                  </a:cubicBezTo>
                  <a:cubicBezTo>
                    <a:pt x="406" y="221"/>
                    <a:pt x="407" y="222"/>
                    <a:pt x="407" y="221"/>
                  </a:cubicBezTo>
                  <a:cubicBezTo>
                    <a:pt x="408" y="221"/>
                    <a:pt x="407" y="220"/>
                    <a:pt x="408" y="220"/>
                  </a:cubicBezTo>
                  <a:cubicBezTo>
                    <a:pt x="408" y="220"/>
                    <a:pt x="409" y="220"/>
                    <a:pt x="409" y="220"/>
                  </a:cubicBezTo>
                  <a:cubicBezTo>
                    <a:pt x="409" y="220"/>
                    <a:pt x="409" y="219"/>
                    <a:pt x="409" y="219"/>
                  </a:cubicBezTo>
                  <a:cubicBezTo>
                    <a:pt x="409" y="218"/>
                    <a:pt x="410" y="218"/>
                    <a:pt x="410" y="216"/>
                  </a:cubicBezTo>
                  <a:cubicBezTo>
                    <a:pt x="410" y="216"/>
                    <a:pt x="410" y="216"/>
                    <a:pt x="411" y="216"/>
                  </a:cubicBezTo>
                  <a:cubicBezTo>
                    <a:pt x="411" y="216"/>
                    <a:pt x="411" y="215"/>
                    <a:pt x="411" y="215"/>
                  </a:cubicBezTo>
                  <a:cubicBezTo>
                    <a:pt x="411" y="215"/>
                    <a:pt x="411" y="215"/>
                    <a:pt x="411" y="215"/>
                  </a:cubicBezTo>
                  <a:cubicBezTo>
                    <a:pt x="411" y="214"/>
                    <a:pt x="412" y="213"/>
                    <a:pt x="413" y="213"/>
                  </a:cubicBezTo>
                  <a:cubicBezTo>
                    <a:pt x="413" y="213"/>
                    <a:pt x="413" y="212"/>
                    <a:pt x="413" y="212"/>
                  </a:cubicBezTo>
                  <a:cubicBezTo>
                    <a:pt x="414" y="212"/>
                    <a:pt x="414" y="212"/>
                    <a:pt x="414" y="212"/>
                  </a:cubicBezTo>
                  <a:cubicBezTo>
                    <a:pt x="414" y="210"/>
                    <a:pt x="416" y="210"/>
                    <a:pt x="416" y="208"/>
                  </a:cubicBezTo>
                  <a:cubicBezTo>
                    <a:pt x="415" y="207"/>
                    <a:pt x="415" y="207"/>
                    <a:pt x="415" y="206"/>
                  </a:cubicBezTo>
                  <a:close/>
                  <a:moveTo>
                    <a:pt x="421" y="111"/>
                  </a:moveTo>
                  <a:cubicBezTo>
                    <a:pt x="421" y="111"/>
                    <a:pt x="421" y="111"/>
                    <a:pt x="421" y="111"/>
                  </a:cubicBezTo>
                  <a:cubicBezTo>
                    <a:pt x="421" y="110"/>
                    <a:pt x="419" y="111"/>
                    <a:pt x="419" y="109"/>
                  </a:cubicBezTo>
                  <a:cubicBezTo>
                    <a:pt x="419" y="109"/>
                    <a:pt x="419" y="108"/>
                    <a:pt x="419" y="108"/>
                  </a:cubicBezTo>
                  <a:cubicBezTo>
                    <a:pt x="419" y="108"/>
                    <a:pt x="419" y="108"/>
                    <a:pt x="418" y="108"/>
                  </a:cubicBezTo>
                  <a:cubicBezTo>
                    <a:pt x="418" y="106"/>
                    <a:pt x="418" y="106"/>
                    <a:pt x="418" y="106"/>
                  </a:cubicBezTo>
                  <a:cubicBezTo>
                    <a:pt x="416" y="107"/>
                    <a:pt x="416" y="105"/>
                    <a:pt x="414" y="104"/>
                  </a:cubicBezTo>
                  <a:cubicBezTo>
                    <a:pt x="413" y="104"/>
                    <a:pt x="412" y="105"/>
                    <a:pt x="412" y="104"/>
                  </a:cubicBezTo>
                  <a:cubicBezTo>
                    <a:pt x="411" y="104"/>
                    <a:pt x="410" y="105"/>
                    <a:pt x="408" y="104"/>
                  </a:cubicBezTo>
                  <a:cubicBezTo>
                    <a:pt x="407" y="105"/>
                    <a:pt x="406" y="106"/>
                    <a:pt x="404" y="106"/>
                  </a:cubicBezTo>
                  <a:cubicBezTo>
                    <a:pt x="403" y="106"/>
                    <a:pt x="403" y="107"/>
                    <a:pt x="402" y="107"/>
                  </a:cubicBezTo>
                  <a:cubicBezTo>
                    <a:pt x="401" y="107"/>
                    <a:pt x="401" y="107"/>
                    <a:pt x="401" y="107"/>
                  </a:cubicBezTo>
                  <a:cubicBezTo>
                    <a:pt x="400" y="107"/>
                    <a:pt x="400" y="107"/>
                    <a:pt x="400" y="107"/>
                  </a:cubicBezTo>
                  <a:cubicBezTo>
                    <a:pt x="400" y="107"/>
                    <a:pt x="400" y="107"/>
                    <a:pt x="399" y="107"/>
                  </a:cubicBezTo>
                  <a:cubicBezTo>
                    <a:pt x="398" y="105"/>
                    <a:pt x="397" y="104"/>
                    <a:pt x="395" y="103"/>
                  </a:cubicBezTo>
                  <a:cubicBezTo>
                    <a:pt x="395" y="103"/>
                    <a:pt x="395" y="103"/>
                    <a:pt x="394" y="103"/>
                  </a:cubicBezTo>
                  <a:cubicBezTo>
                    <a:pt x="394" y="103"/>
                    <a:pt x="393" y="103"/>
                    <a:pt x="392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2" y="103"/>
                    <a:pt x="392" y="103"/>
                    <a:pt x="392" y="103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0" y="103"/>
                  </a:cubicBezTo>
                  <a:cubicBezTo>
                    <a:pt x="390" y="103"/>
                    <a:pt x="389" y="103"/>
                    <a:pt x="389" y="103"/>
                  </a:cubicBezTo>
                  <a:cubicBezTo>
                    <a:pt x="388" y="103"/>
                    <a:pt x="388" y="103"/>
                    <a:pt x="388" y="102"/>
                  </a:cubicBezTo>
                  <a:cubicBezTo>
                    <a:pt x="388" y="101"/>
                    <a:pt x="387" y="101"/>
                    <a:pt x="387" y="100"/>
                  </a:cubicBezTo>
                  <a:cubicBezTo>
                    <a:pt x="385" y="100"/>
                    <a:pt x="384" y="101"/>
                    <a:pt x="383" y="101"/>
                  </a:cubicBezTo>
                  <a:cubicBezTo>
                    <a:pt x="382" y="100"/>
                    <a:pt x="382" y="99"/>
                    <a:pt x="380" y="99"/>
                  </a:cubicBezTo>
                  <a:cubicBezTo>
                    <a:pt x="381" y="98"/>
                    <a:pt x="380" y="98"/>
                    <a:pt x="380" y="98"/>
                  </a:cubicBezTo>
                  <a:cubicBezTo>
                    <a:pt x="379" y="98"/>
                    <a:pt x="379" y="98"/>
                    <a:pt x="379" y="98"/>
                  </a:cubicBezTo>
                  <a:cubicBezTo>
                    <a:pt x="379" y="98"/>
                    <a:pt x="378" y="98"/>
                    <a:pt x="377" y="98"/>
                  </a:cubicBezTo>
                  <a:cubicBezTo>
                    <a:pt x="377" y="99"/>
                    <a:pt x="376" y="99"/>
                    <a:pt x="376" y="99"/>
                  </a:cubicBezTo>
                  <a:cubicBezTo>
                    <a:pt x="376" y="101"/>
                    <a:pt x="373" y="100"/>
                    <a:pt x="372" y="100"/>
                  </a:cubicBezTo>
                  <a:cubicBezTo>
                    <a:pt x="372" y="99"/>
                    <a:pt x="371" y="99"/>
                    <a:pt x="371" y="98"/>
                  </a:cubicBezTo>
                  <a:cubicBezTo>
                    <a:pt x="371" y="91"/>
                    <a:pt x="371" y="91"/>
                    <a:pt x="371" y="91"/>
                  </a:cubicBezTo>
                  <a:cubicBezTo>
                    <a:pt x="371" y="89"/>
                    <a:pt x="370" y="90"/>
                    <a:pt x="370" y="88"/>
                  </a:cubicBezTo>
                  <a:cubicBezTo>
                    <a:pt x="368" y="89"/>
                    <a:pt x="368" y="87"/>
                    <a:pt x="365" y="88"/>
                  </a:cubicBezTo>
                  <a:cubicBezTo>
                    <a:pt x="365" y="87"/>
                    <a:pt x="364" y="86"/>
                    <a:pt x="364" y="85"/>
                  </a:cubicBezTo>
                  <a:cubicBezTo>
                    <a:pt x="363" y="85"/>
                    <a:pt x="362" y="84"/>
                    <a:pt x="361" y="84"/>
                  </a:cubicBezTo>
                  <a:cubicBezTo>
                    <a:pt x="360" y="83"/>
                    <a:pt x="358" y="83"/>
                    <a:pt x="358" y="82"/>
                  </a:cubicBezTo>
                  <a:cubicBezTo>
                    <a:pt x="356" y="82"/>
                    <a:pt x="354" y="81"/>
                    <a:pt x="352" y="82"/>
                  </a:cubicBezTo>
                  <a:cubicBezTo>
                    <a:pt x="351" y="82"/>
                    <a:pt x="352" y="85"/>
                    <a:pt x="351" y="86"/>
                  </a:cubicBezTo>
                  <a:cubicBezTo>
                    <a:pt x="350" y="86"/>
                    <a:pt x="348" y="86"/>
                    <a:pt x="347" y="85"/>
                  </a:cubicBezTo>
                  <a:cubicBezTo>
                    <a:pt x="347" y="85"/>
                    <a:pt x="346" y="86"/>
                    <a:pt x="346" y="85"/>
                  </a:cubicBezTo>
                  <a:cubicBezTo>
                    <a:pt x="345" y="85"/>
                    <a:pt x="345" y="85"/>
                    <a:pt x="345" y="84"/>
                  </a:cubicBezTo>
                  <a:cubicBezTo>
                    <a:pt x="344" y="84"/>
                    <a:pt x="342" y="84"/>
                    <a:pt x="342" y="85"/>
                  </a:cubicBezTo>
                  <a:cubicBezTo>
                    <a:pt x="342" y="85"/>
                    <a:pt x="341" y="84"/>
                    <a:pt x="341" y="84"/>
                  </a:cubicBezTo>
                  <a:cubicBezTo>
                    <a:pt x="341" y="83"/>
                    <a:pt x="339" y="84"/>
                    <a:pt x="339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5" y="83"/>
                    <a:pt x="335" y="82"/>
                    <a:pt x="335" y="82"/>
                  </a:cubicBezTo>
                  <a:cubicBezTo>
                    <a:pt x="335" y="82"/>
                    <a:pt x="334" y="82"/>
                    <a:pt x="334" y="83"/>
                  </a:cubicBezTo>
                  <a:cubicBezTo>
                    <a:pt x="333" y="82"/>
                    <a:pt x="332" y="82"/>
                    <a:pt x="332" y="82"/>
                  </a:cubicBezTo>
                  <a:cubicBezTo>
                    <a:pt x="332" y="81"/>
                    <a:pt x="331" y="81"/>
                    <a:pt x="331" y="81"/>
                  </a:cubicBezTo>
                  <a:cubicBezTo>
                    <a:pt x="330" y="80"/>
                    <a:pt x="329" y="79"/>
                    <a:pt x="328" y="79"/>
                  </a:cubicBezTo>
                  <a:cubicBezTo>
                    <a:pt x="328" y="78"/>
                    <a:pt x="328" y="77"/>
                    <a:pt x="327" y="77"/>
                  </a:cubicBezTo>
                  <a:cubicBezTo>
                    <a:pt x="327" y="77"/>
                    <a:pt x="326" y="78"/>
                    <a:pt x="326" y="78"/>
                  </a:cubicBezTo>
                  <a:cubicBezTo>
                    <a:pt x="325" y="77"/>
                    <a:pt x="321" y="79"/>
                    <a:pt x="321" y="78"/>
                  </a:cubicBezTo>
                  <a:cubicBezTo>
                    <a:pt x="320" y="78"/>
                    <a:pt x="321" y="78"/>
                    <a:pt x="321" y="78"/>
                  </a:cubicBezTo>
                  <a:cubicBezTo>
                    <a:pt x="320" y="77"/>
                    <a:pt x="320" y="78"/>
                    <a:pt x="319" y="78"/>
                  </a:cubicBezTo>
                  <a:cubicBezTo>
                    <a:pt x="319" y="78"/>
                    <a:pt x="319" y="77"/>
                    <a:pt x="319" y="77"/>
                  </a:cubicBezTo>
                  <a:cubicBezTo>
                    <a:pt x="318" y="77"/>
                    <a:pt x="317" y="77"/>
                    <a:pt x="317" y="76"/>
                  </a:cubicBezTo>
                  <a:cubicBezTo>
                    <a:pt x="317" y="76"/>
                    <a:pt x="317" y="76"/>
                    <a:pt x="317" y="76"/>
                  </a:cubicBezTo>
                  <a:cubicBezTo>
                    <a:pt x="316" y="76"/>
                    <a:pt x="316" y="76"/>
                    <a:pt x="316" y="75"/>
                  </a:cubicBezTo>
                  <a:cubicBezTo>
                    <a:pt x="316" y="75"/>
                    <a:pt x="315" y="75"/>
                    <a:pt x="315" y="75"/>
                  </a:cubicBezTo>
                  <a:cubicBezTo>
                    <a:pt x="315" y="74"/>
                    <a:pt x="315" y="73"/>
                    <a:pt x="315" y="73"/>
                  </a:cubicBezTo>
                  <a:cubicBezTo>
                    <a:pt x="313" y="72"/>
                    <a:pt x="312" y="71"/>
                    <a:pt x="310" y="71"/>
                  </a:cubicBezTo>
                  <a:cubicBezTo>
                    <a:pt x="309" y="70"/>
                    <a:pt x="309" y="69"/>
                    <a:pt x="308" y="68"/>
                  </a:cubicBezTo>
                  <a:cubicBezTo>
                    <a:pt x="308" y="68"/>
                    <a:pt x="307" y="68"/>
                    <a:pt x="307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7" y="67"/>
                    <a:pt x="306" y="68"/>
                    <a:pt x="306" y="68"/>
                  </a:cubicBezTo>
                  <a:cubicBezTo>
                    <a:pt x="306" y="67"/>
                    <a:pt x="305" y="67"/>
                    <a:pt x="305" y="67"/>
                  </a:cubicBezTo>
                  <a:cubicBezTo>
                    <a:pt x="305" y="67"/>
                    <a:pt x="305" y="66"/>
                    <a:pt x="305" y="66"/>
                  </a:cubicBezTo>
                  <a:cubicBezTo>
                    <a:pt x="304" y="66"/>
                    <a:pt x="303" y="67"/>
                    <a:pt x="303" y="66"/>
                  </a:cubicBezTo>
                  <a:cubicBezTo>
                    <a:pt x="303" y="66"/>
                    <a:pt x="303" y="66"/>
                    <a:pt x="303" y="66"/>
                  </a:cubicBezTo>
                  <a:cubicBezTo>
                    <a:pt x="302" y="66"/>
                    <a:pt x="302" y="65"/>
                    <a:pt x="301" y="65"/>
                  </a:cubicBezTo>
                  <a:cubicBezTo>
                    <a:pt x="300" y="65"/>
                    <a:pt x="301" y="66"/>
                    <a:pt x="299" y="66"/>
                  </a:cubicBezTo>
                  <a:cubicBezTo>
                    <a:pt x="298" y="66"/>
                    <a:pt x="298" y="65"/>
                    <a:pt x="297" y="65"/>
                  </a:cubicBezTo>
                  <a:cubicBezTo>
                    <a:pt x="296" y="61"/>
                    <a:pt x="300" y="62"/>
                    <a:pt x="299" y="58"/>
                  </a:cubicBezTo>
                  <a:cubicBezTo>
                    <a:pt x="299" y="57"/>
                    <a:pt x="298" y="58"/>
                    <a:pt x="297" y="57"/>
                  </a:cubicBezTo>
                  <a:cubicBezTo>
                    <a:pt x="296" y="57"/>
                    <a:pt x="295" y="57"/>
                    <a:pt x="294" y="57"/>
                  </a:cubicBezTo>
                  <a:cubicBezTo>
                    <a:pt x="294" y="56"/>
                    <a:pt x="293" y="55"/>
                    <a:pt x="292" y="55"/>
                  </a:cubicBezTo>
                  <a:cubicBezTo>
                    <a:pt x="292" y="52"/>
                    <a:pt x="292" y="52"/>
                    <a:pt x="291" y="51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1"/>
                    <a:pt x="288" y="51"/>
                  </a:cubicBezTo>
                  <a:cubicBezTo>
                    <a:pt x="287" y="51"/>
                    <a:pt x="286" y="51"/>
                    <a:pt x="286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4"/>
                    <a:pt x="281" y="50"/>
                    <a:pt x="281" y="52"/>
                  </a:cubicBezTo>
                  <a:cubicBezTo>
                    <a:pt x="280" y="52"/>
                    <a:pt x="279" y="51"/>
                    <a:pt x="277" y="51"/>
                  </a:cubicBezTo>
                  <a:cubicBezTo>
                    <a:pt x="276" y="50"/>
                    <a:pt x="276" y="49"/>
                    <a:pt x="274" y="50"/>
                  </a:cubicBezTo>
                  <a:cubicBezTo>
                    <a:pt x="274" y="49"/>
                    <a:pt x="273" y="49"/>
                    <a:pt x="272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3" y="47"/>
                    <a:pt x="271" y="47"/>
                    <a:pt x="270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69" y="46"/>
                    <a:pt x="269" y="45"/>
                    <a:pt x="267" y="46"/>
                  </a:cubicBezTo>
                  <a:cubicBezTo>
                    <a:pt x="267" y="44"/>
                    <a:pt x="266" y="44"/>
                    <a:pt x="265" y="43"/>
                  </a:cubicBezTo>
                  <a:cubicBezTo>
                    <a:pt x="262" y="43"/>
                    <a:pt x="260" y="44"/>
                    <a:pt x="258" y="45"/>
                  </a:cubicBezTo>
                  <a:cubicBezTo>
                    <a:pt x="258" y="45"/>
                    <a:pt x="258" y="46"/>
                    <a:pt x="258" y="45"/>
                  </a:cubicBezTo>
                  <a:cubicBezTo>
                    <a:pt x="257" y="45"/>
                    <a:pt x="257" y="45"/>
                    <a:pt x="256" y="45"/>
                  </a:cubicBezTo>
                  <a:cubicBezTo>
                    <a:pt x="256" y="44"/>
                    <a:pt x="255" y="44"/>
                    <a:pt x="254" y="44"/>
                  </a:cubicBezTo>
                  <a:cubicBezTo>
                    <a:pt x="254" y="43"/>
                    <a:pt x="253" y="43"/>
                    <a:pt x="252" y="42"/>
                  </a:cubicBezTo>
                  <a:cubicBezTo>
                    <a:pt x="252" y="42"/>
                    <a:pt x="252" y="42"/>
                    <a:pt x="251" y="42"/>
                  </a:cubicBezTo>
                  <a:cubicBezTo>
                    <a:pt x="251" y="42"/>
                    <a:pt x="251" y="41"/>
                    <a:pt x="250" y="41"/>
                  </a:cubicBezTo>
                  <a:cubicBezTo>
                    <a:pt x="249" y="40"/>
                    <a:pt x="249" y="39"/>
                    <a:pt x="248" y="38"/>
                  </a:cubicBezTo>
                  <a:cubicBezTo>
                    <a:pt x="248" y="38"/>
                    <a:pt x="247" y="38"/>
                    <a:pt x="247" y="37"/>
                  </a:cubicBezTo>
                  <a:cubicBezTo>
                    <a:pt x="246" y="37"/>
                    <a:pt x="245" y="36"/>
                    <a:pt x="244" y="37"/>
                  </a:cubicBezTo>
                  <a:cubicBezTo>
                    <a:pt x="244" y="37"/>
                    <a:pt x="244" y="37"/>
                    <a:pt x="243" y="37"/>
                  </a:cubicBezTo>
                  <a:cubicBezTo>
                    <a:pt x="243" y="37"/>
                    <a:pt x="241" y="37"/>
                    <a:pt x="242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0" y="39"/>
                    <a:pt x="241" y="38"/>
                  </a:cubicBezTo>
                  <a:cubicBezTo>
                    <a:pt x="241" y="38"/>
                    <a:pt x="241" y="38"/>
                    <a:pt x="241" y="37"/>
                  </a:cubicBezTo>
                  <a:cubicBezTo>
                    <a:pt x="240" y="37"/>
                    <a:pt x="239" y="37"/>
                    <a:pt x="238" y="37"/>
                  </a:cubicBezTo>
                  <a:cubicBezTo>
                    <a:pt x="238" y="37"/>
                    <a:pt x="237" y="37"/>
                    <a:pt x="237" y="37"/>
                  </a:cubicBezTo>
                  <a:cubicBezTo>
                    <a:pt x="236" y="37"/>
                    <a:pt x="236" y="37"/>
                    <a:pt x="236" y="37"/>
                  </a:cubicBezTo>
                  <a:cubicBezTo>
                    <a:pt x="235" y="37"/>
                    <a:pt x="235" y="37"/>
                    <a:pt x="234" y="37"/>
                  </a:cubicBezTo>
                  <a:cubicBezTo>
                    <a:pt x="233" y="37"/>
                    <a:pt x="233" y="38"/>
                    <a:pt x="232" y="38"/>
                  </a:cubicBezTo>
                  <a:cubicBezTo>
                    <a:pt x="229" y="37"/>
                    <a:pt x="226" y="38"/>
                    <a:pt x="224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20" y="36"/>
                    <a:pt x="219" y="36"/>
                    <a:pt x="219" y="36"/>
                  </a:cubicBezTo>
                  <a:cubicBezTo>
                    <a:pt x="219" y="35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4"/>
                    <a:pt x="217" y="33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3" y="32"/>
                    <a:pt x="213" y="31"/>
                    <a:pt x="212" y="31"/>
                  </a:cubicBezTo>
                  <a:cubicBezTo>
                    <a:pt x="212" y="31"/>
                    <a:pt x="212" y="31"/>
                    <a:pt x="211" y="31"/>
                  </a:cubicBezTo>
                  <a:cubicBezTo>
                    <a:pt x="211" y="31"/>
                    <a:pt x="210" y="30"/>
                    <a:pt x="210" y="30"/>
                  </a:cubicBezTo>
                  <a:cubicBezTo>
                    <a:pt x="209" y="30"/>
                    <a:pt x="209" y="30"/>
                    <a:pt x="209" y="29"/>
                  </a:cubicBezTo>
                  <a:cubicBezTo>
                    <a:pt x="208" y="29"/>
                    <a:pt x="208" y="29"/>
                    <a:pt x="207" y="29"/>
                  </a:cubicBezTo>
                  <a:cubicBezTo>
                    <a:pt x="207" y="29"/>
                    <a:pt x="207" y="29"/>
                    <a:pt x="206" y="29"/>
                  </a:cubicBezTo>
                  <a:cubicBezTo>
                    <a:pt x="206" y="28"/>
                    <a:pt x="205" y="29"/>
                    <a:pt x="205" y="28"/>
                  </a:cubicBezTo>
                  <a:cubicBezTo>
                    <a:pt x="205" y="28"/>
                    <a:pt x="205" y="28"/>
                    <a:pt x="205" y="27"/>
                  </a:cubicBezTo>
                  <a:cubicBezTo>
                    <a:pt x="205" y="28"/>
                    <a:pt x="205" y="27"/>
                    <a:pt x="205" y="27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4" y="27"/>
                    <a:pt x="204" y="26"/>
                    <a:pt x="204" y="26"/>
                  </a:cubicBezTo>
                  <a:cubicBezTo>
                    <a:pt x="204" y="26"/>
                    <a:pt x="203" y="26"/>
                    <a:pt x="203" y="26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3" y="25"/>
                    <a:pt x="202" y="25"/>
                    <a:pt x="201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3"/>
                    <a:pt x="199" y="24"/>
                    <a:pt x="198" y="24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196" y="24"/>
                    <a:pt x="195" y="23"/>
                    <a:pt x="194" y="23"/>
                  </a:cubicBezTo>
                  <a:cubicBezTo>
                    <a:pt x="193" y="20"/>
                    <a:pt x="191" y="18"/>
                    <a:pt x="189" y="17"/>
                  </a:cubicBezTo>
                  <a:cubicBezTo>
                    <a:pt x="188" y="17"/>
                    <a:pt x="189" y="18"/>
                    <a:pt x="188" y="18"/>
                  </a:cubicBezTo>
                  <a:cubicBezTo>
                    <a:pt x="185" y="18"/>
                    <a:pt x="186" y="20"/>
                    <a:pt x="183" y="19"/>
                  </a:cubicBezTo>
                  <a:cubicBezTo>
                    <a:pt x="181" y="20"/>
                    <a:pt x="181" y="18"/>
                    <a:pt x="180" y="18"/>
                  </a:cubicBezTo>
                  <a:cubicBezTo>
                    <a:pt x="177" y="18"/>
                    <a:pt x="175" y="17"/>
                    <a:pt x="173" y="17"/>
                  </a:cubicBezTo>
                  <a:cubicBezTo>
                    <a:pt x="173" y="17"/>
                    <a:pt x="172" y="17"/>
                    <a:pt x="172" y="17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1" y="17"/>
                    <a:pt x="171" y="16"/>
                    <a:pt x="169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7" y="16"/>
                    <a:pt x="167" y="15"/>
                    <a:pt x="166" y="15"/>
                  </a:cubicBezTo>
                  <a:cubicBezTo>
                    <a:pt x="165" y="15"/>
                    <a:pt x="165" y="15"/>
                    <a:pt x="165" y="15"/>
                  </a:cubicBezTo>
                  <a:cubicBezTo>
                    <a:pt x="165" y="15"/>
                    <a:pt x="165" y="15"/>
                    <a:pt x="164" y="15"/>
                  </a:cubicBezTo>
                  <a:cubicBezTo>
                    <a:pt x="163" y="15"/>
                    <a:pt x="163" y="14"/>
                    <a:pt x="162" y="14"/>
                  </a:cubicBezTo>
                  <a:cubicBezTo>
                    <a:pt x="160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3"/>
                    <a:pt x="154" y="13"/>
                    <a:pt x="154" y="13"/>
                  </a:cubicBezTo>
                  <a:cubicBezTo>
                    <a:pt x="154" y="12"/>
                    <a:pt x="153" y="12"/>
                    <a:pt x="153" y="11"/>
                  </a:cubicBezTo>
                  <a:cubicBezTo>
                    <a:pt x="152" y="11"/>
                    <a:pt x="152" y="10"/>
                    <a:pt x="152" y="10"/>
                  </a:cubicBezTo>
                  <a:cubicBezTo>
                    <a:pt x="152" y="9"/>
                    <a:pt x="152" y="7"/>
                    <a:pt x="151" y="7"/>
                  </a:cubicBezTo>
                  <a:cubicBezTo>
                    <a:pt x="151" y="5"/>
                    <a:pt x="149" y="6"/>
                    <a:pt x="149" y="4"/>
                  </a:cubicBezTo>
                  <a:cubicBezTo>
                    <a:pt x="148" y="4"/>
                    <a:pt x="148" y="4"/>
                    <a:pt x="147" y="4"/>
                  </a:cubicBezTo>
                  <a:cubicBezTo>
                    <a:pt x="146" y="4"/>
                    <a:pt x="146" y="4"/>
                    <a:pt x="146" y="5"/>
                  </a:cubicBezTo>
                  <a:cubicBezTo>
                    <a:pt x="145" y="5"/>
                    <a:pt x="146" y="4"/>
                    <a:pt x="145" y="4"/>
                  </a:cubicBezTo>
                  <a:cubicBezTo>
                    <a:pt x="145" y="4"/>
                    <a:pt x="145" y="4"/>
                    <a:pt x="144" y="4"/>
                  </a:cubicBezTo>
                  <a:cubicBezTo>
                    <a:pt x="144" y="3"/>
                    <a:pt x="144" y="3"/>
                    <a:pt x="144" y="2"/>
                  </a:cubicBezTo>
                  <a:cubicBezTo>
                    <a:pt x="144" y="2"/>
                    <a:pt x="144" y="1"/>
                    <a:pt x="144" y="1"/>
                  </a:cubicBezTo>
                  <a:cubicBezTo>
                    <a:pt x="144" y="1"/>
                    <a:pt x="144" y="1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3"/>
                    <a:pt x="141" y="1"/>
                    <a:pt x="141" y="2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0" y="3"/>
                    <a:pt x="139" y="3"/>
                    <a:pt x="138" y="3"/>
                  </a:cubicBezTo>
                  <a:cubicBezTo>
                    <a:pt x="138" y="2"/>
                    <a:pt x="139" y="1"/>
                    <a:pt x="140" y="0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37" y="1"/>
                    <a:pt x="136" y="1"/>
                    <a:pt x="136" y="1"/>
                  </a:cubicBezTo>
                  <a:cubicBezTo>
                    <a:pt x="135" y="0"/>
                    <a:pt x="134" y="2"/>
                    <a:pt x="134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3"/>
                    <a:pt x="132" y="3"/>
                    <a:pt x="132" y="3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1" y="3"/>
                    <a:pt x="130" y="4"/>
                    <a:pt x="129" y="4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28" y="5"/>
                    <a:pt x="127" y="4"/>
                    <a:pt x="126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4" y="6"/>
                    <a:pt x="124" y="7"/>
                    <a:pt x="124" y="7"/>
                  </a:cubicBezTo>
                  <a:cubicBezTo>
                    <a:pt x="124" y="9"/>
                    <a:pt x="127" y="11"/>
                    <a:pt x="126" y="13"/>
                  </a:cubicBezTo>
                  <a:cubicBezTo>
                    <a:pt x="125" y="13"/>
                    <a:pt x="126" y="12"/>
                    <a:pt x="125" y="12"/>
                  </a:cubicBezTo>
                  <a:cubicBezTo>
                    <a:pt x="125" y="11"/>
                    <a:pt x="125" y="12"/>
                    <a:pt x="125" y="12"/>
                  </a:cubicBezTo>
                  <a:cubicBezTo>
                    <a:pt x="124" y="11"/>
                    <a:pt x="124" y="11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1"/>
                    <a:pt x="123" y="11"/>
                    <a:pt x="122" y="11"/>
                  </a:cubicBezTo>
                  <a:cubicBezTo>
                    <a:pt x="122" y="11"/>
                    <a:pt x="122" y="12"/>
                    <a:pt x="122" y="12"/>
                  </a:cubicBezTo>
                  <a:cubicBezTo>
                    <a:pt x="121" y="12"/>
                    <a:pt x="121" y="11"/>
                    <a:pt x="121" y="10"/>
                  </a:cubicBezTo>
                  <a:cubicBezTo>
                    <a:pt x="121" y="11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1"/>
                    <a:pt x="118" y="11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4" y="11"/>
                    <a:pt x="112" y="12"/>
                  </a:cubicBezTo>
                  <a:cubicBezTo>
                    <a:pt x="112" y="11"/>
                    <a:pt x="111" y="11"/>
                    <a:pt x="111" y="10"/>
                  </a:cubicBezTo>
                  <a:cubicBezTo>
                    <a:pt x="110" y="10"/>
                    <a:pt x="109" y="10"/>
                    <a:pt x="109" y="9"/>
                  </a:cubicBezTo>
                  <a:cubicBezTo>
                    <a:pt x="108" y="9"/>
                    <a:pt x="108" y="11"/>
                    <a:pt x="107" y="10"/>
                  </a:cubicBezTo>
                  <a:cubicBezTo>
                    <a:pt x="105" y="10"/>
                    <a:pt x="105" y="12"/>
                    <a:pt x="103" y="13"/>
                  </a:cubicBezTo>
                  <a:cubicBezTo>
                    <a:pt x="102" y="13"/>
                    <a:pt x="101" y="12"/>
                    <a:pt x="100" y="12"/>
                  </a:cubicBezTo>
                  <a:cubicBezTo>
                    <a:pt x="99" y="12"/>
                    <a:pt x="100" y="13"/>
                    <a:pt x="10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5"/>
                    <a:pt x="98" y="16"/>
                    <a:pt x="97" y="15"/>
                  </a:cubicBezTo>
                  <a:cubicBezTo>
                    <a:pt x="97" y="15"/>
                    <a:pt x="97" y="15"/>
                    <a:pt x="96" y="15"/>
                  </a:cubicBezTo>
                  <a:cubicBezTo>
                    <a:pt x="96" y="16"/>
                    <a:pt x="96" y="17"/>
                    <a:pt x="95" y="17"/>
                  </a:cubicBezTo>
                  <a:cubicBezTo>
                    <a:pt x="95" y="18"/>
                    <a:pt x="95" y="19"/>
                    <a:pt x="95" y="20"/>
                  </a:cubicBezTo>
                  <a:cubicBezTo>
                    <a:pt x="94" y="20"/>
                    <a:pt x="95" y="22"/>
                    <a:pt x="93" y="22"/>
                  </a:cubicBezTo>
                  <a:cubicBezTo>
                    <a:pt x="94" y="24"/>
                    <a:pt x="95" y="21"/>
                    <a:pt x="97" y="22"/>
                  </a:cubicBezTo>
                  <a:cubicBezTo>
                    <a:pt x="97" y="23"/>
                    <a:pt x="97" y="25"/>
                    <a:pt x="98" y="26"/>
                  </a:cubicBezTo>
                  <a:cubicBezTo>
                    <a:pt x="96" y="27"/>
                    <a:pt x="98" y="27"/>
                    <a:pt x="97" y="29"/>
                  </a:cubicBezTo>
                  <a:cubicBezTo>
                    <a:pt x="98" y="30"/>
                    <a:pt x="99" y="29"/>
                    <a:pt x="100" y="29"/>
                  </a:cubicBezTo>
                  <a:cubicBezTo>
                    <a:pt x="100" y="29"/>
                    <a:pt x="101" y="28"/>
                    <a:pt x="101" y="29"/>
                  </a:cubicBezTo>
                  <a:cubicBezTo>
                    <a:pt x="101" y="30"/>
                    <a:pt x="101" y="31"/>
                    <a:pt x="100" y="31"/>
                  </a:cubicBezTo>
                  <a:cubicBezTo>
                    <a:pt x="100" y="31"/>
                    <a:pt x="100" y="32"/>
                    <a:pt x="99" y="32"/>
                  </a:cubicBezTo>
                  <a:cubicBezTo>
                    <a:pt x="98" y="34"/>
                    <a:pt x="98" y="35"/>
                    <a:pt x="98" y="37"/>
                  </a:cubicBezTo>
                  <a:cubicBezTo>
                    <a:pt x="99" y="37"/>
                    <a:pt x="99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2" y="37"/>
                    <a:pt x="102" y="35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4"/>
                    <a:pt x="103" y="34"/>
                    <a:pt x="104" y="34"/>
                  </a:cubicBezTo>
                  <a:cubicBezTo>
                    <a:pt x="105" y="34"/>
                    <a:pt x="105" y="35"/>
                    <a:pt x="105" y="36"/>
                  </a:cubicBezTo>
                  <a:cubicBezTo>
                    <a:pt x="105" y="36"/>
                    <a:pt x="104" y="36"/>
                    <a:pt x="104" y="36"/>
                  </a:cubicBezTo>
                  <a:cubicBezTo>
                    <a:pt x="104" y="36"/>
                    <a:pt x="104" y="36"/>
                    <a:pt x="104" y="37"/>
                  </a:cubicBezTo>
                  <a:cubicBezTo>
                    <a:pt x="103" y="37"/>
                    <a:pt x="103" y="38"/>
                    <a:pt x="102" y="39"/>
                  </a:cubicBezTo>
                  <a:cubicBezTo>
                    <a:pt x="102" y="40"/>
                    <a:pt x="100" y="40"/>
                    <a:pt x="100" y="41"/>
                  </a:cubicBezTo>
                  <a:cubicBezTo>
                    <a:pt x="100" y="41"/>
                    <a:pt x="101" y="41"/>
                    <a:pt x="101" y="42"/>
                  </a:cubicBezTo>
                  <a:cubicBezTo>
                    <a:pt x="101" y="42"/>
                    <a:pt x="101" y="42"/>
                    <a:pt x="101" y="43"/>
                  </a:cubicBezTo>
                  <a:cubicBezTo>
                    <a:pt x="103" y="43"/>
                    <a:pt x="103" y="43"/>
                    <a:pt x="103" y="44"/>
                  </a:cubicBezTo>
                  <a:cubicBezTo>
                    <a:pt x="104" y="46"/>
                    <a:pt x="102" y="45"/>
                    <a:pt x="101" y="45"/>
                  </a:cubicBezTo>
                  <a:cubicBezTo>
                    <a:pt x="100" y="46"/>
                    <a:pt x="99" y="46"/>
                    <a:pt x="99" y="47"/>
                  </a:cubicBezTo>
                  <a:cubicBezTo>
                    <a:pt x="99" y="49"/>
                    <a:pt x="101" y="48"/>
                    <a:pt x="102" y="48"/>
                  </a:cubicBezTo>
                  <a:cubicBezTo>
                    <a:pt x="102" y="46"/>
                    <a:pt x="105" y="48"/>
                    <a:pt x="105" y="47"/>
                  </a:cubicBezTo>
                  <a:cubicBezTo>
                    <a:pt x="106" y="47"/>
                    <a:pt x="106" y="48"/>
                    <a:pt x="105" y="48"/>
                  </a:cubicBezTo>
                  <a:cubicBezTo>
                    <a:pt x="105" y="48"/>
                    <a:pt x="104" y="48"/>
                    <a:pt x="104" y="48"/>
                  </a:cubicBezTo>
                  <a:cubicBezTo>
                    <a:pt x="104" y="49"/>
                    <a:pt x="103" y="50"/>
                    <a:pt x="102" y="50"/>
                  </a:cubicBezTo>
                  <a:cubicBezTo>
                    <a:pt x="100" y="50"/>
                    <a:pt x="100" y="52"/>
                    <a:pt x="99" y="53"/>
                  </a:cubicBezTo>
                  <a:cubicBezTo>
                    <a:pt x="98" y="53"/>
                    <a:pt x="98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7"/>
                    <a:pt x="95" y="57"/>
                    <a:pt x="95" y="57"/>
                  </a:cubicBezTo>
                  <a:cubicBezTo>
                    <a:pt x="95" y="59"/>
                    <a:pt x="95" y="60"/>
                    <a:pt x="95" y="61"/>
                  </a:cubicBezTo>
                  <a:cubicBezTo>
                    <a:pt x="96" y="61"/>
                    <a:pt x="96" y="60"/>
                    <a:pt x="97" y="59"/>
                  </a:cubicBezTo>
                  <a:cubicBezTo>
                    <a:pt x="99" y="60"/>
                    <a:pt x="98" y="58"/>
                    <a:pt x="100" y="58"/>
                  </a:cubicBezTo>
                  <a:cubicBezTo>
                    <a:pt x="100" y="58"/>
                    <a:pt x="100" y="57"/>
                    <a:pt x="100" y="57"/>
                  </a:cubicBezTo>
                  <a:cubicBezTo>
                    <a:pt x="101" y="57"/>
                    <a:pt x="101" y="57"/>
                    <a:pt x="102" y="56"/>
                  </a:cubicBezTo>
                  <a:cubicBezTo>
                    <a:pt x="103" y="56"/>
                    <a:pt x="105" y="57"/>
                    <a:pt x="106" y="56"/>
                  </a:cubicBezTo>
                  <a:cubicBezTo>
                    <a:pt x="106" y="56"/>
                    <a:pt x="106" y="56"/>
                    <a:pt x="107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9" y="57"/>
                    <a:pt x="110" y="56"/>
                    <a:pt x="111" y="56"/>
                  </a:cubicBezTo>
                  <a:cubicBezTo>
                    <a:pt x="112" y="56"/>
                    <a:pt x="112" y="55"/>
                    <a:pt x="114" y="55"/>
                  </a:cubicBezTo>
                  <a:cubicBezTo>
                    <a:pt x="114" y="56"/>
                    <a:pt x="115" y="56"/>
                    <a:pt x="115" y="56"/>
                  </a:cubicBezTo>
                  <a:cubicBezTo>
                    <a:pt x="115" y="56"/>
                    <a:pt x="115" y="57"/>
                    <a:pt x="116" y="57"/>
                  </a:cubicBezTo>
                  <a:cubicBezTo>
                    <a:pt x="117" y="58"/>
                    <a:pt x="117" y="59"/>
                    <a:pt x="117" y="59"/>
                  </a:cubicBezTo>
                  <a:cubicBezTo>
                    <a:pt x="117" y="60"/>
                    <a:pt x="117" y="61"/>
                    <a:pt x="117" y="62"/>
                  </a:cubicBezTo>
                  <a:cubicBezTo>
                    <a:pt x="117" y="63"/>
                    <a:pt x="115" y="63"/>
                    <a:pt x="114" y="64"/>
                  </a:cubicBezTo>
                  <a:cubicBezTo>
                    <a:pt x="114" y="65"/>
                    <a:pt x="114" y="67"/>
                    <a:pt x="114" y="68"/>
                  </a:cubicBezTo>
                  <a:cubicBezTo>
                    <a:pt x="114" y="68"/>
                    <a:pt x="115" y="68"/>
                    <a:pt x="115" y="68"/>
                  </a:cubicBezTo>
                  <a:cubicBezTo>
                    <a:pt x="117" y="67"/>
                    <a:pt x="117" y="65"/>
                    <a:pt x="121" y="65"/>
                  </a:cubicBezTo>
                  <a:cubicBezTo>
                    <a:pt x="121" y="66"/>
                    <a:pt x="122" y="67"/>
                    <a:pt x="121" y="68"/>
                  </a:cubicBezTo>
                  <a:cubicBezTo>
                    <a:pt x="124" y="68"/>
                    <a:pt x="126" y="68"/>
                    <a:pt x="128" y="69"/>
                  </a:cubicBezTo>
                  <a:cubicBezTo>
                    <a:pt x="128" y="70"/>
                    <a:pt x="129" y="70"/>
                    <a:pt x="129" y="71"/>
                  </a:cubicBezTo>
                  <a:cubicBezTo>
                    <a:pt x="130" y="71"/>
                    <a:pt x="131" y="71"/>
                    <a:pt x="132" y="71"/>
                  </a:cubicBezTo>
                  <a:cubicBezTo>
                    <a:pt x="132" y="72"/>
                    <a:pt x="132" y="73"/>
                    <a:pt x="134" y="73"/>
                  </a:cubicBezTo>
                  <a:cubicBezTo>
                    <a:pt x="135" y="72"/>
                    <a:pt x="136" y="72"/>
                    <a:pt x="138" y="72"/>
                  </a:cubicBezTo>
                  <a:cubicBezTo>
                    <a:pt x="138" y="71"/>
                    <a:pt x="138" y="71"/>
                    <a:pt x="138" y="7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69"/>
                    <a:pt x="138" y="68"/>
                    <a:pt x="139" y="68"/>
                  </a:cubicBezTo>
                  <a:cubicBezTo>
                    <a:pt x="141" y="69"/>
                    <a:pt x="143" y="69"/>
                    <a:pt x="145" y="70"/>
                  </a:cubicBezTo>
                  <a:cubicBezTo>
                    <a:pt x="146" y="70"/>
                    <a:pt x="146" y="72"/>
                    <a:pt x="147" y="72"/>
                  </a:cubicBezTo>
                  <a:cubicBezTo>
                    <a:pt x="148" y="72"/>
                    <a:pt x="148" y="70"/>
                    <a:pt x="150" y="71"/>
                  </a:cubicBezTo>
                  <a:cubicBezTo>
                    <a:pt x="150" y="71"/>
                    <a:pt x="150" y="72"/>
                    <a:pt x="151" y="71"/>
                  </a:cubicBezTo>
                  <a:cubicBezTo>
                    <a:pt x="151" y="72"/>
                    <a:pt x="151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4" y="73"/>
                    <a:pt x="155" y="73"/>
                    <a:pt x="156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6" y="74"/>
                    <a:pt x="156" y="75"/>
                    <a:pt x="156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7" y="77"/>
                    <a:pt x="157" y="78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6" y="79"/>
                    <a:pt x="155" y="80"/>
                    <a:pt x="156" y="81"/>
                  </a:cubicBezTo>
                  <a:cubicBezTo>
                    <a:pt x="156" y="81"/>
                    <a:pt x="156" y="81"/>
                    <a:pt x="156" y="82"/>
                  </a:cubicBezTo>
                  <a:cubicBezTo>
                    <a:pt x="156" y="82"/>
                    <a:pt x="156" y="82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5" y="83"/>
                    <a:pt x="156" y="84"/>
                    <a:pt x="155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5"/>
                    <a:pt x="160" y="86"/>
                    <a:pt x="161" y="86"/>
                  </a:cubicBezTo>
                  <a:cubicBezTo>
                    <a:pt x="162" y="88"/>
                    <a:pt x="164" y="88"/>
                    <a:pt x="163" y="91"/>
                  </a:cubicBezTo>
                  <a:cubicBezTo>
                    <a:pt x="163" y="92"/>
                    <a:pt x="162" y="92"/>
                    <a:pt x="162" y="93"/>
                  </a:cubicBezTo>
                  <a:cubicBezTo>
                    <a:pt x="161" y="93"/>
                    <a:pt x="161" y="94"/>
                    <a:pt x="159" y="94"/>
                  </a:cubicBezTo>
                  <a:cubicBezTo>
                    <a:pt x="158" y="96"/>
                    <a:pt x="157" y="97"/>
                    <a:pt x="155" y="98"/>
                  </a:cubicBezTo>
                  <a:cubicBezTo>
                    <a:pt x="155" y="98"/>
                    <a:pt x="155" y="99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3" y="99"/>
                    <a:pt x="153" y="99"/>
                    <a:pt x="153" y="99"/>
                  </a:cubicBezTo>
                  <a:cubicBezTo>
                    <a:pt x="153" y="99"/>
                    <a:pt x="153" y="99"/>
                    <a:pt x="153" y="100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49" y="100"/>
                    <a:pt x="149" y="101"/>
                  </a:cubicBezTo>
                  <a:cubicBezTo>
                    <a:pt x="149" y="101"/>
                    <a:pt x="148" y="101"/>
                    <a:pt x="148" y="101"/>
                  </a:cubicBezTo>
                  <a:cubicBezTo>
                    <a:pt x="148" y="101"/>
                    <a:pt x="147" y="102"/>
                    <a:pt x="146" y="103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46" y="103"/>
                    <a:pt x="146" y="103"/>
                    <a:pt x="146" y="103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4"/>
                    <a:pt x="145" y="105"/>
                    <a:pt x="145" y="105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45" y="105"/>
                    <a:pt x="144" y="105"/>
                    <a:pt x="144" y="105"/>
                  </a:cubicBezTo>
                  <a:cubicBezTo>
                    <a:pt x="144" y="106"/>
                    <a:pt x="143" y="107"/>
                    <a:pt x="142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8"/>
                  </a:cubicBezTo>
                  <a:cubicBezTo>
                    <a:pt x="140" y="108"/>
                    <a:pt x="140" y="109"/>
                    <a:pt x="140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0" y="110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1" y="112"/>
                    <a:pt x="141" y="113"/>
                    <a:pt x="141" y="113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41" y="113"/>
                    <a:pt x="141" y="114"/>
                    <a:pt x="141" y="114"/>
                  </a:cubicBezTo>
                  <a:cubicBezTo>
                    <a:pt x="140" y="114"/>
                    <a:pt x="141" y="116"/>
                    <a:pt x="140" y="11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6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8"/>
                    <a:pt x="140" y="118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20"/>
                    <a:pt x="140" y="120"/>
                    <a:pt x="139" y="121"/>
                  </a:cubicBezTo>
                  <a:cubicBezTo>
                    <a:pt x="139" y="121"/>
                    <a:pt x="139" y="121"/>
                    <a:pt x="139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9" y="122"/>
                    <a:pt x="139" y="122"/>
                    <a:pt x="139" y="123"/>
                  </a:cubicBezTo>
                  <a:cubicBezTo>
                    <a:pt x="139" y="123"/>
                    <a:pt x="139" y="123"/>
                    <a:pt x="139" y="123"/>
                  </a:cubicBezTo>
                  <a:cubicBezTo>
                    <a:pt x="139" y="123"/>
                    <a:pt x="139" y="123"/>
                    <a:pt x="139" y="123"/>
                  </a:cubicBezTo>
                  <a:cubicBezTo>
                    <a:pt x="138" y="123"/>
                    <a:pt x="138" y="124"/>
                    <a:pt x="138" y="124"/>
                  </a:cubicBezTo>
                  <a:cubicBezTo>
                    <a:pt x="138" y="124"/>
                    <a:pt x="138" y="125"/>
                    <a:pt x="138" y="125"/>
                  </a:cubicBezTo>
                  <a:cubicBezTo>
                    <a:pt x="139" y="125"/>
                    <a:pt x="138" y="126"/>
                    <a:pt x="138" y="127"/>
                  </a:cubicBezTo>
                  <a:cubicBezTo>
                    <a:pt x="138" y="127"/>
                    <a:pt x="138" y="127"/>
                    <a:pt x="138" y="127"/>
                  </a:cubicBezTo>
                  <a:cubicBezTo>
                    <a:pt x="138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9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30"/>
                    <a:pt x="138" y="131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7" y="132"/>
                    <a:pt x="137" y="132"/>
                    <a:pt x="136" y="132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6" y="133"/>
                    <a:pt x="136" y="133"/>
                    <a:pt x="135" y="133"/>
                  </a:cubicBezTo>
                  <a:cubicBezTo>
                    <a:pt x="135" y="132"/>
                    <a:pt x="135" y="133"/>
                    <a:pt x="134" y="132"/>
                  </a:cubicBezTo>
                  <a:cubicBezTo>
                    <a:pt x="134" y="131"/>
                    <a:pt x="132" y="132"/>
                    <a:pt x="131" y="132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0" y="134"/>
                    <a:pt x="130" y="135"/>
                    <a:pt x="129" y="136"/>
                  </a:cubicBezTo>
                  <a:cubicBezTo>
                    <a:pt x="129" y="137"/>
                    <a:pt x="130" y="138"/>
                    <a:pt x="130" y="139"/>
                  </a:cubicBezTo>
                  <a:cubicBezTo>
                    <a:pt x="131" y="139"/>
                    <a:pt x="130" y="140"/>
                    <a:pt x="131" y="140"/>
                  </a:cubicBezTo>
                  <a:cubicBezTo>
                    <a:pt x="130" y="142"/>
                    <a:pt x="131" y="142"/>
                    <a:pt x="131" y="144"/>
                  </a:cubicBezTo>
                  <a:cubicBezTo>
                    <a:pt x="130" y="143"/>
                    <a:pt x="130" y="145"/>
                    <a:pt x="130" y="146"/>
                  </a:cubicBezTo>
                  <a:cubicBezTo>
                    <a:pt x="129" y="146"/>
                    <a:pt x="129" y="146"/>
                    <a:pt x="128" y="146"/>
                  </a:cubicBezTo>
                  <a:cubicBezTo>
                    <a:pt x="128" y="148"/>
                    <a:pt x="127" y="148"/>
                    <a:pt x="126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49"/>
                    <a:pt x="126" y="150"/>
                    <a:pt x="126" y="150"/>
                  </a:cubicBezTo>
                  <a:cubicBezTo>
                    <a:pt x="126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1"/>
                    <a:pt x="125" y="151"/>
                    <a:pt x="125" y="152"/>
                  </a:cubicBezTo>
                  <a:cubicBezTo>
                    <a:pt x="124" y="152"/>
                    <a:pt x="124" y="152"/>
                    <a:pt x="123" y="153"/>
                  </a:cubicBezTo>
                  <a:cubicBezTo>
                    <a:pt x="122" y="153"/>
                    <a:pt x="121" y="153"/>
                    <a:pt x="120" y="153"/>
                  </a:cubicBezTo>
                  <a:cubicBezTo>
                    <a:pt x="119" y="152"/>
                    <a:pt x="118" y="152"/>
                    <a:pt x="117" y="152"/>
                  </a:cubicBezTo>
                  <a:cubicBezTo>
                    <a:pt x="115" y="152"/>
                    <a:pt x="115" y="151"/>
                    <a:pt x="113" y="151"/>
                  </a:cubicBezTo>
                  <a:cubicBezTo>
                    <a:pt x="112" y="151"/>
                    <a:pt x="111" y="151"/>
                    <a:pt x="110" y="152"/>
                  </a:cubicBezTo>
                  <a:cubicBezTo>
                    <a:pt x="110" y="152"/>
                    <a:pt x="111" y="152"/>
                    <a:pt x="111" y="152"/>
                  </a:cubicBezTo>
                  <a:cubicBezTo>
                    <a:pt x="110" y="152"/>
                    <a:pt x="110" y="152"/>
                    <a:pt x="110" y="153"/>
                  </a:cubicBezTo>
                  <a:cubicBezTo>
                    <a:pt x="110" y="154"/>
                    <a:pt x="110" y="154"/>
                    <a:pt x="110" y="154"/>
                  </a:cubicBezTo>
                  <a:cubicBezTo>
                    <a:pt x="110" y="155"/>
                    <a:pt x="111" y="155"/>
                    <a:pt x="111" y="156"/>
                  </a:cubicBezTo>
                  <a:cubicBezTo>
                    <a:pt x="112" y="158"/>
                    <a:pt x="114" y="157"/>
                    <a:pt x="114" y="159"/>
                  </a:cubicBezTo>
                  <a:cubicBezTo>
                    <a:pt x="114" y="159"/>
                    <a:pt x="114" y="160"/>
                    <a:pt x="115" y="160"/>
                  </a:cubicBezTo>
                  <a:cubicBezTo>
                    <a:pt x="115" y="162"/>
                    <a:pt x="114" y="162"/>
                    <a:pt x="114" y="164"/>
                  </a:cubicBezTo>
                  <a:cubicBezTo>
                    <a:pt x="114" y="165"/>
                    <a:pt x="114" y="166"/>
                    <a:pt x="115" y="167"/>
                  </a:cubicBezTo>
                  <a:cubicBezTo>
                    <a:pt x="115" y="167"/>
                    <a:pt x="114" y="168"/>
                    <a:pt x="115" y="169"/>
                  </a:cubicBezTo>
                  <a:cubicBezTo>
                    <a:pt x="115" y="169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1"/>
                    <a:pt x="116" y="171"/>
                    <a:pt x="117" y="173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7" y="173"/>
                    <a:pt x="117" y="173"/>
                  </a:cubicBezTo>
                  <a:cubicBezTo>
                    <a:pt x="117" y="173"/>
                    <a:pt x="118" y="173"/>
                    <a:pt x="118" y="173"/>
                  </a:cubicBezTo>
                  <a:cubicBezTo>
                    <a:pt x="118" y="174"/>
                    <a:pt x="118" y="174"/>
                    <a:pt x="119" y="174"/>
                  </a:cubicBezTo>
                  <a:cubicBezTo>
                    <a:pt x="119" y="174"/>
                    <a:pt x="119" y="174"/>
                    <a:pt x="119" y="174"/>
                  </a:cubicBezTo>
                  <a:cubicBezTo>
                    <a:pt x="120" y="174"/>
                    <a:pt x="120" y="175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6"/>
                    <a:pt x="121" y="177"/>
                    <a:pt x="121" y="177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21" y="178"/>
                    <a:pt x="122" y="177"/>
                    <a:pt x="122" y="178"/>
                  </a:cubicBezTo>
                  <a:cubicBezTo>
                    <a:pt x="122" y="178"/>
                    <a:pt x="121" y="179"/>
                    <a:pt x="120" y="179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80"/>
                    <a:pt x="119" y="180"/>
                    <a:pt x="119" y="181"/>
                  </a:cubicBezTo>
                  <a:cubicBezTo>
                    <a:pt x="118" y="181"/>
                    <a:pt x="117" y="182"/>
                    <a:pt x="116" y="182"/>
                  </a:cubicBezTo>
                  <a:cubicBezTo>
                    <a:pt x="116" y="182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6" y="183"/>
                    <a:pt x="116" y="183"/>
                    <a:pt x="116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14" y="183"/>
                    <a:pt x="114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3" y="183"/>
                    <a:pt x="112" y="183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1" y="184"/>
                    <a:pt x="110" y="185"/>
                    <a:pt x="109" y="185"/>
                  </a:cubicBezTo>
                  <a:cubicBezTo>
                    <a:pt x="109" y="185"/>
                    <a:pt x="109" y="186"/>
                    <a:pt x="108" y="186"/>
                  </a:cubicBezTo>
                  <a:cubicBezTo>
                    <a:pt x="108" y="186"/>
                    <a:pt x="108" y="187"/>
                    <a:pt x="109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7"/>
                    <a:pt x="108" y="187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8" y="188"/>
                    <a:pt x="108" y="189"/>
                    <a:pt x="108" y="18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8" y="190"/>
                    <a:pt x="107" y="190"/>
                    <a:pt x="107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6" y="191"/>
                    <a:pt x="106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3"/>
                    <a:pt x="105" y="193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4" y="197"/>
                    <a:pt x="105" y="197"/>
                    <a:pt x="105" y="197"/>
                  </a:cubicBezTo>
                  <a:cubicBezTo>
                    <a:pt x="105" y="197"/>
                    <a:pt x="105" y="197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5" y="198"/>
                    <a:pt x="105" y="198"/>
                    <a:pt x="105" y="198"/>
                  </a:cubicBezTo>
                  <a:cubicBezTo>
                    <a:pt x="106" y="198"/>
                    <a:pt x="106" y="198"/>
                    <a:pt x="107" y="198"/>
                  </a:cubicBezTo>
                  <a:cubicBezTo>
                    <a:pt x="107" y="198"/>
                    <a:pt x="107" y="198"/>
                    <a:pt x="107" y="19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108" y="201"/>
                    <a:pt x="108" y="202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3"/>
                    <a:pt x="108" y="204"/>
                    <a:pt x="108" y="204"/>
                  </a:cubicBezTo>
                  <a:cubicBezTo>
                    <a:pt x="108" y="204"/>
                    <a:pt x="108" y="204"/>
                    <a:pt x="108" y="204"/>
                  </a:cubicBezTo>
                  <a:cubicBezTo>
                    <a:pt x="108" y="204"/>
                    <a:pt x="107" y="204"/>
                    <a:pt x="107" y="204"/>
                  </a:cubicBezTo>
                  <a:cubicBezTo>
                    <a:pt x="108" y="205"/>
                    <a:pt x="109" y="205"/>
                    <a:pt x="109" y="207"/>
                  </a:cubicBezTo>
                  <a:cubicBezTo>
                    <a:pt x="110" y="207"/>
                    <a:pt x="110" y="208"/>
                    <a:pt x="111" y="207"/>
                  </a:cubicBezTo>
                  <a:cubicBezTo>
                    <a:pt x="111" y="209"/>
                    <a:pt x="114" y="207"/>
                    <a:pt x="114" y="208"/>
                  </a:cubicBezTo>
                  <a:cubicBezTo>
                    <a:pt x="114" y="210"/>
                    <a:pt x="112" y="210"/>
                    <a:pt x="112" y="211"/>
                  </a:cubicBezTo>
                  <a:cubicBezTo>
                    <a:pt x="112" y="212"/>
                    <a:pt x="112" y="212"/>
                    <a:pt x="112" y="213"/>
                  </a:cubicBezTo>
                  <a:cubicBezTo>
                    <a:pt x="110" y="213"/>
                    <a:pt x="108" y="213"/>
                    <a:pt x="106" y="213"/>
                  </a:cubicBezTo>
                  <a:cubicBezTo>
                    <a:pt x="105" y="213"/>
                    <a:pt x="105" y="214"/>
                    <a:pt x="105" y="214"/>
                  </a:cubicBezTo>
                  <a:cubicBezTo>
                    <a:pt x="103" y="214"/>
                    <a:pt x="104" y="216"/>
                    <a:pt x="102" y="216"/>
                  </a:cubicBezTo>
                  <a:cubicBezTo>
                    <a:pt x="102" y="218"/>
                    <a:pt x="100" y="218"/>
                    <a:pt x="100" y="219"/>
                  </a:cubicBezTo>
                  <a:cubicBezTo>
                    <a:pt x="99" y="219"/>
                    <a:pt x="99" y="220"/>
                    <a:pt x="97" y="220"/>
                  </a:cubicBezTo>
                  <a:cubicBezTo>
                    <a:pt x="96" y="221"/>
                    <a:pt x="96" y="223"/>
                    <a:pt x="94" y="224"/>
                  </a:cubicBezTo>
                  <a:cubicBezTo>
                    <a:pt x="94" y="225"/>
                    <a:pt x="93" y="225"/>
                    <a:pt x="93" y="227"/>
                  </a:cubicBezTo>
                  <a:cubicBezTo>
                    <a:pt x="93" y="228"/>
                    <a:pt x="93" y="230"/>
                    <a:pt x="93" y="230"/>
                  </a:cubicBezTo>
                  <a:cubicBezTo>
                    <a:pt x="93" y="231"/>
                    <a:pt x="94" y="231"/>
                    <a:pt x="94" y="231"/>
                  </a:cubicBezTo>
                  <a:cubicBezTo>
                    <a:pt x="94" y="232"/>
                    <a:pt x="94" y="232"/>
                    <a:pt x="93" y="232"/>
                  </a:cubicBezTo>
                  <a:cubicBezTo>
                    <a:pt x="93" y="234"/>
                    <a:pt x="94" y="235"/>
                    <a:pt x="93" y="237"/>
                  </a:cubicBezTo>
                  <a:cubicBezTo>
                    <a:pt x="93" y="238"/>
                    <a:pt x="92" y="239"/>
                    <a:pt x="91" y="240"/>
                  </a:cubicBezTo>
                  <a:cubicBezTo>
                    <a:pt x="91" y="240"/>
                    <a:pt x="91" y="240"/>
                    <a:pt x="91" y="240"/>
                  </a:cubicBezTo>
                  <a:cubicBezTo>
                    <a:pt x="92" y="241"/>
                    <a:pt x="92" y="241"/>
                    <a:pt x="93" y="241"/>
                  </a:cubicBezTo>
                  <a:cubicBezTo>
                    <a:pt x="96" y="241"/>
                    <a:pt x="98" y="242"/>
                    <a:pt x="101" y="242"/>
                  </a:cubicBezTo>
                  <a:cubicBezTo>
                    <a:pt x="103" y="242"/>
                    <a:pt x="103" y="244"/>
                    <a:pt x="105" y="244"/>
                  </a:cubicBezTo>
                  <a:cubicBezTo>
                    <a:pt x="105" y="242"/>
                    <a:pt x="105" y="241"/>
                    <a:pt x="105" y="238"/>
                  </a:cubicBezTo>
                  <a:cubicBezTo>
                    <a:pt x="107" y="238"/>
                    <a:pt x="106" y="240"/>
                    <a:pt x="106" y="241"/>
                  </a:cubicBezTo>
                  <a:cubicBezTo>
                    <a:pt x="108" y="241"/>
                    <a:pt x="108" y="241"/>
                    <a:pt x="110" y="241"/>
                  </a:cubicBezTo>
                  <a:cubicBezTo>
                    <a:pt x="109" y="241"/>
                    <a:pt x="109" y="242"/>
                    <a:pt x="109" y="242"/>
                  </a:cubicBezTo>
                  <a:cubicBezTo>
                    <a:pt x="109" y="243"/>
                    <a:pt x="108" y="243"/>
                    <a:pt x="108" y="243"/>
                  </a:cubicBezTo>
                  <a:cubicBezTo>
                    <a:pt x="107" y="243"/>
                    <a:pt x="108" y="244"/>
                    <a:pt x="107" y="244"/>
                  </a:cubicBezTo>
                  <a:cubicBezTo>
                    <a:pt x="107" y="245"/>
                    <a:pt x="107" y="245"/>
                    <a:pt x="107" y="245"/>
                  </a:cubicBezTo>
                  <a:cubicBezTo>
                    <a:pt x="107" y="246"/>
                    <a:pt x="108" y="246"/>
                    <a:pt x="108" y="246"/>
                  </a:cubicBezTo>
                  <a:cubicBezTo>
                    <a:pt x="108" y="246"/>
                    <a:pt x="108" y="247"/>
                    <a:pt x="109" y="247"/>
                  </a:cubicBezTo>
                  <a:cubicBezTo>
                    <a:pt x="109" y="248"/>
                    <a:pt x="109" y="249"/>
                    <a:pt x="111" y="249"/>
                  </a:cubicBezTo>
                  <a:cubicBezTo>
                    <a:pt x="111" y="250"/>
                    <a:pt x="112" y="251"/>
                    <a:pt x="112" y="251"/>
                  </a:cubicBezTo>
                  <a:cubicBezTo>
                    <a:pt x="113" y="252"/>
                    <a:pt x="114" y="253"/>
                    <a:pt x="115" y="254"/>
                  </a:cubicBezTo>
                  <a:cubicBezTo>
                    <a:pt x="116" y="255"/>
                    <a:pt x="116" y="256"/>
                    <a:pt x="117" y="257"/>
                  </a:cubicBezTo>
                  <a:cubicBezTo>
                    <a:pt x="117" y="259"/>
                    <a:pt x="118" y="259"/>
                    <a:pt x="118" y="261"/>
                  </a:cubicBezTo>
                  <a:cubicBezTo>
                    <a:pt x="118" y="262"/>
                    <a:pt x="118" y="262"/>
                    <a:pt x="117" y="262"/>
                  </a:cubicBezTo>
                  <a:cubicBezTo>
                    <a:pt x="117" y="263"/>
                    <a:pt x="117" y="263"/>
                    <a:pt x="117" y="263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6" y="266"/>
                    <a:pt x="117" y="266"/>
                    <a:pt x="117" y="268"/>
                  </a:cubicBezTo>
                  <a:cubicBezTo>
                    <a:pt x="117" y="269"/>
                    <a:pt x="118" y="269"/>
                    <a:pt x="119" y="269"/>
                  </a:cubicBezTo>
                  <a:cubicBezTo>
                    <a:pt x="119" y="271"/>
                    <a:pt x="121" y="270"/>
                    <a:pt x="120" y="272"/>
                  </a:cubicBezTo>
                  <a:cubicBezTo>
                    <a:pt x="120" y="272"/>
                    <a:pt x="120" y="273"/>
                    <a:pt x="120" y="273"/>
                  </a:cubicBezTo>
                  <a:cubicBezTo>
                    <a:pt x="120" y="272"/>
                    <a:pt x="119" y="272"/>
                    <a:pt x="119" y="272"/>
                  </a:cubicBezTo>
                  <a:cubicBezTo>
                    <a:pt x="119" y="274"/>
                    <a:pt x="119" y="277"/>
                    <a:pt x="120" y="278"/>
                  </a:cubicBezTo>
                  <a:cubicBezTo>
                    <a:pt x="120" y="278"/>
                    <a:pt x="120" y="278"/>
                    <a:pt x="120" y="278"/>
                  </a:cubicBezTo>
                  <a:cubicBezTo>
                    <a:pt x="120" y="279"/>
                    <a:pt x="122" y="280"/>
                    <a:pt x="120" y="281"/>
                  </a:cubicBezTo>
                  <a:cubicBezTo>
                    <a:pt x="121" y="282"/>
                    <a:pt x="123" y="284"/>
                    <a:pt x="123" y="286"/>
                  </a:cubicBezTo>
                  <a:cubicBezTo>
                    <a:pt x="123" y="286"/>
                    <a:pt x="124" y="286"/>
                    <a:pt x="124" y="287"/>
                  </a:cubicBezTo>
                  <a:cubicBezTo>
                    <a:pt x="124" y="287"/>
                    <a:pt x="125" y="287"/>
                    <a:pt x="125" y="287"/>
                  </a:cubicBezTo>
                  <a:cubicBezTo>
                    <a:pt x="125" y="288"/>
                    <a:pt x="126" y="288"/>
                    <a:pt x="127" y="288"/>
                  </a:cubicBezTo>
                  <a:cubicBezTo>
                    <a:pt x="127" y="288"/>
                    <a:pt x="128" y="288"/>
                    <a:pt x="128" y="288"/>
                  </a:cubicBezTo>
                  <a:cubicBezTo>
                    <a:pt x="128" y="289"/>
                    <a:pt x="128" y="289"/>
                    <a:pt x="128" y="289"/>
                  </a:cubicBezTo>
                  <a:cubicBezTo>
                    <a:pt x="128" y="290"/>
                    <a:pt x="128" y="290"/>
                    <a:pt x="128" y="291"/>
                  </a:cubicBezTo>
                  <a:cubicBezTo>
                    <a:pt x="129" y="291"/>
                    <a:pt x="129" y="292"/>
                    <a:pt x="130" y="292"/>
                  </a:cubicBezTo>
                  <a:cubicBezTo>
                    <a:pt x="130" y="293"/>
                    <a:pt x="131" y="293"/>
                    <a:pt x="131" y="294"/>
                  </a:cubicBezTo>
                  <a:cubicBezTo>
                    <a:pt x="132" y="294"/>
                    <a:pt x="133" y="294"/>
                    <a:pt x="133" y="295"/>
                  </a:cubicBezTo>
                  <a:cubicBezTo>
                    <a:pt x="135" y="294"/>
                    <a:pt x="138" y="295"/>
                    <a:pt x="139" y="294"/>
                  </a:cubicBezTo>
                  <a:cubicBezTo>
                    <a:pt x="139" y="294"/>
                    <a:pt x="139" y="294"/>
                    <a:pt x="139" y="294"/>
                  </a:cubicBezTo>
                  <a:cubicBezTo>
                    <a:pt x="139" y="294"/>
                    <a:pt x="140" y="294"/>
                    <a:pt x="140" y="294"/>
                  </a:cubicBezTo>
                  <a:cubicBezTo>
                    <a:pt x="140" y="294"/>
                    <a:pt x="140" y="293"/>
                    <a:pt x="140" y="293"/>
                  </a:cubicBezTo>
                  <a:cubicBezTo>
                    <a:pt x="141" y="293"/>
                    <a:pt x="141" y="293"/>
                    <a:pt x="141" y="292"/>
                  </a:cubicBezTo>
                  <a:cubicBezTo>
                    <a:pt x="141" y="291"/>
                    <a:pt x="141" y="291"/>
                    <a:pt x="141" y="290"/>
                  </a:cubicBezTo>
                  <a:cubicBezTo>
                    <a:pt x="142" y="290"/>
                    <a:pt x="142" y="292"/>
                    <a:pt x="144" y="291"/>
                  </a:cubicBezTo>
                  <a:cubicBezTo>
                    <a:pt x="146" y="291"/>
                    <a:pt x="146" y="288"/>
                    <a:pt x="147" y="287"/>
                  </a:cubicBezTo>
                  <a:cubicBezTo>
                    <a:pt x="149" y="286"/>
                    <a:pt x="149" y="284"/>
                    <a:pt x="151" y="283"/>
                  </a:cubicBezTo>
                  <a:cubicBezTo>
                    <a:pt x="152" y="283"/>
                    <a:pt x="153" y="283"/>
                    <a:pt x="154" y="283"/>
                  </a:cubicBezTo>
                  <a:cubicBezTo>
                    <a:pt x="154" y="283"/>
                    <a:pt x="154" y="283"/>
                    <a:pt x="154" y="283"/>
                  </a:cubicBezTo>
                  <a:cubicBezTo>
                    <a:pt x="155" y="283"/>
                    <a:pt x="155" y="283"/>
                    <a:pt x="156" y="283"/>
                  </a:cubicBezTo>
                  <a:cubicBezTo>
                    <a:pt x="157" y="283"/>
                    <a:pt x="159" y="283"/>
                    <a:pt x="161" y="283"/>
                  </a:cubicBezTo>
                  <a:cubicBezTo>
                    <a:pt x="163" y="283"/>
                    <a:pt x="164" y="284"/>
                    <a:pt x="166" y="284"/>
                  </a:cubicBezTo>
                  <a:cubicBezTo>
                    <a:pt x="168" y="284"/>
                    <a:pt x="167" y="283"/>
                    <a:pt x="168" y="283"/>
                  </a:cubicBezTo>
                  <a:cubicBezTo>
                    <a:pt x="168" y="282"/>
                    <a:pt x="169" y="282"/>
                    <a:pt x="169" y="282"/>
                  </a:cubicBezTo>
                  <a:cubicBezTo>
                    <a:pt x="170" y="282"/>
                    <a:pt x="170" y="282"/>
                    <a:pt x="171" y="282"/>
                  </a:cubicBezTo>
                  <a:cubicBezTo>
                    <a:pt x="172" y="281"/>
                    <a:pt x="173" y="279"/>
                    <a:pt x="175" y="278"/>
                  </a:cubicBezTo>
                  <a:cubicBezTo>
                    <a:pt x="177" y="279"/>
                    <a:pt x="181" y="279"/>
                    <a:pt x="185" y="279"/>
                  </a:cubicBezTo>
                  <a:cubicBezTo>
                    <a:pt x="185" y="279"/>
                    <a:pt x="186" y="279"/>
                    <a:pt x="186" y="280"/>
                  </a:cubicBezTo>
                  <a:cubicBezTo>
                    <a:pt x="188" y="280"/>
                    <a:pt x="189" y="281"/>
                    <a:pt x="191" y="281"/>
                  </a:cubicBezTo>
                  <a:cubicBezTo>
                    <a:pt x="191" y="282"/>
                    <a:pt x="193" y="281"/>
                    <a:pt x="194" y="282"/>
                  </a:cubicBezTo>
                  <a:cubicBezTo>
                    <a:pt x="195" y="282"/>
                    <a:pt x="196" y="282"/>
                    <a:pt x="197" y="282"/>
                  </a:cubicBezTo>
                  <a:cubicBezTo>
                    <a:pt x="198" y="282"/>
                    <a:pt x="199" y="283"/>
                    <a:pt x="199" y="284"/>
                  </a:cubicBezTo>
                  <a:cubicBezTo>
                    <a:pt x="201" y="284"/>
                    <a:pt x="201" y="285"/>
                    <a:pt x="202" y="285"/>
                  </a:cubicBezTo>
                  <a:cubicBezTo>
                    <a:pt x="205" y="285"/>
                    <a:pt x="206" y="284"/>
                    <a:pt x="209" y="284"/>
                  </a:cubicBezTo>
                  <a:cubicBezTo>
                    <a:pt x="210" y="284"/>
                    <a:pt x="210" y="285"/>
                    <a:pt x="211" y="285"/>
                  </a:cubicBezTo>
                  <a:cubicBezTo>
                    <a:pt x="216" y="285"/>
                    <a:pt x="217" y="287"/>
                    <a:pt x="220" y="287"/>
                  </a:cubicBezTo>
                  <a:cubicBezTo>
                    <a:pt x="220" y="288"/>
                    <a:pt x="221" y="288"/>
                    <a:pt x="222" y="288"/>
                  </a:cubicBezTo>
                  <a:cubicBezTo>
                    <a:pt x="221" y="288"/>
                    <a:pt x="222" y="288"/>
                    <a:pt x="222" y="288"/>
                  </a:cubicBezTo>
                  <a:cubicBezTo>
                    <a:pt x="223" y="289"/>
                    <a:pt x="223" y="289"/>
                    <a:pt x="224" y="290"/>
                  </a:cubicBezTo>
                  <a:cubicBezTo>
                    <a:pt x="226" y="289"/>
                    <a:pt x="228" y="287"/>
                    <a:pt x="229" y="286"/>
                  </a:cubicBezTo>
                  <a:cubicBezTo>
                    <a:pt x="231" y="286"/>
                    <a:pt x="233" y="286"/>
                    <a:pt x="234" y="286"/>
                  </a:cubicBezTo>
                  <a:cubicBezTo>
                    <a:pt x="234" y="287"/>
                    <a:pt x="235" y="287"/>
                    <a:pt x="235" y="287"/>
                  </a:cubicBezTo>
                  <a:cubicBezTo>
                    <a:pt x="235" y="287"/>
                    <a:pt x="236" y="287"/>
                    <a:pt x="236" y="287"/>
                  </a:cubicBezTo>
                  <a:cubicBezTo>
                    <a:pt x="236" y="288"/>
                    <a:pt x="237" y="289"/>
                    <a:pt x="238" y="288"/>
                  </a:cubicBezTo>
                  <a:cubicBezTo>
                    <a:pt x="238" y="290"/>
                    <a:pt x="239" y="291"/>
                    <a:pt x="241" y="292"/>
                  </a:cubicBezTo>
                  <a:cubicBezTo>
                    <a:pt x="242" y="292"/>
                    <a:pt x="242" y="291"/>
                    <a:pt x="243" y="291"/>
                  </a:cubicBezTo>
                  <a:cubicBezTo>
                    <a:pt x="244" y="291"/>
                    <a:pt x="244" y="291"/>
                    <a:pt x="244" y="290"/>
                  </a:cubicBezTo>
                  <a:cubicBezTo>
                    <a:pt x="244" y="290"/>
                    <a:pt x="245" y="290"/>
                    <a:pt x="244" y="290"/>
                  </a:cubicBezTo>
                  <a:cubicBezTo>
                    <a:pt x="245" y="289"/>
                    <a:pt x="245" y="289"/>
                    <a:pt x="246" y="288"/>
                  </a:cubicBezTo>
                  <a:cubicBezTo>
                    <a:pt x="246" y="288"/>
                    <a:pt x="246" y="287"/>
                    <a:pt x="247" y="287"/>
                  </a:cubicBezTo>
                  <a:cubicBezTo>
                    <a:pt x="247" y="286"/>
                    <a:pt x="247" y="286"/>
                    <a:pt x="247" y="286"/>
                  </a:cubicBezTo>
                  <a:cubicBezTo>
                    <a:pt x="248" y="285"/>
                    <a:pt x="249" y="284"/>
                    <a:pt x="250" y="284"/>
                  </a:cubicBezTo>
                  <a:cubicBezTo>
                    <a:pt x="251" y="283"/>
                    <a:pt x="251" y="282"/>
                    <a:pt x="252" y="281"/>
                  </a:cubicBezTo>
                  <a:cubicBezTo>
                    <a:pt x="252" y="281"/>
                    <a:pt x="252" y="280"/>
                    <a:pt x="253" y="280"/>
                  </a:cubicBezTo>
                  <a:cubicBezTo>
                    <a:pt x="252" y="278"/>
                    <a:pt x="254" y="277"/>
                    <a:pt x="254" y="276"/>
                  </a:cubicBezTo>
                  <a:cubicBezTo>
                    <a:pt x="255" y="275"/>
                    <a:pt x="256" y="274"/>
                    <a:pt x="257" y="273"/>
                  </a:cubicBezTo>
                  <a:cubicBezTo>
                    <a:pt x="257" y="273"/>
                    <a:pt x="258" y="272"/>
                    <a:pt x="258" y="272"/>
                  </a:cubicBezTo>
                  <a:cubicBezTo>
                    <a:pt x="259" y="271"/>
                    <a:pt x="261" y="271"/>
                    <a:pt x="261" y="270"/>
                  </a:cubicBezTo>
                  <a:cubicBezTo>
                    <a:pt x="261" y="270"/>
                    <a:pt x="261" y="271"/>
                    <a:pt x="262" y="271"/>
                  </a:cubicBezTo>
                  <a:cubicBezTo>
                    <a:pt x="262" y="271"/>
                    <a:pt x="263" y="270"/>
                    <a:pt x="265" y="270"/>
                  </a:cubicBezTo>
                  <a:cubicBezTo>
                    <a:pt x="265" y="270"/>
                    <a:pt x="266" y="269"/>
                    <a:pt x="266" y="268"/>
                  </a:cubicBezTo>
                  <a:cubicBezTo>
                    <a:pt x="266" y="268"/>
                    <a:pt x="267" y="268"/>
                    <a:pt x="267" y="267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70" y="267"/>
                    <a:pt x="270" y="267"/>
                  </a:cubicBezTo>
                  <a:cubicBezTo>
                    <a:pt x="270" y="267"/>
                    <a:pt x="271" y="267"/>
                    <a:pt x="271" y="267"/>
                  </a:cubicBezTo>
                  <a:cubicBezTo>
                    <a:pt x="272" y="267"/>
                    <a:pt x="272" y="267"/>
                    <a:pt x="273" y="267"/>
                  </a:cubicBezTo>
                  <a:cubicBezTo>
                    <a:pt x="273" y="268"/>
                    <a:pt x="273" y="268"/>
                    <a:pt x="274" y="268"/>
                  </a:cubicBezTo>
                  <a:cubicBezTo>
                    <a:pt x="276" y="269"/>
                    <a:pt x="277" y="268"/>
                    <a:pt x="279" y="268"/>
                  </a:cubicBezTo>
                  <a:cubicBezTo>
                    <a:pt x="279" y="268"/>
                    <a:pt x="280" y="268"/>
                    <a:pt x="280" y="268"/>
                  </a:cubicBezTo>
                  <a:cubicBezTo>
                    <a:pt x="280" y="268"/>
                    <a:pt x="280" y="268"/>
                    <a:pt x="280" y="269"/>
                  </a:cubicBezTo>
                  <a:cubicBezTo>
                    <a:pt x="280" y="269"/>
                    <a:pt x="280" y="269"/>
                    <a:pt x="280" y="269"/>
                  </a:cubicBezTo>
                  <a:cubicBezTo>
                    <a:pt x="282" y="269"/>
                    <a:pt x="284" y="268"/>
                    <a:pt x="287" y="268"/>
                  </a:cubicBezTo>
                  <a:cubicBezTo>
                    <a:pt x="288" y="268"/>
                    <a:pt x="288" y="267"/>
                    <a:pt x="289" y="267"/>
                  </a:cubicBezTo>
                  <a:cubicBezTo>
                    <a:pt x="289" y="267"/>
                    <a:pt x="289" y="265"/>
                    <a:pt x="289" y="264"/>
                  </a:cubicBezTo>
                  <a:cubicBezTo>
                    <a:pt x="289" y="264"/>
                    <a:pt x="289" y="263"/>
                    <a:pt x="289" y="263"/>
                  </a:cubicBezTo>
                  <a:cubicBezTo>
                    <a:pt x="289" y="262"/>
                    <a:pt x="288" y="262"/>
                    <a:pt x="288" y="262"/>
                  </a:cubicBezTo>
                  <a:cubicBezTo>
                    <a:pt x="288" y="262"/>
                    <a:pt x="288" y="262"/>
                    <a:pt x="288" y="263"/>
                  </a:cubicBezTo>
                  <a:cubicBezTo>
                    <a:pt x="287" y="263"/>
                    <a:pt x="287" y="263"/>
                    <a:pt x="288" y="263"/>
                  </a:cubicBezTo>
                  <a:cubicBezTo>
                    <a:pt x="287" y="264"/>
                    <a:pt x="287" y="265"/>
                    <a:pt x="287" y="266"/>
                  </a:cubicBezTo>
                  <a:cubicBezTo>
                    <a:pt x="286" y="265"/>
                    <a:pt x="286" y="265"/>
                    <a:pt x="285" y="264"/>
                  </a:cubicBezTo>
                  <a:cubicBezTo>
                    <a:pt x="285" y="263"/>
                    <a:pt x="285" y="262"/>
                    <a:pt x="286" y="262"/>
                  </a:cubicBezTo>
                  <a:cubicBezTo>
                    <a:pt x="286" y="261"/>
                    <a:pt x="287" y="261"/>
                    <a:pt x="287" y="260"/>
                  </a:cubicBezTo>
                  <a:cubicBezTo>
                    <a:pt x="287" y="259"/>
                    <a:pt x="288" y="259"/>
                    <a:pt x="288" y="258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57"/>
                    <a:pt x="288" y="257"/>
                    <a:pt x="289" y="257"/>
                  </a:cubicBezTo>
                  <a:cubicBezTo>
                    <a:pt x="289" y="257"/>
                    <a:pt x="289" y="257"/>
                    <a:pt x="289" y="257"/>
                  </a:cubicBezTo>
                  <a:cubicBezTo>
                    <a:pt x="290" y="257"/>
                    <a:pt x="291" y="255"/>
                    <a:pt x="292" y="255"/>
                  </a:cubicBezTo>
                  <a:cubicBezTo>
                    <a:pt x="293" y="253"/>
                    <a:pt x="293" y="251"/>
                    <a:pt x="293" y="249"/>
                  </a:cubicBezTo>
                  <a:cubicBezTo>
                    <a:pt x="293" y="249"/>
                    <a:pt x="293" y="249"/>
                    <a:pt x="293" y="248"/>
                  </a:cubicBezTo>
                  <a:cubicBezTo>
                    <a:pt x="294" y="247"/>
                    <a:pt x="296" y="247"/>
                    <a:pt x="297" y="247"/>
                  </a:cubicBezTo>
                  <a:cubicBezTo>
                    <a:pt x="297" y="244"/>
                    <a:pt x="298" y="244"/>
                    <a:pt x="298" y="242"/>
                  </a:cubicBezTo>
                  <a:cubicBezTo>
                    <a:pt x="298" y="242"/>
                    <a:pt x="299" y="241"/>
                    <a:pt x="300" y="241"/>
                  </a:cubicBezTo>
                  <a:cubicBezTo>
                    <a:pt x="301" y="241"/>
                    <a:pt x="301" y="241"/>
                    <a:pt x="301" y="240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2" y="240"/>
                    <a:pt x="303" y="239"/>
                    <a:pt x="303" y="239"/>
                  </a:cubicBezTo>
                  <a:cubicBezTo>
                    <a:pt x="304" y="239"/>
                    <a:pt x="304" y="238"/>
                    <a:pt x="305" y="238"/>
                  </a:cubicBezTo>
                  <a:cubicBezTo>
                    <a:pt x="306" y="238"/>
                    <a:pt x="307" y="237"/>
                    <a:pt x="308" y="237"/>
                  </a:cubicBezTo>
                  <a:cubicBezTo>
                    <a:pt x="309" y="237"/>
                    <a:pt x="309" y="237"/>
                    <a:pt x="310" y="238"/>
                  </a:cubicBezTo>
                  <a:cubicBezTo>
                    <a:pt x="311" y="237"/>
                    <a:pt x="311" y="237"/>
                    <a:pt x="312" y="236"/>
                  </a:cubicBezTo>
                  <a:cubicBezTo>
                    <a:pt x="313" y="236"/>
                    <a:pt x="313" y="235"/>
                    <a:pt x="313" y="235"/>
                  </a:cubicBezTo>
                  <a:cubicBezTo>
                    <a:pt x="313" y="234"/>
                    <a:pt x="313" y="234"/>
                    <a:pt x="313" y="234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6" y="232"/>
                    <a:pt x="317" y="233"/>
                    <a:pt x="318" y="233"/>
                  </a:cubicBezTo>
                  <a:cubicBezTo>
                    <a:pt x="319" y="232"/>
                    <a:pt x="319" y="231"/>
                    <a:pt x="319" y="231"/>
                  </a:cubicBezTo>
                  <a:cubicBezTo>
                    <a:pt x="320" y="231"/>
                    <a:pt x="320" y="231"/>
                    <a:pt x="321" y="231"/>
                  </a:cubicBezTo>
                  <a:cubicBezTo>
                    <a:pt x="321" y="229"/>
                    <a:pt x="320" y="229"/>
                    <a:pt x="320" y="228"/>
                  </a:cubicBezTo>
                  <a:cubicBezTo>
                    <a:pt x="320" y="227"/>
                    <a:pt x="319" y="227"/>
                    <a:pt x="319" y="227"/>
                  </a:cubicBezTo>
                  <a:cubicBezTo>
                    <a:pt x="319" y="226"/>
                    <a:pt x="319" y="226"/>
                    <a:pt x="318" y="226"/>
                  </a:cubicBezTo>
                  <a:cubicBezTo>
                    <a:pt x="318" y="226"/>
                    <a:pt x="318" y="226"/>
                    <a:pt x="318" y="225"/>
                  </a:cubicBezTo>
                  <a:cubicBezTo>
                    <a:pt x="316" y="225"/>
                    <a:pt x="316" y="223"/>
                    <a:pt x="314" y="224"/>
                  </a:cubicBezTo>
                  <a:cubicBezTo>
                    <a:pt x="313" y="222"/>
                    <a:pt x="312" y="221"/>
                    <a:pt x="312" y="220"/>
                  </a:cubicBezTo>
                  <a:cubicBezTo>
                    <a:pt x="311" y="220"/>
                    <a:pt x="311" y="220"/>
                    <a:pt x="311" y="220"/>
                  </a:cubicBezTo>
                  <a:cubicBezTo>
                    <a:pt x="311" y="219"/>
                    <a:pt x="311" y="219"/>
                    <a:pt x="311" y="219"/>
                  </a:cubicBezTo>
                  <a:cubicBezTo>
                    <a:pt x="311" y="219"/>
                    <a:pt x="310" y="219"/>
                    <a:pt x="310" y="219"/>
                  </a:cubicBezTo>
                  <a:cubicBezTo>
                    <a:pt x="310" y="216"/>
                    <a:pt x="310" y="214"/>
                    <a:pt x="310" y="211"/>
                  </a:cubicBezTo>
                  <a:cubicBezTo>
                    <a:pt x="310" y="211"/>
                    <a:pt x="309" y="211"/>
                    <a:pt x="309" y="210"/>
                  </a:cubicBezTo>
                  <a:cubicBezTo>
                    <a:pt x="309" y="209"/>
                    <a:pt x="309" y="209"/>
                    <a:pt x="309" y="208"/>
                  </a:cubicBezTo>
                  <a:cubicBezTo>
                    <a:pt x="309" y="207"/>
                    <a:pt x="309" y="207"/>
                    <a:pt x="309" y="207"/>
                  </a:cubicBezTo>
                  <a:cubicBezTo>
                    <a:pt x="309" y="206"/>
                    <a:pt x="309" y="206"/>
                    <a:pt x="309" y="205"/>
                  </a:cubicBezTo>
                  <a:cubicBezTo>
                    <a:pt x="309" y="205"/>
                    <a:pt x="308" y="205"/>
                    <a:pt x="308" y="205"/>
                  </a:cubicBezTo>
                  <a:cubicBezTo>
                    <a:pt x="308" y="203"/>
                    <a:pt x="309" y="202"/>
                    <a:pt x="309" y="200"/>
                  </a:cubicBezTo>
                  <a:cubicBezTo>
                    <a:pt x="310" y="199"/>
                    <a:pt x="310" y="198"/>
                    <a:pt x="310" y="197"/>
                  </a:cubicBezTo>
                  <a:cubicBezTo>
                    <a:pt x="312" y="198"/>
                    <a:pt x="310" y="195"/>
                    <a:pt x="312" y="196"/>
                  </a:cubicBezTo>
                  <a:cubicBezTo>
                    <a:pt x="312" y="196"/>
                    <a:pt x="313" y="196"/>
                    <a:pt x="313" y="195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4" y="193"/>
                    <a:pt x="314" y="193"/>
                    <a:pt x="315" y="192"/>
                  </a:cubicBezTo>
                  <a:cubicBezTo>
                    <a:pt x="315" y="191"/>
                    <a:pt x="316" y="190"/>
                    <a:pt x="316" y="188"/>
                  </a:cubicBezTo>
                  <a:cubicBezTo>
                    <a:pt x="318" y="188"/>
                    <a:pt x="318" y="187"/>
                    <a:pt x="319" y="186"/>
                  </a:cubicBezTo>
                  <a:cubicBezTo>
                    <a:pt x="319" y="186"/>
                    <a:pt x="319" y="185"/>
                    <a:pt x="320" y="185"/>
                  </a:cubicBezTo>
                  <a:cubicBezTo>
                    <a:pt x="320" y="185"/>
                    <a:pt x="320" y="184"/>
                    <a:pt x="321" y="184"/>
                  </a:cubicBezTo>
                  <a:cubicBezTo>
                    <a:pt x="321" y="184"/>
                    <a:pt x="321" y="184"/>
                    <a:pt x="322" y="183"/>
                  </a:cubicBezTo>
                  <a:cubicBezTo>
                    <a:pt x="322" y="183"/>
                    <a:pt x="321" y="182"/>
                    <a:pt x="322" y="182"/>
                  </a:cubicBezTo>
                  <a:cubicBezTo>
                    <a:pt x="322" y="182"/>
                    <a:pt x="323" y="182"/>
                    <a:pt x="323" y="181"/>
                  </a:cubicBezTo>
                  <a:cubicBezTo>
                    <a:pt x="323" y="181"/>
                    <a:pt x="323" y="180"/>
                    <a:pt x="324" y="180"/>
                  </a:cubicBezTo>
                  <a:cubicBezTo>
                    <a:pt x="324" y="180"/>
                    <a:pt x="324" y="179"/>
                    <a:pt x="324" y="178"/>
                  </a:cubicBezTo>
                  <a:cubicBezTo>
                    <a:pt x="326" y="178"/>
                    <a:pt x="327" y="176"/>
                    <a:pt x="328" y="175"/>
                  </a:cubicBezTo>
                  <a:cubicBezTo>
                    <a:pt x="330" y="175"/>
                    <a:pt x="330" y="174"/>
                    <a:pt x="331" y="173"/>
                  </a:cubicBezTo>
                  <a:cubicBezTo>
                    <a:pt x="331" y="173"/>
                    <a:pt x="332" y="172"/>
                    <a:pt x="333" y="172"/>
                  </a:cubicBezTo>
                  <a:cubicBezTo>
                    <a:pt x="333" y="171"/>
                    <a:pt x="333" y="170"/>
                    <a:pt x="334" y="170"/>
                  </a:cubicBezTo>
                  <a:cubicBezTo>
                    <a:pt x="335" y="169"/>
                    <a:pt x="336" y="169"/>
                    <a:pt x="336" y="168"/>
                  </a:cubicBezTo>
                  <a:cubicBezTo>
                    <a:pt x="336" y="167"/>
                    <a:pt x="337" y="167"/>
                    <a:pt x="337" y="167"/>
                  </a:cubicBezTo>
                  <a:cubicBezTo>
                    <a:pt x="338" y="167"/>
                    <a:pt x="338" y="166"/>
                    <a:pt x="338" y="165"/>
                  </a:cubicBezTo>
                  <a:cubicBezTo>
                    <a:pt x="340" y="165"/>
                    <a:pt x="340" y="166"/>
                    <a:pt x="341" y="166"/>
                  </a:cubicBezTo>
                  <a:cubicBezTo>
                    <a:pt x="342" y="166"/>
                    <a:pt x="342" y="166"/>
                    <a:pt x="342" y="165"/>
                  </a:cubicBezTo>
                  <a:cubicBezTo>
                    <a:pt x="342" y="165"/>
                    <a:pt x="343" y="166"/>
                    <a:pt x="343" y="165"/>
                  </a:cubicBezTo>
                  <a:cubicBezTo>
                    <a:pt x="343" y="165"/>
                    <a:pt x="343" y="164"/>
                    <a:pt x="345" y="164"/>
                  </a:cubicBezTo>
                  <a:cubicBezTo>
                    <a:pt x="346" y="163"/>
                    <a:pt x="348" y="163"/>
                    <a:pt x="348" y="161"/>
                  </a:cubicBezTo>
                  <a:cubicBezTo>
                    <a:pt x="348" y="159"/>
                    <a:pt x="346" y="160"/>
                    <a:pt x="345" y="159"/>
                  </a:cubicBezTo>
                  <a:cubicBezTo>
                    <a:pt x="345" y="159"/>
                    <a:pt x="346" y="159"/>
                    <a:pt x="346" y="158"/>
                  </a:cubicBezTo>
                  <a:cubicBezTo>
                    <a:pt x="346" y="158"/>
                    <a:pt x="346" y="158"/>
                    <a:pt x="346" y="158"/>
                  </a:cubicBezTo>
                  <a:cubicBezTo>
                    <a:pt x="344" y="156"/>
                    <a:pt x="346" y="156"/>
                    <a:pt x="347" y="156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8" y="155"/>
                    <a:pt x="348" y="155"/>
                    <a:pt x="348" y="155"/>
                  </a:cubicBezTo>
                  <a:cubicBezTo>
                    <a:pt x="348" y="154"/>
                    <a:pt x="348" y="154"/>
                    <a:pt x="349" y="154"/>
                  </a:cubicBezTo>
                  <a:cubicBezTo>
                    <a:pt x="349" y="154"/>
                    <a:pt x="349" y="154"/>
                    <a:pt x="349" y="154"/>
                  </a:cubicBezTo>
                  <a:cubicBezTo>
                    <a:pt x="350" y="154"/>
                    <a:pt x="350" y="152"/>
                    <a:pt x="351" y="152"/>
                  </a:cubicBezTo>
                  <a:cubicBezTo>
                    <a:pt x="351" y="152"/>
                    <a:pt x="351" y="152"/>
                    <a:pt x="351" y="152"/>
                  </a:cubicBezTo>
                  <a:cubicBezTo>
                    <a:pt x="351" y="152"/>
                    <a:pt x="351" y="152"/>
                    <a:pt x="351" y="151"/>
                  </a:cubicBezTo>
                  <a:cubicBezTo>
                    <a:pt x="351" y="151"/>
                    <a:pt x="352" y="151"/>
                    <a:pt x="352" y="150"/>
                  </a:cubicBezTo>
                  <a:cubicBezTo>
                    <a:pt x="352" y="150"/>
                    <a:pt x="353" y="150"/>
                    <a:pt x="353" y="150"/>
                  </a:cubicBezTo>
                  <a:cubicBezTo>
                    <a:pt x="355" y="150"/>
                    <a:pt x="356" y="149"/>
                    <a:pt x="359" y="149"/>
                  </a:cubicBezTo>
                  <a:cubicBezTo>
                    <a:pt x="359" y="149"/>
                    <a:pt x="361" y="148"/>
                    <a:pt x="361" y="148"/>
                  </a:cubicBezTo>
                  <a:cubicBezTo>
                    <a:pt x="364" y="148"/>
                    <a:pt x="365" y="147"/>
                    <a:pt x="366" y="146"/>
                  </a:cubicBezTo>
                  <a:cubicBezTo>
                    <a:pt x="368" y="146"/>
                    <a:pt x="368" y="147"/>
                    <a:pt x="370" y="147"/>
                  </a:cubicBezTo>
                  <a:cubicBezTo>
                    <a:pt x="375" y="146"/>
                    <a:pt x="379" y="145"/>
                    <a:pt x="385" y="145"/>
                  </a:cubicBezTo>
                  <a:cubicBezTo>
                    <a:pt x="385" y="145"/>
                    <a:pt x="385" y="144"/>
                    <a:pt x="386" y="144"/>
                  </a:cubicBezTo>
                  <a:cubicBezTo>
                    <a:pt x="386" y="144"/>
                    <a:pt x="386" y="143"/>
                    <a:pt x="387" y="143"/>
                  </a:cubicBezTo>
                  <a:cubicBezTo>
                    <a:pt x="387" y="143"/>
                    <a:pt x="387" y="143"/>
                    <a:pt x="388" y="142"/>
                  </a:cubicBezTo>
                  <a:cubicBezTo>
                    <a:pt x="388" y="142"/>
                    <a:pt x="388" y="142"/>
                    <a:pt x="388" y="141"/>
                  </a:cubicBezTo>
                  <a:cubicBezTo>
                    <a:pt x="388" y="141"/>
                    <a:pt x="388" y="141"/>
                    <a:pt x="388" y="141"/>
                  </a:cubicBezTo>
                  <a:cubicBezTo>
                    <a:pt x="388" y="140"/>
                    <a:pt x="390" y="140"/>
                    <a:pt x="391" y="139"/>
                  </a:cubicBezTo>
                  <a:cubicBezTo>
                    <a:pt x="391" y="139"/>
                    <a:pt x="391" y="139"/>
                    <a:pt x="391" y="139"/>
                  </a:cubicBezTo>
                  <a:cubicBezTo>
                    <a:pt x="392" y="139"/>
                    <a:pt x="393" y="139"/>
                    <a:pt x="393" y="138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5" y="138"/>
                    <a:pt x="396" y="138"/>
                    <a:pt x="396" y="137"/>
                  </a:cubicBezTo>
                  <a:cubicBezTo>
                    <a:pt x="396" y="137"/>
                    <a:pt x="396" y="137"/>
                    <a:pt x="396" y="137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9" y="136"/>
                    <a:pt x="400" y="136"/>
                    <a:pt x="402" y="135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3" y="135"/>
                    <a:pt x="403" y="134"/>
                    <a:pt x="404" y="134"/>
                  </a:cubicBezTo>
                  <a:cubicBezTo>
                    <a:pt x="404" y="134"/>
                    <a:pt x="404" y="133"/>
                    <a:pt x="404" y="134"/>
                  </a:cubicBezTo>
                  <a:cubicBezTo>
                    <a:pt x="406" y="133"/>
                    <a:pt x="408" y="133"/>
                    <a:pt x="410" y="132"/>
                  </a:cubicBezTo>
                  <a:cubicBezTo>
                    <a:pt x="410" y="132"/>
                    <a:pt x="410" y="132"/>
                    <a:pt x="410" y="132"/>
                  </a:cubicBezTo>
                  <a:cubicBezTo>
                    <a:pt x="411" y="130"/>
                    <a:pt x="413" y="131"/>
                    <a:pt x="413" y="130"/>
                  </a:cubicBezTo>
                  <a:cubicBezTo>
                    <a:pt x="413" y="129"/>
                    <a:pt x="413" y="129"/>
                    <a:pt x="413" y="129"/>
                  </a:cubicBezTo>
                  <a:cubicBezTo>
                    <a:pt x="413" y="129"/>
                    <a:pt x="413" y="129"/>
                    <a:pt x="413" y="129"/>
                  </a:cubicBezTo>
                  <a:cubicBezTo>
                    <a:pt x="414" y="129"/>
                    <a:pt x="414" y="129"/>
                    <a:pt x="414" y="129"/>
                  </a:cubicBezTo>
                  <a:cubicBezTo>
                    <a:pt x="415" y="128"/>
                    <a:pt x="416" y="127"/>
                    <a:pt x="416" y="126"/>
                  </a:cubicBezTo>
                  <a:cubicBezTo>
                    <a:pt x="416" y="126"/>
                    <a:pt x="416" y="126"/>
                    <a:pt x="416" y="126"/>
                  </a:cubicBezTo>
                  <a:cubicBezTo>
                    <a:pt x="416" y="124"/>
                    <a:pt x="418" y="124"/>
                    <a:pt x="417" y="123"/>
                  </a:cubicBezTo>
                  <a:cubicBezTo>
                    <a:pt x="417" y="123"/>
                    <a:pt x="417" y="123"/>
                    <a:pt x="417" y="122"/>
                  </a:cubicBezTo>
                  <a:cubicBezTo>
                    <a:pt x="416" y="121"/>
                    <a:pt x="417" y="121"/>
                    <a:pt x="417" y="120"/>
                  </a:cubicBezTo>
                  <a:cubicBezTo>
                    <a:pt x="417" y="119"/>
                    <a:pt x="417" y="119"/>
                    <a:pt x="417" y="119"/>
                  </a:cubicBezTo>
                  <a:cubicBezTo>
                    <a:pt x="417" y="119"/>
                    <a:pt x="416" y="119"/>
                    <a:pt x="416" y="119"/>
                  </a:cubicBezTo>
                  <a:cubicBezTo>
                    <a:pt x="416" y="119"/>
                    <a:pt x="416" y="119"/>
                    <a:pt x="416" y="119"/>
                  </a:cubicBezTo>
                  <a:cubicBezTo>
                    <a:pt x="416" y="119"/>
                    <a:pt x="416" y="118"/>
                    <a:pt x="416" y="118"/>
                  </a:cubicBezTo>
                  <a:cubicBezTo>
                    <a:pt x="416" y="117"/>
                    <a:pt x="415" y="117"/>
                    <a:pt x="415" y="116"/>
                  </a:cubicBezTo>
                  <a:cubicBezTo>
                    <a:pt x="415" y="116"/>
                    <a:pt x="415" y="116"/>
                    <a:pt x="415" y="116"/>
                  </a:cubicBezTo>
                  <a:cubicBezTo>
                    <a:pt x="415" y="115"/>
                    <a:pt x="415" y="115"/>
                    <a:pt x="415" y="115"/>
                  </a:cubicBezTo>
                  <a:cubicBezTo>
                    <a:pt x="415" y="114"/>
                    <a:pt x="416" y="114"/>
                    <a:pt x="416" y="114"/>
                  </a:cubicBezTo>
                  <a:cubicBezTo>
                    <a:pt x="417" y="114"/>
                    <a:pt x="417" y="114"/>
                    <a:pt x="417" y="114"/>
                  </a:cubicBezTo>
                  <a:cubicBezTo>
                    <a:pt x="417" y="114"/>
                    <a:pt x="419" y="114"/>
                    <a:pt x="419" y="115"/>
                  </a:cubicBezTo>
                  <a:cubicBezTo>
                    <a:pt x="419" y="114"/>
                    <a:pt x="419" y="114"/>
                    <a:pt x="419" y="113"/>
                  </a:cubicBezTo>
                  <a:cubicBezTo>
                    <a:pt x="419" y="113"/>
                    <a:pt x="419" y="113"/>
                    <a:pt x="420" y="113"/>
                  </a:cubicBezTo>
                  <a:cubicBezTo>
                    <a:pt x="420" y="113"/>
                    <a:pt x="420" y="113"/>
                    <a:pt x="420" y="113"/>
                  </a:cubicBezTo>
                  <a:cubicBezTo>
                    <a:pt x="420" y="113"/>
                    <a:pt x="420" y="113"/>
                    <a:pt x="420" y="113"/>
                  </a:cubicBezTo>
                  <a:cubicBezTo>
                    <a:pt x="420" y="113"/>
                    <a:pt x="421" y="113"/>
                    <a:pt x="421" y="113"/>
                  </a:cubicBezTo>
                  <a:cubicBezTo>
                    <a:pt x="420" y="112"/>
                    <a:pt x="421" y="112"/>
                    <a:pt x="421" y="111"/>
                  </a:cubicBezTo>
                  <a:close/>
                  <a:moveTo>
                    <a:pt x="439" y="203"/>
                  </a:moveTo>
                  <a:cubicBezTo>
                    <a:pt x="438" y="204"/>
                    <a:pt x="439" y="202"/>
                    <a:pt x="439" y="202"/>
                  </a:cubicBezTo>
                  <a:cubicBezTo>
                    <a:pt x="438" y="201"/>
                    <a:pt x="438" y="201"/>
                    <a:pt x="437" y="201"/>
                  </a:cubicBezTo>
                  <a:cubicBezTo>
                    <a:pt x="437" y="200"/>
                    <a:pt x="438" y="200"/>
                    <a:pt x="437" y="200"/>
                  </a:cubicBezTo>
                  <a:cubicBezTo>
                    <a:pt x="437" y="199"/>
                    <a:pt x="436" y="200"/>
                    <a:pt x="436" y="200"/>
                  </a:cubicBezTo>
                  <a:cubicBezTo>
                    <a:pt x="436" y="199"/>
                    <a:pt x="436" y="199"/>
                    <a:pt x="436" y="198"/>
                  </a:cubicBezTo>
                  <a:cubicBezTo>
                    <a:pt x="436" y="198"/>
                    <a:pt x="435" y="198"/>
                    <a:pt x="435" y="197"/>
                  </a:cubicBezTo>
                  <a:cubicBezTo>
                    <a:pt x="431" y="198"/>
                    <a:pt x="429" y="196"/>
                    <a:pt x="426" y="197"/>
                  </a:cubicBezTo>
                  <a:cubicBezTo>
                    <a:pt x="426" y="197"/>
                    <a:pt x="425" y="197"/>
                    <a:pt x="425" y="197"/>
                  </a:cubicBezTo>
                  <a:cubicBezTo>
                    <a:pt x="425" y="197"/>
                    <a:pt x="424" y="199"/>
                    <a:pt x="425" y="199"/>
                  </a:cubicBezTo>
                  <a:cubicBezTo>
                    <a:pt x="425" y="199"/>
                    <a:pt x="425" y="199"/>
                    <a:pt x="425" y="199"/>
                  </a:cubicBezTo>
                  <a:cubicBezTo>
                    <a:pt x="425" y="199"/>
                    <a:pt x="425" y="199"/>
                    <a:pt x="425" y="200"/>
                  </a:cubicBezTo>
                  <a:cubicBezTo>
                    <a:pt x="425" y="200"/>
                    <a:pt x="426" y="199"/>
                    <a:pt x="426" y="200"/>
                  </a:cubicBezTo>
                  <a:cubicBezTo>
                    <a:pt x="426" y="200"/>
                    <a:pt x="426" y="201"/>
                    <a:pt x="426" y="202"/>
                  </a:cubicBezTo>
                  <a:cubicBezTo>
                    <a:pt x="427" y="202"/>
                    <a:pt x="429" y="203"/>
                    <a:pt x="431" y="203"/>
                  </a:cubicBezTo>
                  <a:cubicBezTo>
                    <a:pt x="431" y="204"/>
                    <a:pt x="432" y="204"/>
                    <a:pt x="433" y="204"/>
                  </a:cubicBezTo>
                  <a:cubicBezTo>
                    <a:pt x="433" y="205"/>
                    <a:pt x="434" y="206"/>
                    <a:pt x="435" y="206"/>
                  </a:cubicBezTo>
                  <a:cubicBezTo>
                    <a:pt x="436" y="207"/>
                    <a:pt x="437" y="208"/>
                    <a:pt x="438" y="208"/>
                  </a:cubicBezTo>
                  <a:cubicBezTo>
                    <a:pt x="438" y="207"/>
                    <a:pt x="439" y="205"/>
                    <a:pt x="439" y="203"/>
                  </a:cubicBezTo>
                  <a:close/>
                  <a:moveTo>
                    <a:pt x="214" y="313"/>
                  </a:moveTo>
                  <a:cubicBezTo>
                    <a:pt x="214" y="313"/>
                    <a:pt x="213" y="313"/>
                    <a:pt x="213" y="313"/>
                  </a:cubicBezTo>
                  <a:cubicBezTo>
                    <a:pt x="213" y="313"/>
                    <a:pt x="212" y="313"/>
                    <a:pt x="212" y="313"/>
                  </a:cubicBezTo>
                  <a:cubicBezTo>
                    <a:pt x="212" y="313"/>
                    <a:pt x="211" y="314"/>
                    <a:pt x="211" y="314"/>
                  </a:cubicBezTo>
                  <a:cubicBezTo>
                    <a:pt x="211" y="314"/>
                    <a:pt x="212" y="315"/>
                    <a:pt x="212" y="315"/>
                  </a:cubicBezTo>
                  <a:cubicBezTo>
                    <a:pt x="213" y="315"/>
                    <a:pt x="213" y="315"/>
                    <a:pt x="214" y="315"/>
                  </a:cubicBezTo>
                  <a:cubicBezTo>
                    <a:pt x="214" y="315"/>
                    <a:pt x="214" y="315"/>
                    <a:pt x="215" y="315"/>
                  </a:cubicBezTo>
                  <a:cubicBezTo>
                    <a:pt x="215" y="315"/>
                    <a:pt x="215" y="314"/>
                    <a:pt x="215" y="314"/>
                  </a:cubicBezTo>
                  <a:cubicBezTo>
                    <a:pt x="215" y="314"/>
                    <a:pt x="215" y="314"/>
                    <a:pt x="215" y="314"/>
                  </a:cubicBezTo>
                  <a:lnTo>
                    <a:pt x="214" y="313"/>
                  </a:lnTo>
                  <a:close/>
                  <a:moveTo>
                    <a:pt x="399" y="226"/>
                  </a:moveTo>
                  <a:cubicBezTo>
                    <a:pt x="399" y="229"/>
                    <a:pt x="398" y="227"/>
                    <a:pt x="397" y="227"/>
                  </a:cubicBezTo>
                  <a:cubicBezTo>
                    <a:pt x="397" y="228"/>
                    <a:pt x="397" y="229"/>
                    <a:pt x="398" y="229"/>
                  </a:cubicBezTo>
                  <a:cubicBezTo>
                    <a:pt x="398" y="229"/>
                    <a:pt x="398" y="229"/>
                    <a:pt x="398" y="230"/>
                  </a:cubicBezTo>
                  <a:cubicBezTo>
                    <a:pt x="398" y="230"/>
                    <a:pt x="399" y="230"/>
                    <a:pt x="399" y="230"/>
                  </a:cubicBezTo>
                  <a:cubicBezTo>
                    <a:pt x="399" y="229"/>
                    <a:pt x="400" y="227"/>
                    <a:pt x="399" y="226"/>
                  </a:cubicBezTo>
                  <a:close/>
                  <a:moveTo>
                    <a:pt x="357" y="238"/>
                  </a:moveTo>
                  <a:cubicBezTo>
                    <a:pt x="356" y="238"/>
                    <a:pt x="355" y="237"/>
                    <a:pt x="355" y="236"/>
                  </a:cubicBezTo>
                  <a:cubicBezTo>
                    <a:pt x="355" y="236"/>
                    <a:pt x="355" y="236"/>
                    <a:pt x="355" y="235"/>
                  </a:cubicBezTo>
                  <a:cubicBezTo>
                    <a:pt x="355" y="235"/>
                    <a:pt x="355" y="234"/>
                    <a:pt x="354" y="234"/>
                  </a:cubicBezTo>
                  <a:cubicBezTo>
                    <a:pt x="354" y="234"/>
                    <a:pt x="354" y="235"/>
                    <a:pt x="354" y="235"/>
                  </a:cubicBezTo>
                  <a:cubicBezTo>
                    <a:pt x="354" y="235"/>
                    <a:pt x="354" y="236"/>
                    <a:pt x="353" y="236"/>
                  </a:cubicBezTo>
                  <a:cubicBezTo>
                    <a:pt x="353" y="238"/>
                    <a:pt x="352" y="238"/>
                    <a:pt x="352" y="240"/>
                  </a:cubicBezTo>
                  <a:cubicBezTo>
                    <a:pt x="354" y="241"/>
                    <a:pt x="353" y="239"/>
                    <a:pt x="355" y="239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6" y="239"/>
                    <a:pt x="356" y="241"/>
                    <a:pt x="357" y="240"/>
                  </a:cubicBezTo>
                  <a:cubicBezTo>
                    <a:pt x="357" y="240"/>
                    <a:pt x="358" y="240"/>
                    <a:pt x="358" y="240"/>
                  </a:cubicBezTo>
                  <a:cubicBezTo>
                    <a:pt x="359" y="240"/>
                    <a:pt x="358" y="239"/>
                    <a:pt x="359" y="239"/>
                  </a:cubicBezTo>
                  <a:cubicBezTo>
                    <a:pt x="358" y="238"/>
                    <a:pt x="357" y="238"/>
                    <a:pt x="357" y="238"/>
                  </a:cubicBezTo>
                  <a:close/>
                  <a:moveTo>
                    <a:pt x="361" y="225"/>
                  </a:moveTo>
                  <a:cubicBezTo>
                    <a:pt x="361" y="223"/>
                    <a:pt x="360" y="223"/>
                    <a:pt x="360" y="222"/>
                  </a:cubicBezTo>
                  <a:cubicBezTo>
                    <a:pt x="358" y="222"/>
                    <a:pt x="357" y="222"/>
                    <a:pt x="356" y="222"/>
                  </a:cubicBezTo>
                  <a:cubicBezTo>
                    <a:pt x="354" y="222"/>
                    <a:pt x="354" y="224"/>
                    <a:pt x="352" y="224"/>
                  </a:cubicBezTo>
                  <a:cubicBezTo>
                    <a:pt x="352" y="225"/>
                    <a:pt x="351" y="225"/>
                    <a:pt x="350" y="226"/>
                  </a:cubicBezTo>
                  <a:cubicBezTo>
                    <a:pt x="350" y="227"/>
                    <a:pt x="349" y="227"/>
                    <a:pt x="349" y="228"/>
                  </a:cubicBezTo>
                  <a:cubicBezTo>
                    <a:pt x="348" y="228"/>
                    <a:pt x="349" y="229"/>
                    <a:pt x="348" y="230"/>
                  </a:cubicBezTo>
                  <a:cubicBezTo>
                    <a:pt x="349" y="230"/>
                    <a:pt x="349" y="230"/>
                    <a:pt x="349" y="231"/>
                  </a:cubicBezTo>
                  <a:cubicBezTo>
                    <a:pt x="350" y="231"/>
                    <a:pt x="351" y="231"/>
                    <a:pt x="352" y="231"/>
                  </a:cubicBezTo>
                  <a:cubicBezTo>
                    <a:pt x="352" y="231"/>
                    <a:pt x="352" y="232"/>
                    <a:pt x="352" y="232"/>
                  </a:cubicBezTo>
                  <a:cubicBezTo>
                    <a:pt x="352" y="232"/>
                    <a:pt x="353" y="232"/>
                    <a:pt x="353" y="233"/>
                  </a:cubicBezTo>
                  <a:cubicBezTo>
                    <a:pt x="355" y="233"/>
                    <a:pt x="354" y="230"/>
                    <a:pt x="356" y="230"/>
                  </a:cubicBezTo>
                  <a:cubicBezTo>
                    <a:pt x="357" y="230"/>
                    <a:pt x="358" y="229"/>
                    <a:pt x="358" y="229"/>
                  </a:cubicBezTo>
                  <a:cubicBezTo>
                    <a:pt x="360" y="229"/>
                    <a:pt x="360" y="227"/>
                    <a:pt x="361" y="228"/>
                  </a:cubicBezTo>
                  <a:cubicBezTo>
                    <a:pt x="362" y="226"/>
                    <a:pt x="360" y="226"/>
                    <a:pt x="361" y="225"/>
                  </a:cubicBezTo>
                  <a:close/>
                </a:path>
              </a:pathLst>
            </a:custGeom>
            <a:solidFill>
              <a:srgbClr val="FC79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/>
            <p:cNvSpPr txBox="1"/>
            <p:nvPr/>
          </p:nvSpPr>
          <p:spPr>
            <a:xfrm>
              <a:off x="5814219" y="2292350"/>
              <a:ext cx="623887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SPAIN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8" name="Google Shape;1278;p27"/>
            <p:cNvSpPr txBox="1"/>
            <p:nvPr/>
          </p:nvSpPr>
          <p:spPr>
            <a:xfrm>
              <a:off x="5303044" y="2500312"/>
              <a:ext cx="1646237" cy="401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2E147A3-844E-D840-A15C-E322A5A6BF77}"/>
              </a:ext>
            </a:extLst>
          </p:cNvPr>
          <p:cNvGrpSpPr/>
          <p:nvPr/>
        </p:nvGrpSpPr>
        <p:grpSpPr>
          <a:xfrm>
            <a:off x="9399793" y="481012"/>
            <a:ext cx="1647825" cy="2420937"/>
            <a:chOff x="9399793" y="481012"/>
            <a:chExt cx="1647825" cy="2420937"/>
          </a:xfrm>
        </p:grpSpPr>
        <p:sp>
          <p:nvSpPr>
            <p:cNvPr id="1267" name="Google Shape;1267;p27"/>
            <p:cNvSpPr/>
            <p:nvPr/>
          </p:nvSpPr>
          <p:spPr>
            <a:xfrm>
              <a:off x="9596437" y="481012"/>
              <a:ext cx="1343025" cy="1787525"/>
            </a:xfrm>
            <a:custGeom>
              <a:avLst/>
              <a:gdLst/>
              <a:ahLst/>
              <a:cxnLst/>
              <a:rect l="l" t="t" r="r" b="b"/>
              <a:pathLst>
                <a:path w="340" h="452" extrusionOk="0">
                  <a:moveTo>
                    <a:pt x="83" y="255"/>
                  </a:moveTo>
                  <a:cubicBezTo>
                    <a:pt x="83" y="255"/>
                    <a:pt x="83" y="255"/>
                    <a:pt x="83" y="255"/>
                  </a:cubicBezTo>
                  <a:cubicBezTo>
                    <a:pt x="82" y="254"/>
                    <a:pt x="81" y="253"/>
                    <a:pt x="81" y="251"/>
                  </a:cubicBezTo>
                  <a:cubicBezTo>
                    <a:pt x="80" y="250"/>
                    <a:pt x="81" y="250"/>
                    <a:pt x="81" y="249"/>
                  </a:cubicBezTo>
                  <a:cubicBezTo>
                    <a:pt x="81" y="249"/>
                    <a:pt x="81" y="248"/>
                    <a:pt x="81" y="248"/>
                  </a:cubicBezTo>
                  <a:cubicBezTo>
                    <a:pt x="81" y="247"/>
                    <a:pt x="81" y="247"/>
                    <a:pt x="80" y="247"/>
                  </a:cubicBezTo>
                  <a:cubicBezTo>
                    <a:pt x="80" y="247"/>
                    <a:pt x="80" y="247"/>
                    <a:pt x="80" y="247"/>
                  </a:cubicBezTo>
                  <a:cubicBezTo>
                    <a:pt x="80" y="246"/>
                    <a:pt x="80" y="246"/>
                    <a:pt x="80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80" y="244"/>
                    <a:pt x="80" y="244"/>
                    <a:pt x="80" y="243"/>
                  </a:cubicBezTo>
                  <a:cubicBezTo>
                    <a:pt x="79" y="243"/>
                    <a:pt x="79" y="242"/>
                    <a:pt x="78" y="242"/>
                  </a:cubicBezTo>
                  <a:cubicBezTo>
                    <a:pt x="78" y="242"/>
                    <a:pt x="77" y="242"/>
                    <a:pt x="77" y="242"/>
                  </a:cubicBezTo>
                  <a:cubicBezTo>
                    <a:pt x="77" y="241"/>
                    <a:pt x="77" y="241"/>
                    <a:pt x="77" y="240"/>
                  </a:cubicBezTo>
                  <a:cubicBezTo>
                    <a:pt x="76" y="240"/>
                    <a:pt x="75" y="240"/>
                    <a:pt x="74" y="240"/>
                  </a:cubicBezTo>
                  <a:cubicBezTo>
                    <a:pt x="75" y="240"/>
                    <a:pt x="75" y="239"/>
                    <a:pt x="76" y="239"/>
                  </a:cubicBezTo>
                  <a:cubicBezTo>
                    <a:pt x="76" y="238"/>
                    <a:pt x="78" y="238"/>
                    <a:pt x="78" y="237"/>
                  </a:cubicBezTo>
                  <a:cubicBezTo>
                    <a:pt x="76" y="236"/>
                    <a:pt x="75" y="237"/>
                    <a:pt x="74" y="235"/>
                  </a:cubicBezTo>
                  <a:cubicBezTo>
                    <a:pt x="74" y="233"/>
                    <a:pt x="76" y="234"/>
                    <a:pt x="75" y="232"/>
                  </a:cubicBezTo>
                  <a:cubicBezTo>
                    <a:pt x="75" y="232"/>
                    <a:pt x="74" y="232"/>
                    <a:pt x="73" y="232"/>
                  </a:cubicBezTo>
                  <a:cubicBezTo>
                    <a:pt x="72" y="232"/>
                    <a:pt x="73" y="233"/>
                    <a:pt x="72" y="233"/>
                  </a:cubicBezTo>
                  <a:cubicBezTo>
                    <a:pt x="72" y="232"/>
                    <a:pt x="72" y="231"/>
                    <a:pt x="71" y="230"/>
                  </a:cubicBezTo>
                  <a:cubicBezTo>
                    <a:pt x="71" y="230"/>
                    <a:pt x="70" y="230"/>
                    <a:pt x="70" y="230"/>
                  </a:cubicBezTo>
                  <a:cubicBezTo>
                    <a:pt x="69" y="230"/>
                    <a:pt x="68" y="229"/>
                    <a:pt x="68" y="229"/>
                  </a:cubicBezTo>
                  <a:cubicBezTo>
                    <a:pt x="68" y="229"/>
                    <a:pt x="68" y="228"/>
                    <a:pt x="68" y="228"/>
                  </a:cubicBezTo>
                  <a:cubicBezTo>
                    <a:pt x="66" y="227"/>
                    <a:pt x="66" y="227"/>
                    <a:pt x="64" y="227"/>
                  </a:cubicBezTo>
                  <a:cubicBezTo>
                    <a:pt x="63" y="227"/>
                    <a:pt x="63" y="228"/>
                    <a:pt x="63" y="229"/>
                  </a:cubicBezTo>
                  <a:cubicBezTo>
                    <a:pt x="64" y="229"/>
                    <a:pt x="64" y="230"/>
                    <a:pt x="64" y="230"/>
                  </a:cubicBezTo>
                  <a:cubicBezTo>
                    <a:pt x="63" y="231"/>
                    <a:pt x="62" y="231"/>
                    <a:pt x="60" y="231"/>
                  </a:cubicBezTo>
                  <a:cubicBezTo>
                    <a:pt x="60" y="231"/>
                    <a:pt x="60" y="232"/>
                    <a:pt x="60" y="232"/>
                  </a:cubicBezTo>
                  <a:cubicBezTo>
                    <a:pt x="60" y="232"/>
                    <a:pt x="59" y="232"/>
                    <a:pt x="59" y="232"/>
                  </a:cubicBezTo>
                  <a:cubicBezTo>
                    <a:pt x="58" y="232"/>
                    <a:pt x="57" y="233"/>
                    <a:pt x="57" y="235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6" y="235"/>
                    <a:pt x="55" y="236"/>
                    <a:pt x="55" y="236"/>
                  </a:cubicBezTo>
                  <a:cubicBezTo>
                    <a:pt x="54" y="237"/>
                    <a:pt x="55" y="239"/>
                    <a:pt x="53" y="239"/>
                  </a:cubicBezTo>
                  <a:cubicBezTo>
                    <a:pt x="52" y="239"/>
                    <a:pt x="50" y="240"/>
                    <a:pt x="48" y="239"/>
                  </a:cubicBezTo>
                  <a:cubicBezTo>
                    <a:pt x="48" y="240"/>
                    <a:pt x="48" y="241"/>
                    <a:pt x="47" y="242"/>
                  </a:cubicBezTo>
                  <a:cubicBezTo>
                    <a:pt x="46" y="242"/>
                    <a:pt x="45" y="242"/>
                    <a:pt x="44" y="243"/>
                  </a:cubicBezTo>
                  <a:cubicBezTo>
                    <a:pt x="43" y="243"/>
                    <a:pt x="42" y="242"/>
                    <a:pt x="41" y="242"/>
                  </a:cubicBezTo>
                  <a:cubicBezTo>
                    <a:pt x="41" y="242"/>
                    <a:pt x="41" y="242"/>
                    <a:pt x="41" y="242"/>
                  </a:cubicBezTo>
                  <a:cubicBezTo>
                    <a:pt x="40" y="241"/>
                    <a:pt x="39" y="242"/>
                    <a:pt x="3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8" y="240"/>
                    <a:pt x="38" y="239"/>
                    <a:pt x="37" y="239"/>
                  </a:cubicBezTo>
                  <a:cubicBezTo>
                    <a:pt x="37" y="239"/>
                    <a:pt x="37" y="238"/>
                    <a:pt x="37" y="238"/>
                  </a:cubicBezTo>
                  <a:cubicBezTo>
                    <a:pt x="37" y="237"/>
                    <a:pt x="36" y="237"/>
                    <a:pt x="35" y="237"/>
                  </a:cubicBezTo>
                  <a:cubicBezTo>
                    <a:pt x="36" y="238"/>
                    <a:pt x="35" y="238"/>
                    <a:pt x="35" y="239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40"/>
                    <a:pt x="35" y="241"/>
                    <a:pt x="35" y="242"/>
                  </a:cubicBezTo>
                  <a:cubicBezTo>
                    <a:pt x="35" y="243"/>
                    <a:pt x="33" y="243"/>
                    <a:pt x="34" y="245"/>
                  </a:cubicBezTo>
                  <a:cubicBezTo>
                    <a:pt x="33" y="247"/>
                    <a:pt x="34" y="248"/>
                    <a:pt x="34" y="249"/>
                  </a:cubicBezTo>
                  <a:cubicBezTo>
                    <a:pt x="34" y="249"/>
                    <a:pt x="34" y="250"/>
                    <a:pt x="34" y="250"/>
                  </a:cubicBezTo>
                  <a:cubicBezTo>
                    <a:pt x="34" y="250"/>
                    <a:pt x="34" y="252"/>
                    <a:pt x="36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252"/>
                    <a:pt x="36" y="252"/>
                    <a:pt x="36" y="252"/>
                  </a:cubicBezTo>
                  <a:cubicBezTo>
                    <a:pt x="36" y="254"/>
                    <a:pt x="38" y="254"/>
                    <a:pt x="39" y="255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56"/>
                    <a:pt x="39" y="256"/>
                    <a:pt x="39" y="257"/>
                  </a:cubicBezTo>
                  <a:cubicBezTo>
                    <a:pt x="40" y="258"/>
                    <a:pt x="39" y="261"/>
                    <a:pt x="39" y="262"/>
                  </a:cubicBezTo>
                  <a:cubicBezTo>
                    <a:pt x="40" y="263"/>
                    <a:pt x="42" y="263"/>
                    <a:pt x="42" y="265"/>
                  </a:cubicBezTo>
                  <a:cubicBezTo>
                    <a:pt x="42" y="266"/>
                    <a:pt x="41" y="266"/>
                    <a:pt x="41" y="268"/>
                  </a:cubicBezTo>
                  <a:cubicBezTo>
                    <a:pt x="41" y="269"/>
                    <a:pt x="42" y="271"/>
                    <a:pt x="41" y="272"/>
                  </a:cubicBezTo>
                  <a:cubicBezTo>
                    <a:pt x="41" y="272"/>
                    <a:pt x="40" y="272"/>
                    <a:pt x="40" y="272"/>
                  </a:cubicBezTo>
                  <a:cubicBezTo>
                    <a:pt x="40" y="272"/>
                    <a:pt x="40" y="273"/>
                    <a:pt x="40" y="273"/>
                  </a:cubicBezTo>
                  <a:cubicBezTo>
                    <a:pt x="40" y="274"/>
                    <a:pt x="40" y="274"/>
                    <a:pt x="41" y="274"/>
                  </a:cubicBezTo>
                  <a:cubicBezTo>
                    <a:pt x="41" y="274"/>
                    <a:pt x="41" y="274"/>
                    <a:pt x="41" y="275"/>
                  </a:cubicBezTo>
                  <a:cubicBezTo>
                    <a:pt x="41" y="275"/>
                    <a:pt x="40" y="276"/>
                    <a:pt x="39" y="276"/>
                  </a:cubicBezTo>
                  <a:cubicBezTo>
                    <a:pt x="39" y="277"/>
                    <a:pt x="39" y="278"/>
                    <a:pt x="39" y="279"/>
                  </a:cubicBezTo>
                  <a:cubicBezTo>
                    <a:pt x="40" y="280"/>
                    <a:pt x="41" y="280"/>
                    <a:pt x="42" y="279"/>
                  </a:cubicBezTo>
                  <a:cubicBezTo>
                    <a:pt x="42" y="278"/>
                    <a:pt x="43" y="279"/>
                    <a:pt x="44" y="279"/>
                  </a:cubicBezTo>
                  <a:cubicBezTo>
                    <a:pt x="44" y="281"/>
                    <a:pt x="42" y="282"/>
                    <a:pt x="42" y="283"/>
                  </a:cubicBezTo>
                  <a:cubicBezTo>
                    <a:pt x="43" y="284"/>
                    <a:pt x="43" y="285"/>
                    <a:pt x="43" y="285"/>
                  </a:cubicBezTo>
                  <a:cubicBezTo>
                    <a:pt x="44" y="285"/>
                    <a:pt x="44" y="286"/>
                    <a:pt x="44" y="286"/>
                  </a:cubicBezTo>
                  <a:cubicBezTo>
                    <a:pt x="42" y="286"/>
                    <a:pt x="42" y="285"/>
                    <a:pt x="42" y="284"/>
                  </a:cubicBezTo>
                  <a:cubicBezTo>
                    <a:pt x="41" y="284"/>
                    <a:pt x="42" y="282"/>
                    <a:pt x="41" y="282"/>
                  </a:cubicBezTo>
                  <a:cubicBezTo>
                    <a:pt x="39" y="284"/>
                    <a:pt x="41" y="286"/>
                    <a:pt x="41" y="289"/>
                  </a:cubicBezTo>
                  <a:cubicBezTo>
                    <a:pt x="40" y="289"/>
                    <a:pt x="40" y="289"/>
                    <a:pt x="40" y="290"/>
                  </a:cubicBezTo>
                  <a:cubicBezTo>
                    <a:pt x="40" y="290"/>
                    <a:pt x="40" y="290"/>
                    <a:pt x="40" y="290"/>
                  </a:cubicBezTo>
                  <a:cubicBezTo>
                    <a:pt x="40" y="291"/>
                    <a:pt x="40" y="292"/>
                    <a:pt x="39" y="293"/>
                  </a:cubicBezTo>
                  <a:cubicBezTo>
                    <a:pt x="39" y="293"/>
                    <a:pt x="39" y="293"/>
                    <a:pt x="39" y="293"/>
                  </a:cubicBezTo>
                  <a:cubicBezTo>
                    <a:pt x="38" y="293"/>
                    <a:pt x="38" y="294"/>
                    <a:pt x="38" y="294"/>
                  </a:cubicBezTo>
                  <a:cubicBezTo>
                    <a:pt x="38" y="295"/>
                    <a:pt x="38" y="295"/>
                    <a:pt x="38" y="296"/>
                  </a:cubicBezTo>
                  <a:cubicBezTo>
                    <a:pt x="38" y="296"/>
                    <a:pt x="38" y="297"/>
                    <a:pt x="38" y="297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37" y="299"/>
                    <a:pt x="38" y="299"/>
                    <a:pt x="38" y="301"/>
                  </a:cubicBezTo>
                  <a:cubicBezTo>
                    <a:pt x="38" y="301"/>
                    <a:pt x="38" y="301"/>
                    <a:pt x="38" y="301"/>
                  </a:cubicBezTo>
                  <a:cubicBezTo>
                    <a:pt x="39" y="301"/>
                    <a:pt x="39" y="301"/>
                    <a:pt x="39" y="302"/>
                  </a:cubicBezTo>
                  <a:cubicBezTo>
                    <a:pt x="38" y="302"/>
                    <a:pt x="37" y="303"/>
                    <a:pt x="37" y="305"/>
                  </a:cubicBezTo>
                  <a:cubicBezTo>
                    <a:pt x="38" y="305"/>
                    <a:pt x="38" y="306"/>
                    <a:pt x="38" y="306"/>
                  </a:cubicBezTo>
                  <a:cubicBezTo>
                    <a:pt x="38" y="306"/>
                    <a:pt x="38" y="307"/>
                    <a:pt x="38" y="308"/>
                  </a:cubicBezTo>
                  <a:cubicBezTo>
                    <a:pt x="39" y="308"/>
                    <a:pt x="40" y="308"/>
                    <a:pt x="41" y="309"/>
                  </a:cubicBezTo>
                  <a:cubicBezTo>
                    <a:pt x="41" y="310"/>
                    <a:pt x="42" y="311"/>
                    <a:pt x="43" y="312"/>
                  </a:cubicBezTo>
                  <a:cubicBezTo>
                    <a:pt x="43" y="314"/>
                    <a:pt x="43" y="314"/>
                    <a:pt x="44" y="315"/>
                  </a:cubicBezTo>
                  <a:cubicBezTo>
                    <a:pt x="44" y="316"/>
                    <a:pt x="44" y="317"/>
                    <a:pt x="44" y="318"/>
                  </a:cubicBezTo>
                  <a:cubicBezTo>
                    <a:pt x="44" y="318"/>
                    <a:pt x="45" y="318"/>
                    <a:pt x="45" y="319"/>
                  </a:cubicBezTo>
                  <a:cubicBezTo>
                    <a:pt x="45" y="319"/>
                    <a:pt x="45" y="319"/>
                    <a:pt x="45" y="319"/>
                  </a:cubicBezTo>
                  <a:cubicBezTo>
                    <a:pt x="45" y="319"/>
                    <a:pt x="45" y="319"/>
                    <a:pt x="45" y="319"/>
                  </a:cubicBezTo>
                  <a:cubicBezTo>
                    <a:pt x="47" y="319"/>
                    <a:pt x="47" y="318"/>
                    <a:pt x="47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48" y="316"/>
                    <a:pt x="48" y="316"/>
                    <a:pt x="48" y="316"/>
                  </a:cubicBezTo>
                  <a:cubicBezTo>
                    <a:pt x="48" y="317"/>
                    <a:pt x="49" y="317"/>
                    <a:pt x="49" y="318"/>
                  </a:cubicBezTo>
                  <a:cubicBezTo>
                    <a:pt x="50" y="318"/>
                    <a:pt x="51" y="317"/>
                    <a:pt x="51" y="318"/>
                  </a:cubicBezTo>
                  <a:cubicBezTo>
                    <a:pt x="53" y="319"/>
                    <a:pt x="53" y="316"/>
                    <a:pt x="55" y="316"/>
                  </a:cubicBezTo>
                  <a:cubicBezTo>
                    <a:pt x="56" y="315"/>
                    <a:pt x="56" y="314"/>
                    <a:pt x="58" y="314"/>
                  </a:cubicBezTo>
                  <a:cubicBezTo>
                    <a:pt x="57" y="312"/>
                    <a:pt x="58" y="312"/>
                    <a:pt x="58" y="311"/>
                  </a:cubicBezTo>
                  <a:cubicBezTo>
                    <a:pt x="58" y="309"/>
                    <a:pt x="57" y="310"/>
                    <a:pt x="57" y="308"/>
                  </a:cubicBezTo>
                  <a:cubicBezTo>
                    <a:pt x="58" y="308"/>
                    <a:pt x="58" y="308"/>
                    <a:pt x="58" y="308"/>
                  </a:cubicBezTo>
                  <a:cubicBezTo>
                    <a:pt x="58" y="308"/>
                    <a:pt x="58" y="307"/>
                    <a:pt x="58" y="307"/>
                  </a:cubicBezTo>
                  <a:cubicBezTo>
                    <a:pt x="58" y="306"/>
                    <a:pt x="60" y="306"/>
                    <a:pt x="61" y="306"/>
                  </a:cubicBezTo>
                  <a:cubicBezTo>
                    <a:pt x="61" y="306"/>
                    <a:pt x="61" y="306"/>
                    <a:pt x="62" y="306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2" y="306"/>
                    <a:pt x="63" y="305"/>
                    <a:pt x="64" y="305"/>
                  </a:cubicBezTo>
                  <a:cubicBezTo>
                    <a:pt x="64" y="306"/>
                    <a:pt x="65" y="306"/>
                    <a:pt x="66" y="306"/>
                  </a:cubicBezTo>
                  <a:cubicBezTo>
                    <a:pt x="67" y="307"/>
                    <a:pt x="68" y="309"/>
                    <a:pt x="71" y="309"/>
                  </a:cubicBezTo>
                  <a:cubicBezTo>
                    <a:pt x="71" y="310"/>
                    <a:pt x="71" y="310"/>
                    <a:pt x="72" y="311"/>
                  </a:cubicBezTo>
                  <a:cubicBezTo>
                    <a:pt x="72" y="309"/>
                    <a:pt x="73" y="309"/>
                    <a:pt x="74" y="308"/>
                  </a:cubicBezTo>
                  <a:cubicBezTo>
                    <a:pt x="74" y="307"/>
                    <a:pt x="74" y="305"/>
                    <a:pt x="74" y="303"/>
                  </a:cubicBezTo>
                  <a:cubicBezTo>
                    <a:pt x="75" y="303"/>
                    <a:pt x="76" y="303"/>
                    <a:pt x="76" y="302"/>
                  </a:cubicBezTo>
                  <a:cubicBezTo>
                    <a:pt x="76" y="301"/>
                    <a:pt x="75" y="301"/>
                    <a:pt x="75" y="301"/>
                  </a:cubicBezTo>
                  <a:cubicBezTo>
                    <a:pt x="75" y="301"/>
                    <a:pt x="75" y="300"/>
                    <a:pt x="75" y="300"/>
                  </a:cubicBezTo>
                  <a:cubicBezTo>
                    <a:pt x="75" y="300"/>
                    <a:pt x="75" y="300"/>
                    <a:pt x="75" y="300"/>
                  </a:cubicBezTo>
                  <a:cubicBezTo>
                    <a:pt x="76" y="299"/>
                    <a:pt x="77" y="298"/>
                    <a:pt x="76" y="297"/>
                  </a:cubicBezTo>
                  <a:cubicBezTo>
                    <a:pt x="76" y="297"/>
                    <a:pt x="77" y="297"/>
                    <a:pt x="77" y="297"/>
                  </a:cubicBezTo>
                  <a:cubicBezTo>
                    <a:pt x="77" y="297"/>
                    <a:pt x="76" y="296"/>
                    <a:pt x="77" y="296"/>
                  </a:cubicBezTo>
                  <a:cubicBezTo>
                    <a:pt x="77" y="294"/>
                    <a:pt x="75" y="295"/>
                    <a:pt x="75" y="293"/>
                  </a:cubicBezTo>
                  <a:cubicBezTo>
                    <a:pt x="76" y="294"/>
                    <a:pt x="76" y="293"/>
                    <a:pt x="76" y="293"/>
                  </a:cubicBezTo>
                  <a:cubicBezTo>
                    <a:pt x="76" y="293"/>
                    <a:pt x="76" y="293"/>
                    <a:pt x="76" y="293"/>
                  </a:cubicBezTo>
                  <a:cubicBezTo>
                    <a:pt x="77" y="292"/>
                    <a:pt x="77" y="292"/>
                    <a:pt x="77" y="291"/>
                  </a:cubicBezTo>
                  <a:cubicBezTo>
                    <a:pt x="77" y="291"/>
                    <a:pt x="77" y="291"/>
                    <a:pt x="77" y="291"/>
                  </a:cubicBezTo>
                  <a:cubicBezTo>
                    <a:pt x="77" y="290"/>
                    <a:pt x="77" y="289"/>
                    <a:pt x="77" y="289"/>
                  </a:cubicBezTo>
                  <a:cubicBezTo>
                    <a:pt x="77" y="288"/>
                    <a:pt x="78" y="287"/>
                    <a:pt x="78" y="286"/>
                  </a:cubicBezTo>
                  <a:cubicBezTo>
                    <a:pt x="77" y="282"/>
                    <a:pt x="79" y="279"/>
                    <a:pt x="78" y="276"/>
                  </a:cubicBezTo>
                  <a:cubicBezTo>
                    <a:pt x="78" y="275"/>
                    <a:pt x="79" y="274"/>
                    <a:pt x="79" y="272"/>
                  </a:cubicBezTo>
                  <a:cubicBezTo>
                    <a:pt x="78" y="271"/>
                    <a:pt x="77" y="270"/>
                    <a:pt x="77" y="269"/>
                  </a:cubicBezTo>
                  <a:cubicBezTo>
                    <a:pt x="77" y="268"/>
                    <a:pt x="77" y="267"/>
                    <a:pt x="77" y="266"/>
                  </a:cubicBezTo>
                  <a:cubicBezTo>
                    <a:pt x="77" y="264"/>
                    <a:pt x="79" y="264"/>
                    <a:pt x="79" y="262"/>
                  </a:cubicBezTo>
                  <a:cubicBezTo>
                    <a:pt x="80" y="262"/>
                    <a:pt x="80" y="261"/>
                    <a:pt x="81" y="261"/>
                  </a:cubicBezTo>
                  <a:cubicBezTo>
                    <a:pt x="81" y="260"/>
                    <a:pt x="82" y="260"/>
                    <a:pt x="82" y="259"/>
                  </a:cubicBezTo>
                  <a:cubicBezTo>
                    <a:pt x="82" y="259"/>
                    <a:pt x="82" y="259"/>
                    <a:pt x="82" y="259"/>
                  </a:cubicBezTo>
                  <a:cubicBezTo>
                    <a:pt x="83" y="258"/>
                    <a:pt x="84" y="257"/>
                    <a:pt x="83" y="256"/>
                  </a:cubicBezTo>
                  <a:cubicBezTo>
                    <a:pt x="83" y="256"/>
                    <a:pt x="83" y="256"/>
                    <a:pt x="83" y="255"/>
                  </a:cubicBezTo>
                  <a:close/>
                  <a:moveTo>
                    <a:pt x="69" y="227"/>
                  </a:moveTo>
                  <a:cubicBezTo>
                    <a:pt x="69" y="227"/>
                    <a:pt x="68" y="228"/>
                    <a:pt x="68" y="229"/>
                  </a:cubicBezTo>
                  <a:cubicBezTo>
                    <a:pt x="69" y="229"/>
                    <a:pt x="69" y="229"/>
                    <a:pt x="70" y="229"/>
                  </a:cubicBezTo>
                  <a:cubicBezTo>
                    <a:pt x="70" y="228"/>
                    <a:pt x="70" y="227"/>
                    <a:pt x="69" y="227"/>
                  </a:cubicBezTo>
                  <a:close/>
                  <a:moveTo>
                    <a:pt x="70" y="229"/>
                  </a:moveTo>
                  <a:cubicBezTo>
                    <a:pt x="70" y="229"/>
                    <a:pt x="70" y="229"/>
                    <a:pt x="70" y="229"/>
                  </a:cubicBezTo>
                  <a:cubicBezTo>
                    <a:pt x="71" y="229"/>
                    <a:pt x="71" y="230"/>
                    <a:pt x="72" y="230"/>
                  </a:cubicBezTo>
                  <a:cubicBezTo>
                    <a:pt x="72" y="230"/>
                    <a:pt x="72" y="230"/>
                    <a:pt x="72" y="231"/>
                  </a:cubicBezTo>
                  <a:cubicBezTo>
                    <a:pt x="72" y="232"/>
                    <a:pt x="73" y="230"/>
                    <a:pt x="74" y="231"/>
                  </a:cubicBezTo>
                  <a:cubicBezTo>
                    <a:pt x="74" y="230"/>
                    <a:pt x="73" y="230"/>
                    <a:pt x="73" y="229"/>
                  </a:cubicBezTo>
                  <a:cubicBezTo>
                    <a:pt x="73" y="229"/>
                    <a:pt x="73" y="229"/>
                    <a:pt x="73" y="229"/>
                  </a:cubicBezTo>
                  <a:cubicBezTo>
                    <a:pt x="74" y="229"/>
                    <a:pt x="74" y="228"/>
                    <a:pt x="74" y="228"/>
                  </a:cubicBezTo>
                  <a:cubicBezTo>
                    <a:pt x="73" y="227"/>
                    <a:pt x="73" y="228"/>
                    <a:pt x="72" y="228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2" y="228"/>
                    <a:pt x="72" y="229"/>
                    <a:pt x="72" y="229"/>
                  </a:cubicBezTo>
                  <a:cubicBezTo>
                    <a:pt x="73" y="229"/>
                    <a:pt x="72" y="229"/>
                    <a:pt x="72" y="229"/>
                  </a:cubicBezTo>
                  <a:cubicBezTo>
                    <a:pt x="72" y="229"/>
                    <a:pt x="72" y="228"/>
                    <a:pt x="72" y="228"/>
                  </a:cubicBezTo>
                  <a:cubicBezTo>
                    <a:pt x="72" y="228"/>
                    <a:pt x="72" y="227"/>
                    <a:pt x="72" y="227"/>
                  </a:cubicBezTo>
                  <a:cubicBezTo>
                    <a:pt x="70" y="226"/>
                    <a:pt x="71" y="229"/>
                    <a:pt x="70" y="229"/>
                  </a:cubicBezTo>
                  <a:cubicBezTo>
                    <a:pt x="70" y="229"/>
                    <a:pt x="70" y="229"/>
                    <a:pt x="70" y="229"/>
                  </a:cubicBezTo>
                  <a:close/>
                  <a:moveTo>
                    <a:pt x="38" y="231"/>
                  </a:moveTo>
                  <a:cubicBezTo>
                    <a:pt x="38" y="232"/>
                    <a:pt x="38" y="232"/>
                    <a:pt x="38" y="233"/>
                  </a:cubicBezTo>
                  <a:cubicBezTo>
                    <a:pt x="38" y="234"/>
                    <a:pt x="35" y="235"/>
                    <a:pt x="37" y="236"/>
                  </a:cubicBezTo>
                  <a:cubicBezTo>
                    <a:pt x="37" y="235"/>
                    <a:pt x="37" y="235"/>
                    <a:pt x="38" y="235"/>
                  </a:cubicBezTo>
                  <a:cubicBezTo>
                    <a:pt x="38" y="235"/>
                    <a:pt x="38" y="234"/>
                    <a:pt x="38" y="234"/>
                  </a:cubicBezTo>
                  <a:cubicBezTo>
                    <a:pt x="39" y="234"/>
                    <a:pt x="40" y="234"/>
                    <a:pt x="40" y="233"/>
                  </a:cubicBezTo>
                  <a:cubicBezTo>
                    <a:pt x="40" y="232"/>
                    <a:pt x="41" y="232"/>
                    <a:pt x="41" y="231"/>
                  </a:cubicBezTo>
                  <a:cubicBezTo>
                    <a:pt x="40" y="231"/>
                    <a:pt x="39" y="231"/>
                    <a:pt x="38" y="231"/>
                  </a:cubicBezTo>
                  <a:close/>
                  <a:moveTo>
                    <a:pt x="80" y="240"/>
                  </a:moveTo>
                  <a:cubicBezTo>
                    <a:pt x="82" y="240"/>
                    <a:pt x="80" y="238"/>
                    <a:pt x="80" y="240"/>
                  </a:cubicBezTo>
                  <a:close/>
                  <a:moveTo>
                    <a:pt x="78" y="241"/>
                  </a:moveTo>
                  <a:cubicBezTo>
                    <a:pt x="78" y="242"/>
                    <a:pt x="79" y="242"/>
                    <a:pt x="80" y="241"/>
                  </a:cubicBezTo>
                  <a:cubicBezTo>
                    <a:pt x="80" y="241"/>
                    <a:pt x="80" y="241"/>
                    <a:pt x="80" y="240"/>
                  </a:cubicBezTo>
                  <a:cubicBezTo>
                    <a:pt x="79" y="241"/>
                    <a:pt x="78" y="240"/>
                    <a:pt x="78" y="241"/>
                  </a:cubicBezTo>
                  <a:close/>
                  <a:moveTo>
                    <a:pt x="80" y="242"/>
                  </a:moveTo>
                  <a:cubicBezTo>
                    <a:pt x="80" y="242"/>
                    <a:pt x="80" y="242"/>
                    <a:pt x="80" y="242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79" y="243"/>
                    <a:pt x="81" y="242"/>
                    <a:pt x="81" y="243"/>
                  </a:cubicBezTo>
                  <a:cubicBezTo>
                    <a:pt x="81" y="243"/>
                    <a:pt x="81" y="241"/>
                    <a:pt x="80" y="242"/>
                  </a:cubicBezTo>
                  <a:close/>
                  <a:moveTo>
                    <a:pt x="32" y="307"/>
                  </a:moveTo>
                  <a:cubicBezTo>
                    <a:pt x="34" y="308"/>
                    <a:pt x="33" y="310"/>
                    <a:pt x="35" y="309"/>
                  </a:cubicBezTo>
                  <a:cubicBezTo>
                    <a:pt x="36" y="308"/>
                    <a:pt x="36" y="307"/>
                    <a:pt x="36" y="305"/>
                  </a:cubicBezTo>
                  <a:cubicBezTo>
                    <a:pt x="34" y="304"/>
                    <a:pt x="33" y="306"/>
                    <a:pt x="32" y="307"/>
                  </a:cubicBezTo>
                  <a:close/>
                  <a:moveTo>
                    <a:pt x="41" y="310"/>
                  </a:moveTo>
                  <a:cubicBezTo>
                    <a:pt x="40" y="309"/>
                    <a:pt x="39" y="308"/>
                    <a:pt x="37" y="309"/>
                  </a:cubicBezTo>
                  <a:cubicBezTo>
                    <a:pt x="37" y="310"/>
                    <a:pt x="36" y="310"/>
                    <a:pt x="37" y="311"/>
                  </a:cubicBezTo>
                  <a:cubicBezTo>
                    <a:pt x="38" y="312"/>
                    <a:pt x="37" y="315"/>
                    <a:pt x="39" y="315"/>
                  </a:cubicBezTo>
                  <a:cubicBezTo>
                    <a:pt x="40" y="315"/>
                    <a:pt x="40" y="313"/>
                    <a:pt x="40" y="312"/>
                  </a:cubicBezTo>
                  <a:cubicBezTo>
                    <a:pt x="40" y="312"/>
                    <a:pt x="41" y="311"/>
                    <a:pt x="41" y="310"/>
                  </a:cubicBezTo>
                  <a:close/>
                  <a:moveTo>
                    <a:pt x="84" y="160"/>
                  </a:moveTo>
                  <a:cubicBezTo>
                    <a:pt x="86" y="160"/>
                    <a:pt x="86" y="160"/>
                    <a:pt x="85" y="158"/>
                  </a:cubicBezTo>
                  <a:cubicBezTo>
                    <a:pt x="86" y="158"/>
                    <a:pt x="86" y="157"/>
                    <a:pt x="87" y="157"/>
                  </a:cubicBezTo>
                  <a:cubicBezTo>
                    <a:pt x="84" y="156"/>
                    <a:pt x="84" y="158"/>
                    <a:pt x="84" y="160"/>
                  </a:cubicBezTo>
                  <a:close/>
                  <a:moveTo>
                    <a:pt x="102" y="165"/>
                  </a:moveTo>
                  <a:cubicBezTo>
                    <a:pt x="101" y="165"/>
                    <a:pt x="101" y="167"/>
                    <a:pt x="100" y="167"/>
                  </a:cubicBezTo>
                  <a:cubicBezTo>
                    <a:pt x="99" y="166"/>
                    <a:pt x="98" y="166"/>
                    <a:pt x="97" y="166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97" y="166"/>
                    <a:pt x="94" y="167"/>
                    <a:pt x="93" y="167"/>
                  </a:cubicBezTo>
                  <a:cubicBezTo>
                    <a:pt x="92" y="168"/>
                    <a:pt x="91" y="169"/>
                    <a:pt x="93" y="170"/>
                  </a:cubicBezTo>
                  <a:cubicBezTo>
                    <a:pt x="93" y="170"/>
                    <a:pt x="94" y="170"/>
                    <a:pt x="94" y="171"/>
                  </a:cubicBezTo>
                  <a:cubicBezTo>
                    <a:pt x="94" y="171"/>
                    <a:pt x="95" y="171"/>
                    <a:pt x="95" y="172"/>
                  </a:cubicBezTo>
                  <a:cubicBezTo>
                    <a:pt x="97" y="173"/>
                    <a:pt x="97" y="171"/>
                    <a:pt x="98" y="171"/>
                  </a:cubicBezTo>
                  <a:cubicBezTo>
                    <a:pt x="99" y="171"/>
                    <a:pt x="100" y="171"/>
                    <a:pt x="100" y="172"/>
                  </a:cubicBezTo>
                  <a:cubicBezTo>
                    <a:pt x="101" y="172"/>
                    <a:pt x="101" y="173"/>
                    <a:pt x="102" y="173"/>
                  </a:cubicBezTo>
                  <a:cubicBezTo>
                    <a:pt x="103" y="172"/>
                    <a:pt x="103" y="170"/>
                    <a:pt x="103" y="169"/>
                  </a:cubicBezTo>
                  <a:cubicBezTo>
                    <a:pt x="103" y="168"/>
                    <a:pt x="104" y="167"/>
                    <a:pt x="104" y="166"/>
                  </a:cubicBezTo>
                  <a:cubicBezTo>
                    <a:pt x="103" y="166"/>
                    <a:pt x="103" y="166"/>
                    <a:pt x="102" y="165"/>
                  </a:cubicBezTo>
                  <a:close/>
                  <a:moveTo>
                    <a:pt x="92" y="175"/>
                  </a:moveTo>
                  <a:cubicBezTo>
                    <a:pt x="92" y="176"/>
                    <a:pt x="91" y="177"/>
                    <a:pt x="93" y="177"/>
                  </a:cubicBezTo>
                  <a:cubicBezTo>
                    <a:pt x="93" y="176"/>
                    <a:pt x="93" y="175"/>
                    <a:pt x="92" y="175"/>
                  </a:cubicBezTo>
                  <a:close/>
                  <a:moveTo>
                    <a:pt x="97" y="185"/>
                  </a:moveTo>
                  <a:cubicBezTo>
                    <a:pt x="98" y="185"/>
                    <a:pt x="98" y="185"/>
                    <a:pt x="98" y="186"/>
                  </a:cubicBezTo>
                  <a:cubicBezTo>
                    <a:pt x="98" y="186"/>
                    <a:pt x="98" y="187"/>
                    <a:pt x="98" y="187"/>
                  </a:cubicBezTo>
                  <a:cubicBezTo>
                    <a:pt x="99" y="188"/>
                    <a:pt x="100" y="186"/>
                    <a:pt x="99" y="185"/>
                  </a:cubicBezTo>
                  <a:cubicBezTo>
                    <a:pt x="98" y="184"/>
                    <a:pt x="97" y="184"/>
                    <a:pt x="97" y="185"/>
                  </a:cubicBezTo>
                  <a:close/>
                  <a:moveTo>
                    <a:pt x="116" y="186"/>
                  </a:moveTo>
                  <a:cubicBezTo>
                    <a:pt x="116" y="186"/>
                    <a:pt x="115" y="185"/>
                    <a:pt x="116" y="185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5" y="184"/>
                    <a:pt x="113" y="184"/>
                    <a:pt x="113" y="186"/>
                  </a:cubicBezTo>
                  <a:cubicBezTo>
                    <a:pt x="114" y="186"/>
                    <a:pt x="114" y="187"/>
                    <a:pt x="115" y="187"/>
                  </a:cubicBezTo>
                  <a:cubicBezTo>
                    <a:pt x="115" y="187"/>
                    <a:pt x="116" y="187"/>
                    <a:pt x="116" y="187"/>
                  </a:cubicBezTo>
                  <a:cubicBezTo>
                    <a:pt x="116" y="186"/>
                    <a:pt x="117" y="186"/>
                    <a:pt x="116" y="186"/>
                  </a:cubicBezTo>
                  <a:close/>
                  <a:moveTo>
                    <a:pt x="120" y="189"/>
                  </a:moveTo>
                  <a:cubicBezTo>
                    <a:pt x="120" y="189"/>
                    <a:pt x="120" y="190"/>
                    <a:pt x="120" y="190"/>
                  </a:cubicBezTo>
                  <a:cubicBezTo>
                    <a:pt x="120" y="190"/>
                    <a:pt x="120" y="190"/>
                    <a:pt x="121" y="190"/>
                  </a:cubicBezTo>
                  <a:cubicBezTo>
                    <a:pt x="121" y="190"/>
                    <a:pt x="121" y="190"/>
                    <a:pt x="121" y="189"/>
                  </a:cubicBezTo>
                  <a:cubicBezTo>
                    <a:pt x="121" y="189"/>
                    <a:pt x="120" y="189"/>
                    <a:pt x="120" y="189"/>
                  </a:cubicBezTo>
                  <a:close/>
                  <a:moveTo>
                    <a:pt x="178" y="240"/>
                  </a:moveTo>
                  <a:cubicBezTo>
                    <a:pt x="178" y="240"/>
                    <a:pt x="177" y="240"/>
                    <a:pt x="177" y="240"/>
                  </a:cubicBezTo>
                  <a:cubicBezTo>
                    <a:pt x="177" y="241"/>
                    <a:pt x="177" y="241"/>
                    <a:pt x="177" y="241"/>
                  </a:cubicBezTo>
                  <a:cubicBezTo>
                    <a:pt x="177" y="241"/>
                    <a:pt x="178" y="241"/>
                    <a:pt x="178" y="240"/>
                  </a:cubicBezTo>
                  <a:close/>
                  <a:moveTo>
                    <a:pt x="172" y="243"/>
                  </a:moveTo>
                  <a:cubicBezTo>
                    <a:pt x="172" y="242"/>
                    <a:pt x="172" y="241"/>
                    <a:pt x="172" y="240"/>
                  </a:cubicBezTo>
                  <a:cubicBezTo>
                    <a:pt x="170" y="240"/>
                    <a:pt x="170" y="243"/>
                    <a:pt x="172" y="243"/>
                  </a:cubicBezTo>
                  <a:close/>
                  <a:moveTo>
                    <a:pt x="177" y="241"/>
                  </a:moveTo>
                  <a:cubicBezTo>
                    <a:pt x="176" y="241"/>
                    <a:pt x="176" y="241"/>
                    <a:pt x="176" y="241"/>
                  </a:cubicBezTo>
                  <a:cubicBezTo>
                    <a:pt x="176" y="241"/>
                    <a:pt x="176" y="241"/>
                    <a:pt x="175" y="242"/>
                  </a:cubicBezTo>
                  <a:cubicBezTo>
                    <a:pt x="176" y="242"/>
                    <a:pt x="177" y="242"/>
                    <a:pt x="177" y="241"/>
                  </a:cubicBezTo>
                  <a:close/>
                  <a:moveTo>
                    <a:pt x="175" y="242"/>
                  </a:moveTo>
                  <a:cubicBezTo>
                    <a:pt x="175" y="242"/>
                    <a:pt x="174" y="242"/>
                    <a:pt x="174" y="242"/>
                  </a:cubicBezTo>
                  <a:cubicBezTo>
                    <a:pt x="174" y="243"/>
                    <a:pt x="173" y="243"/>
                    <a:pt x="173" y="243"/>
                  </a:cubicBezTo>
                  <a:cubicBezTo>
                    <a:pt x="173" y="243"/>
                    <a:pt x="173" y="244"/>
                    <a:pt x="173" y="245"/>
                  </a:cubicBezTo>
                  <a:cubicBezTo>
                    <a:pt x="175" y="245"/>
                    <a:pt x="175" y="243"/>
                    <a:pt x="175" y="242"/>
                  </a:cubicBezTo>
                  <a:close/>
                  <a:moveTo>
                    <a:pt x="201" y="248"/>
                  </a:moveTo>
                  <a:cubicBezTo>
                    <a:pt x="201" y="248"/>
                    <a:pt x="201" y="249"/>
                    <a:pt x="200" y="249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99" y="250"/>
                    <a:pt x="200" y="250"/>
                    <a:pt x="200" y="251"/>
                  </a:cubicBezTo>
                  <a:cubicBezTo>
                    <a:pt x="202" y="251"/>
                    <a:pt x="202" y="249"/>
                    <a:pt x="204" y="250"/>
                  </a:cubicBezTo>
                  <a:cubicBezTo>
                    <a:pt x="205" y="250"/>
                    <a:pt x="204" y="249"/>
                    <a:pt x="204" y="249"/>
                  </a:cubicBezTo>
                  <a:cubicBezTo>
                    <a:pt x="203" y="249"/>
                    <a:pt x="201" y="247"/>
                    <a:pt x="201" y="248"/>
                  </a:cubicBezTo>
                  <a:close/>
                  <a:moveTo>
                    <a:pt x="209" y="256"/>
                  </a:moveTo>
                  <a:cubicBezTo>
                    <a:pt x="210" y="256"/>
                    <a:pt x="211" y="256"/>
                    <a:pt x="211" y="257"/>
                  </a:cubicBezTo>
                  <a:cubicBezTo>
                    <a:pt x="211" y="257"/>
                    <a:pt x="211" y="258"/>
                    <a:pt x="211" y="258"/>
                  </a:cubicBezTo>
                  <a:cubicBezTo>
                    <a:pt x="212" y="257"/>
                    <a:pt x="213" y="257"/>
                    <a:pt x="213" y="255"/>
                  </a:cubicBezTo>
                  <a:cubicBezTo>
                    <a:pt x="212" y="255"/>
                    <a:pt x="211" y="255"/>
                    <a:pt x="211" y="255"/>
                  </a:cubicBezTo>
                  <a:cubicBezTo>
                    <a:pt x="211" y="256"/>
                    <a:pt x="208" y="254"/>
                    <a:pt x="209" y="256"/>
                  </a:cubicBezTo>
                  <a:close/>
                  <a:moveTo>
                    <a:pt x="339" y="265"/>
                  </a:moveTo>
                  <a:cubicBezTo>
                    <a:pt x="339" y="265"/>
                    <a:pt x="339" y="265"/>
                    <a:pt x="339" y="265"/>
                  </a:cubicBezTo>
                  <a:cubicBezTo>
                    <a:pt x="338" y="265"/>
                    <a:pt x="338" y="265"/>
                    <a:pt x="338" y="265"/>
                  </a:cubicBezTo>
                  <a:cubicBezTo>
                    <a:pt x="338" y="263"/>
                    <a:pt x="338" y="262"/>
                    <a:pt x="337" y="261"/>
                  </a:cubicBezTo>
                  <a:cubicBezTo>
                    <a:pt x="337" y="260"/>
                    <a:pt x="335" y="260"/>
                    <a:pt x="336" y="258"/>
                  </a:cubicBezTo>
                  <a:cubicBezTo>
                    <a:pt x="335" y="258"/>
                    <a:pt x="334" y="257"/>
                    <a:pt x="333" y="256"/>
                  </a:cubicBezTo>
                  <a:cubicBezTo>
                    <a:pt x="333" y="255"/>
                    <a:pt x="331" y="255"/>
                    <a:pt x="330" y="255"/>
                  </a:cubicBezTo>
                  <a:cubicBezTo>
                    <a:pt x="330" y="254"/>
                    <a:pt x="329" y="254"/>
                    <a:pt x="329" y="253"/>
                  </a:cubicBezTo>
                  <a:cubicBezTo>
                    <a:pt x="329" y="253"/>
                    <a:pt x="329" y="253"/>
                    <a:pt x="329" y="253"/>
                  </a:cubicBezTo>
                  <a:cubicBezTo>
                    <a:pt x="329" y="253"/>
                    <a:pt x="329" y="253"/>
                    <a:pt x="329" y="253"/>
                  </a:cubicBezTo>
                  <a:cubicBezTo>
                    <a:pt x="328" y="253"/>
                    <a:pt x="328" y="252"/>
                    <a:pt x="327" y="252"/>
                  </a:cubicBezTo>
                  <a:cubicBezTo>
                    <a:pt x="327" y="252"/>
                    <a:pt x="327" y="252"/>
                    <a:pt x="327" y="252"/>
                  </a:cubicBezTo>
                  <a:cubicBezTo>
                    <a:pt x="326" y="252"/>
                    <a:pt x="325" y="250"/>
                    <a:pt x="325" y="250"/>
                  </a:cubicBezTo>
                  <a:cubicBezTo>
                    <a:pt x="325" y="250"/>
                    <a:pt x="325" y="250"/>
                    <a:pt x="325" y="250"/>
                  </a:cubicBezTo>
                  <a:cubicBezTo>
                    <a:pt x="324" y="249"/>
                    <a:pt x="324" y="248"/>
                    <a:pt x="324" y="247"/>
                  </a:cubicBezTo>
                  <a:cubicBezTo>
                    <a:pt x="323" y="247"/>
                    <a:pt x="322" y="247"/>
                    <a:pt x="322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8" y="245"/>
                    <a:pt x="317" y="245"/>
                    <a:pt x="317" y="244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14" y="243"/>
                    <a:pt x="313" y="243"/>
                    <a:pt x="312" y="243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09" y="242"/>
                    <a:pt x="308" y="242"/>
                  </a:cubicBezTo>
                  <a:cubicBezTo>
                    <a:pt x="308" y="242"/>
                    <a:pt x="308" y="241"/>
                    <a:pt x="308" y="241"/>
                  </a:cubicBezTo>
                  <a:cubicBezTo>
                    <a:pt x="308" y="241"/>
                    <a:pt x="307" y="241"/>
                    <a:pt x="307" y="241"/>
                  </a:cubicBezTo>
                  <a:cubicBezTo>
                    <a:pt x="307" y="240"/>
                    <a:pt x="305" y="240"/>
                    <a:pt x="304" y="239"/>
                  </a:cubicBezTo>
                  <a:cubicBezTo>
                    <a:pt x="304" y="238"/>
                    <a:pt x="303" y="238"/>
                    <a:pt x="303" y="237"/>
                  </a:cubicBezTo>
                  <a:cubicBezTo>
                    <a:pt x="302" y="237"/>
                    <a:pt x="302" y="237"/>
                    <a:pt x="302" y="237"/>
                  </a:cubicBezTo>
                  <a:cubicBezTo>
                    <a:pt x="302" y="236"/>
                    <a:pt x="300" y="236"/>
                    <a:pt x="299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9" y="234"/>
                    <a:pt x="298" y="234"/>
                    <a:pt x="298" y="234"/>
                  </a:cubicBezTo>
                  <a:cubicBezTo>
                    <a:pt x="298" y="234"/>
                    <a:pt x="297" y="234"/>
                    <a:pt x="297" y="234"/>
                  </a:cubicBezTo>
                  <a:cubicBezTo>
                    <a:pt x="296" y="233"/>
                    <a:pt x="296" y="233"/>
                    <a:pt x="295" y="233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2"/>
                    <a:pt x="294" y="232"/>
                    <a:pt x="294" y="232"/>
                  </a:cubicBezTo>
                  <a:cubicBezTo>
                    <a:pt x="294" y="231"/>
                    <a:pt x="292" y="232"/>
                    <a:pt x="291" y="230"/>
                  </a:cubicBezTo>
                  <a:cubicBezTo>
                    <a:pt x="289" y="231"/>
                    <a:pt x="289" y="229"/>
                    <a:pt x="287" y="230"/>
                  </a:cubicBezTo>
                  <a:cubicBezTo>
                    <a:pt x="286" y="230"/>
                    <a:pt x="286" y="229"/>
                    <a:pt x="285" y="229"/>
                  </a:cubicBezTo>
                  <a:cubicBezTo>
                    <a:pt x="285" y="229"/>
                    <a:pt x="284" y="229"/>
                    <a:pt x="284" y="228"/>
                  </a:cubicBezTo>
                  <a:cubicBezTo>
                    <a:pt x="281" y="228"/>
                    <a:pt x="281" y="227"/>
                    <a:pt x="278" y="227"/>
                  </a:cubicBezTo>
                  <a:cubicBezTo>
                    <a:pt x="278" y="226"/>
                    <a:pt x="276" y="227"/>
                    <a:pt x="276" y="225"/>
                  </a:cubicBezTo>
                  <a:cubicBezTo>
                    <a:pt x="275" y="225"/>
                    <a:pt x="275" y="225"/>
                    <a:pt x="274" y="224"/>
                  </a:cubicBezTo>
                  <a:cubicBezTo>
                    <a:pt x="270" y="224"/>
                    <a:pt x="269" y="222"/>
                    <a:pt x="266" y="221"/>
                  </a:cubicBezTo>
                  <a:cubicBezTo>
                    <a:pt x="265" y="221"/>
                    <a:pt x="265" y="221"/>
                    <a:pt x="265" y="220"/>
                  </a:cubicBezTo>
                  <a:cubicBezTo>
                    <a:pt x="264" y="220"/>
                    <a:pt x="264" y="220"/>
                    <a:pt x="264" y="220"/>
                  </a:cubicBezTo>
                  <a:cubicBezTo>
                    <a:pt x="263" y="220"/>
                    <a:pt x="262" y="220"/>
                    <a:pt x="261" y="220"/>
                  </a:cubicBezTo>
                  <a:cubicBezTo>
                    <a:pt x="261" y="218"/>
                    <a:pt x="260" y="217"/>
                    <a:pt x="259" y="216"/>
                  </a:cubicBezTo>
                  <a:cubicBezTo>
                    <a:pt x="259" y="214"/>
                    <a:pt x="260" y="213"/>
                    <a:pt x="261" y="212"/>
                  </a:cubicBezTo>
                  <a:cubicBezTo>
                    <a:pt x="261" y="213"/>
                    <a:pt x="261" y="212"/>
                    <a:pt x="261" y="212"/>
                  </a:cubicBezTo>
                  <a:cubicBezTo>
                    <a:pt x="262" y="211"/>
                    <a:pt x="262" y="212"/>
                    <a:pt x="263" y="212"/>
                  </a:cubicBezTo>
                  <a:cubicBezTo>
                    <a:pt x="263" y="212"/>
                    <a:pt x="263" y="211"/>
                    <a:pt x="263" y="211"/>
                  </a:cubicBezTo>
                  <a:cubicBezTo>
                    <a:pt x="263" y="211"/>
                    <a:pt x="263" y="211"/>
                    <a:pt x="263" y="211"/>
                  </a:cubicBezTo>
                  <a:cubicBezTo>
                    <a:pt x="263" y="212"/>
                    <a:pt x="263" y="212"/>
                    <a:pt x="263" y="212"/>
                  </a:cubicBezTo>
                  <a:cubicBezTo>
                    <a:pt x="264" y="211"/>
                    <a:pt x="265" y="210"/>
                    <a:pt x="265" y="210"/>
                  </a:cubicBezTo>
                  <a:cubicBezTo>
                    <a:pt x="265" y="210"/>
                    <a:pt x="265" y="210"/>
                    <a:pt x="266" y="210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7" y="209"/>
                    <a:pt x="267" y="209"/>
                    <a:pt x="267" y="207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67" y="204"/>
                    <a:pt x="266" y="203"/>
                    <a:pt x="265" y="201"/>
                  </a:cubicBezTo>
                  <a:cubicBezTo>
                    <a:pt x="264" y="201"/>
                    <a:pt x="264" y="201"/>
                    <a:pt x="264" y="200"/>
                  </a:cubicBezTo>
                  <a:cubicBezTo>
                    <a:pt x="260" y="200"/>
                    <a:pt x="260" y="200"/>
                    <a:pt x="260" y="200"/>
                  </a:cubicBezTo>
                  <a:cubicBezTo>
                    <a:pt x="258" y="201"/>
                    <a:pt x="255" y="201"/>
                    <a:pt x="253" y="202"/>
                  </a:cubicBezTo>
                  <a:cubicBezTo>
                    <a:pt x="252" y="201"/>
                    <a:pt x="252" y="202"/>
                    <a:pt x="251" y="202"/>
                  </a:cubicBezTo>
                  <a:cubicBezTo>
                    <a:pt x="248" y="202"/>
                    <a:pt x="245" y="202"/>
                    <a:pt x="243" y="202"/>
                  </a:cubicBezTo>
                  <a:cubicBezTo>
                    <a:pt x="242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0" y="202"/>
                  </a:cubicBezTo>
                  <a:cubicBezTo>
                    <a:pt x="239" y="202"/>
                    <a:pt x="239" y="202"/>
                    <a:pt x="238" y="202"/>
                  </a:cubicBezTo>
                  <a:cubicBezTo>
                    <a:pt x="237" y="202"/>
                    <a:pt x="236" y="200"/>
                    <a:pt x="234" y="200"/>
                  </a:cubicBezTo>
                  <a:cubicBezTo>
                    <a:pt x="234" y="199"/>
                    <a:pt x="232" y="199"/>
                    <a:pt x="232" y="198"/>
                  </a:cubicBezTo>
                  <a:cubicBezTo>
                    <a:pt x="230" y="198"/>
                    <a:pt x="229" y="198"/>
                    <a:pt x="228" y="197"/>
                  </a:cubicBezTo>
                  <a:cubicBezTo>
                    <a:pt x="228" y="197"/>
                    <a:pt x="227" y="197"/>
                    <a:pt x="227" y="197"/>
                  </a:cubicBezTo>
                  <a:cubicBezTo>
                    <a:pt x="227" y="197"/>
                    <a:pt x="227" y="197"/>
                    <a:pt x="227" y="197"/>
                  </a:cubicBezTo>
                  <a:cubicBezTo>
                    <a:pt x="227" y="196"/>
                    <a:pt x="225" y="196"/>
                    <a:pt x="226" y="195"/>
                  </a:cubicBezTo>
                  <a:cubicBezTo>
                    <a:pt x="225" y="195"/>
                    <a:pt x="225" y="194"/>
                    <a:pt x="225" y="194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4" y="192"/>
                    <a:pt x="223" y="192"/>
                    <a:pt x="222" y="192"/>
                  </a:cubicBezTo>
                  <a:cubicBezTo>
                    <a:pt x="221" y="192"/>
                    <a:pt x="221" y="190"/>
                    <a:pt x="220" y="190"/>
                  </a:cubicBezTo>
                  <a:cubicBezTo>
                    <a:pt x="219" y="189"/>
                    <a:pt x="218" y="188"/>
                    <a:pt x="217" y="187"/>
                  </a:cubicBezTo>
                  <a:cubicBezTo>
                    <a:pt x="216" y="186"/>
                    <a:pt x="216" y="185"/>
                    <a:pt x="214" y="185"/>
                  </a:cubicBezTo>
                  <a:cubicBezTo>
                    <a:pt x="214" y="184"/>
                    <a:pt x="214" y="184"/>
                    <a:pt x="214" y="183"/>
                  </a:cubicBezTo>
                  <a:cubicBezTo>
                    <a:pt x="214" y="183"/>
                    <a:pt x="214" y="183"/>
                    <a:pt x="213" y="183"/>
                  </a:cubicBezTo>
                  <a:cubicBezTo>
                    <a:pt x="212" y="183"/>
                    <a:pt x="213" y="180"/>
                    <a:pt x="211" y="181"/>
                  </a:cubicBezTo>
                  <a:cubicBezTo>
                    <a:pt x="211" y="181"/>
                    <a:pt x="211" y="180"/>
                    <a:pt x="211" y="180"/>
                  </a:cubicBezTo>
                  <a:cubicBezTo>
                    <a:pt x="211" y="180"/>
                    <a:pt x="210" y="179"/>
                    <a:pt x="210" y="179"/>
                  </a:cubicBezTo>
                  <a:cubicBezTo>
                    <a:pt x="210" y="179"/>
                    <a:pt x="210" y="179"/>
                    <a:pt x="209" y="179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8" y="177"/>
                    <a:pt x="207" y="176"/>
                    <a:pt x="207" y="175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74"/>
                    <a:pt x="205" y="174"/>
                    <a:pt x="205" y="174"/>
                  </a:cubicBezTo>
                  <a:cubicBezTo>
                    <a:pt x="205" y="174"/>
                    <a:pt x="205" y="174"/>
                    <a:pt x="205" y="174"/>
                  </a:cubicBezTo>
                  <a:cubicBezTo>
                    <a:pt x="205" y="173"/>
                    <a:pt x="204" y="172"/>
                    <a:pt x="204" y="171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03" y="169"/>
                    <a:pt x="202" y="167"/>
                    <a:pt x="202" y="165"/>
                  </a:cubicBezTo>
                  <a:cubicBezTo>
                    <a:pt x="202" y="165"/>
                    <a:pt x="202" y="165"/>
                    <a:pt x="201" y="165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2" y="163"/>
                    <a:pt x="200" y="162"/>
                    <a:pt x="201" y="161"/>
                  </a:cubicBezTo>
                  <a:cubicBezTo>
                    <a:pt x="201" y="161"/>
                    <a:pt x="201" y="161"/>
                    <a:pt x="201" y="160"/>
                  </a:cubicBezTo>
                  <a:cubicBezTo>
                    <a:pt x="200" y="160"/>
                    <a:pt x="200" y="159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6"/>
                    <a:pt x="200" y="156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199" y="154"/>
                    <a:pt x="198" y="154"/>
                    <a:pt x="198" y="153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2"/>
                    <a:pt x="198" y="151"/>
                    <a:pt x="198" y="151"/>
                  </a:cubicBezTo>
                  <a:cubicBezTo>
                    <a:pt x="198" y="151"/>
                    <a:pt x="197" y="151"/>
                    <a:pt x="197" y="151"/>
                  </a:cubicBezTo>
                  <a:cubicBezTo>
                    <a:pt x="197" y="151"/>
                    <a:pt x="197" y="151"/>
                    <a:pt x="197" y="150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8"/>
                    <a:pt x="196" y="147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6" y="146"/>
                    <a:pt x="195" y="146"/>
                    <a:pt x="195" y="145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4"/>
                    <a:pt x="194" y="144"/>
                    <a:pt x="194" y="144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4" y="143"/>
                    <a:pt x="194" y="142"/>
                    <a:pt x="193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3" y="141"/>
                    <a:pt x="193" y="141"/>
                    <a:pt x="193" y="140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2" y="140"/>
                    <a:pt x="193" y="140"/>
                    <a:pt x="193" y="140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2" y="139"/>
                    <a:pt x="192" y="138"/>
                    <a:pt x="192" y="138"/>
                  </a:cubicBezTo>
                  <a:cubicBezTo>
                    <a:pt x="192" y="138"/>
                    <a:pt x="191" y="138"/>
                    <a:pt x="191" y="137"/>
                  </a:cubicBezTo>
                  <a:cubicBezTo>
                    <a:pt x="191" y="137"/>
                    <a:pt x="190" y="136"/>
                    <a:pt x="188" y="137"/>
                  </a:cubicBezTo>
                  <a:cubicBezTo>
                    <a:pt x="188" y="137"/>
                    <a:pt x="188" y="137"/>
                    <a:pt x="188" y="137"/>
                  </a:cubicBezTo>
                  <a:cubicBezTo>
                    <a:pt x="188" y="137"/>
                    <a:pt x="188" y="137"/>
                    <a:pt x="188" y="137"/>
                  </a:cubicBezTo>
                  <a:cubicBezTo>
                    <a:pt x="186" y="137"/>
                    <a:pt x="186" y="135"/>
                    <a:pt x="184" y="135"/>
                  </a:cubicBezTo>
                  <a:cubicBezTo>
                    <a:pt x="184" y="135"/>
                    <a:pt x="184" y="135"/>
                    <a:pt x="184" y="135"/>
                  </a:cubicBezTo>
                  <a:cubicBezTo>
                    <a:pt x="184" y="135"/>
                    <a:pt x="184" y="135"/>
                    <a:pt x="184" y="135"/>
                  </a:cubicBezTo>
                  <a:cubicBezTo>
                    <a:pt x="183" y="133"/>
                    <a:pt x="182" y="133"/>
                    <a:pt x="181" y="133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1" y="131"/>
                    <a:pt x="179" y="131"/>
                    <a:pt x="178" y="130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77" y="129"/>
                    <a:pt x="177" y="129"/>
                    <a:pt x="177" y="128"/>
                  </a:cubicBezTo>
                  <a:cubicBezTo>
                    <a:pt x="175" y="128"/>
                    <a:pt x="175" y="127"/>
                    <a:pt x="174" y="127"/>
                  </a:cubicBezTo>
                  <a:cubicBezTo>
                    <a:pt x="173" y="127"/>
                    <a:pt x="173" y="126"/>
                    <a:pt x="173" y="125"/>
                  </a:cubicBezTo>
                  <a:cubicBezTo>
                    <a:pt x="170" y="125"/>
                    <a:pt x="170" y="124"/>
                    <a:pt x="168" y="124"/>
                  </a:cubicBezTo>
                  <a:cubicBezTo>
                    <a:pt x="168" y="123"/>
                    <a:pt x="168" y="123"/>
                    <a:pt x="167" y="123"/>
                  </a:cubicBezTo>
                  <a:cubicBezTo>
                    <a:pt x="168" y="121"/>
                    <a:pt x="165" y="122"/>
                    <a:pt x="164" y="121"/>
                  </a:cubicBezTo>
                  <a:cubicBezTo>
                    <a:pt x="163" y="120"/>
                    <a:pt x="162" y="118"/>
                    <a:pt x="161" y="117"/>
                  </a:cubicBezTo>
                  <a:cubicBezTo>
                    <a:pt x="161" y="116"/>
                    <a:pt x="160" y="116"/>
                    <a:pt x="160" y="116"/>
                  </a:cubicBezTo>
                  <a:cubicBezTo>
                    <a:pt x="160" y="115"/>
                    <a:pt x="159" y="115"/>
                    <a:pt x="159" y="114"/>
                  </a:cubicBezTo>
                  <a:cubicBezTo>
                    <a:pt x="159" y="114"/>
                    <a:pt x="158" y="115"/>
                    <a:pt x="158" y="114"/>
                  </a:cubicBezTo>
                  <a:cubicBezTo>
                    <a:pt x="158" y="114"/>
                    <a:pt x="159" y="113"/>
                    <a:pt x="158" y="113"/>
                  </a:cubicBezTo>
                  <a:cubicBezTo>
                    <a:pt x="158" y="111"/>
                    <a:pt x="156" y="112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5" y="107"/>
                    <a:pt x="156" y="104"/>
                    <a:pt x="155" y="103"/>
                  </a:cubicBezTo>
                  <a:cubicBezTo>
                    <a:pt x="155" y="102"/>
                    <a:pt x="155" y="102"/>
                    <a:pt x="155" y="99"/>
                  </a:cubicBezTo>
                  <a:cubicBezTo>
                    <a:pt x="155" y="99"/>
                    <a:pt x="154" y="99"/>
                    <a:pt x="154" y="9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7"/>
                    <a:pt x="152" y="95"/>
                    <a:pt x="153" y="94"/>
                  </a:cubicBezTo>
                  <a:cubicBezTo>
                    <a:pt x="153" y="93"/>
                    <a:pt x="154" y="93"/>
                    <a:pt x="154" y="93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5" y="91"/>
                    <a:pt x="155" y="91"/>
                    <a:pt x="156" y="91"/>
                  </a:cubicBezTo>
                  <a:cubicBezTo>
                    <a:pt x="156" y="91"/>
                    <a:pt x="157" y="92"/>
                    <a:pt x="157" y="92"/>
                  </a:cubicBezTo>
                  <a:cubicBezTo>
                    <a:pt x="157" y="92"/>
                    <a:pt x="157" y="92"/>
                    <a:pt x="157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0" y="92"/>
                    <a:pt x="159" y="90"/>
                    <a:pt x="161" y="90"/>
                  </a:cubicBezTo>
                  <a:cubicBezTo>
                    <a:pt x="160" y="88"/>
                    <a:pt x="161" y="87"/>
                    <a:pt x="162" y="86"/>
                  </a:cubicBezTo>
                  <a:cubicBezTo>
                    <a:pt x="161" y="85"/>
                    <a:pt x="162" y="84"/>
                    <a:pt x="161" y="84"/>
                  </a:cubicBezTo>
                  <a:cubicBezTo>
                    <a:pt x="160" y="84"/>
                    <a:pt x="159" y="82"/>
                    <a:pt x="159" y="82"/>
                  </a:cubicBezTo>
                  <a:cubicBezTo>
                    <a:pt x="159" y="81"/>
                    <a:pt x="157" y="82"/>
                    <a:pt x="156" y="81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6"/>
                    <a:pt x="155" y="76"/>
                  </a:cubicBezTo>
                  <a:cubicBezTo>
                    <a:pt x="153" y="77"/>
                    <a:pt x="152" y="76"/>
                    <a:pt x="152" y="74"/>
                  </a:cubicBezTo>
                  <a:cubicBezTo>
                    <a:pt x="152" y="72"/>
                    <a:pt x="153" y="70"/>
                    <a:pt x="154" y="67"/>
                  </a:cubicBezTo>
                  <a:cubicBezTo>
                    <a:pt x="155" y="67"/>
                    <a:pt x="155" y="66"/>
                    <a:pt x="155" y="66"/>
                  </a:cubicBezTo>
                  <a:cubicBezTo>
                    <a:pt x="156" y="66"/>
                    <a:pt x="155" y="66"/>
                    <a:pt x="155" y="66"/>
                  </a:cubicBezTo>
                  <a:cubicBezTo>
                    <a:pt x="156" y="65"/>
                    <a:pt x="157" y="66"/>
                    <a:pt x="157" y="65"/>
                  </a:cubicBezTo>
                  <a:cubicBezTo>
                    <a:pt x="159" y="65"/>
                    <a:pt x="158" y="63"/>
                    <a:pt x="160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5"/>
                    <a:pt x="160" y="65"/>
                    <a:pt x="160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7"/>
                    <a:pt x="164" y="66"/>
                    <a:pt x="166" y="66"/>
                  </a:cubicBezTo>
                  <a:cubicBezTo>
                    <a:pt x="166" y="66"/>
                    <a:pt x="166" y="65"/>
                    <a:pt x="166" y="65"/>
                  </a:cubicBezTo>
                  <a:cubicBezTo>
                    <a:pt x="166" y="65"/>
                    <a:pt x="166" y="65"/>
                    <a:pt x="167" y="65"/>
                  </a:cubicBezTo>
                  <a:cubicBezTo>
                    <a:pt x="167" y="64"/>
                    <a:pt x="168" y="65"/>
                    <a:pt x="168" y="64"/>
                  </a:cubicBezTo>
                  <a:cubicBezTo>
                    <a:pt x="168" y="64"/>
                    <a:pt x="169" y="63"/>
                    <a:pt x="169" y="63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0" y="63"/>
                    <a:pt x="172" y="62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3" y="60"/>
                    <a:pt x="173" y="60"/>
                    <a:pt x="174" y="60"/>
                  </a:cubicBezTo>
                  <a:cubicBezTo>
                    <a:pt x="174" y="60"/>
                    <a:pt x="174" y="60"/>
                    <a:pt x="174" y="60"/>
                  </a:cubicBezTo>
                  <a:cubicBezTo>
                    <a:pt x="174" y="60"/>
                    <a:pt x="174" y="59"/>
                    <a:pt x="174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7" y="59"/>
                    <a:pt x="178" y="58"/>
                    <a:pt x="178" y="57"/>
                  </a:cubicBezTo>
                  <a:cubicBezTo>
                    <a:pt x="178" y="56"/>
                    <a:pt x="179" y="56"/>
                    <a:pt x="179" y="55"/>
                  </a:cubicBezTo>
                  <a:cubicBezTo>
                    <a:pt x="180" y="55"/>
                    <a:pt x="179" y="57"/>
                    <a:pt x="180" y="57"/>
                  </a:cubicBezTo>
                  <a:cubicBezTo>
                    <a:pt x="183" y="57"/>
                    <a:pt x="183" y="57"/>
                    <a:pt x="183" y="57"/>
                  </a:cubicBezTo>
                  <a:cubicBezTo>
                    <a:pt x="184" y="57"/>
                    <a:pt x="184" y="56"/>
                    <a:pt x="184" y="56"/>
                  </a:cubicBezTo>
                  <a:cubicBezTo>
                    <a:pt x="184" y="55"/>
                    <a:pt x="185" y="56"/>
                    <a:pt x="185" y="56"/>
                  </a:cubicBezTo>
                  <a:cubicBezTo>
                    <a:pt x="186" y="57"/>
                    <a:pt x="186" y="57"/>
                    <a:pt x="187" y="57"/>
                  </a:cubicBezTo>
                  <a:cubicBezTo>
                    <a:pt x="188" y="57"/>
                    <a:pt x="188" y="56"/>
                    <a:pt x="189" y="56"/>
                  </a:cubicBezTo>
                  <a:cubicBezTo>
                    <a:pt x="189" y="55"/>
                    <a:pt x="190" y="55"/>
                    <a:pt x="189" y="54"/>
                  </a:cubicBezTo>
                  <a:cubicBezTo>
                    <a:pt x="189" y="54"/>
                    <a:pt x="189" y="53"/>
                    <a:pt x="190" y="53"/>
                  </a:cubicBezTo>
                  <a:cubicBezTo>
                    <a:pt x="190" y="51"/>
                    <a:pt x="188" y="51"/>
                    <a:pt x="188" y="49"/>
                  </a:cubicBezTo>
                  <a:cubicBezTo>
                    <a:pt x="189" y="48"/>
                    <a:pt x="189" y="47"/>
                    <a:pt x="190" y="4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45"/>
                    <a:pt x="185" y="45"/>
                    <a:pt x="185" y="44"/>
                  </a:cubicBezTo>
                  <a:cubicBezTo>
                    <a:pt x="185" y="42"/>
                    <a:pt x="186" y="42"/>
                    <a:pt x="187" y="41"/>
                  </a:cubicBezTo>
                  <a:cubicBezTo>
                    <a:pt x="188" y="40"/>
                    <a:pt x="188" y="39"/>
                    <a:pt x="188" y="38"/>
                  </a:cubicBezTo>
                  <a:cubicBezTo>
                    <a:pt x="187" y="38"/>
                    <a:pt x="188" y="36"/>
                    <a:pt x="186" y="37"/>
                  </a:cubicBezTo>
                  <a:cubicBezTo>
                    <a:pt x="186" y="35"/>
                    <a:pt x="184" y="36"/>
                    <a:pt x="183" y="36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82" y="36"/>
                    <a:pt x="182" y="37"/>
                    <a:pt x="182" y="37"/>
                  </a:cubicBezTo>
                  <a:cubicBezTo>
                    <a:pt x="181" y="37"/>
                    <a:pt x="181" y="36"/>
                    <a:pt x="181" y="36"/>
                  </a:cubicBezTo>
                  <a:cubicBezTo>
                    <a:pt x="181" y="33"/>
                    <a:pt x="181" y="30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6" y="29"/>
                    <a:pt x="186" y="29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28"/>
                    <a:pt x="187" y="27"/>
                    <a:pt x="188" y="27"/>
                  </a:cubicBezTo>
                  <a:cubicBezTo>
                    <a:pt x="188" y="26"/>
                    <a:pt x="188" y="26"/>
                    <a:pt x="189" y="26"/>
                  </a:cubicBezTo>
                  <a:cubicBezTo>
                    <a:pt x="189" y="26"/>
                    <a:pt x="189" y="26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89" y="25"/>
                    <a:pt x="188" y="25"/>
                    <a:pt x="188" y="24"/>
                  </a:cubicBezTo>
                  <a:cubicBezTo>
                    <a:pt x="188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4" y="24"/>
                    <a:pt x="184" y="23"/>
                    <a:pt x="183" y="23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9" y="23"/>
                    <a:pt x="178" y="23"/>
                    <a:pt x="178" y="23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3"/>
                    <a:pt x="175" y="23"/>
                    <a:pt x="174" y="22"/>
                  </a:cubicBezTo>
                  <a:cubicBezTo>
                    <a:pt x="171" y="22"/>
                    <a:pt x="169" y="22"/>
                    <a:pt x="167" y="21"/>
                  </a:cubicBezTo>
                  <a:cubicBezTo>
                    <a:pt x="166" y="20"/>
                    <a:pt x="165" y="21"/>
                    <a:pt x="165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19"/>
                    <a:pt x="162" y="19"/>
                    <a:pt x="162" y="19"/>
                  </a:cubicBezTo>
                  <a:cubicBezTo>
                    <a:pt x="161" y="18"/>
                    <a:pt x="160" y="18"/>
                    <a:pt x="160" y="17"/>
                  </a:cubicBezTo>
                  <a:cubicBezTo>
                    <a:pt x="158" y="17"/>
                    <a:pt x="158" y="16"/>
                    <a:pt x="157" y="16"/>
                  </a:cubicBezTo>
                  <a:cubicBezTo>
                    <a:pt x="156" y="16"/>
                    <a:pt x="156" y="15"/>
                    <a:pt x="156" y="14"/>
                  </a:cubicBezTo>
                  <a:cubicBezTo>
                    <a:pt x="155" y="15"/>
                    <a:pt x="155" y="14"/>
                    <a:pt x="154" y="14"/>
                  </a:cubicBezTo>
                  <a:cubicBezTo>
                    <a:pt x="154" y="13"/>
                    <a:pt x="154" y="12"/>
                    <a:pt x="153" y="11"/>
                  </a:cubicBezTo>
                  <a:cubicBezTo>
                    <a:pt x="153" y="9"/>
                    <a:pt x="150" y="9"/>
                    <a:pt x="151" y="7"/>
                  </a:cubicBezTo>
                  <a:cubicBezTo>
                    <a:pt x="151" y="5"/>
                    <a:pt x="151" y="5"/>
                    <a:pt x="152" y="4"/>
                  </a:cubicBezTo>
                  <a:cubicBezTo>
                    <a:pt x="152" y="3"/>
                    <a:pt x="154" y="4"/>
                    <a:pt x="153" y="2"/>
                  </a:cubicBezTo>
                  <a:cubicBezTo>
                    <a:pt x="153" y="1"/>
                    <a:pt x="152" y="2"/>
                    <a:pt x="152" y="1"/>
                  </a:cubicBezTo>
                  <a:cubicBezTo>
                    <a:pt x="152" y="0"/>
                    <a:pt x="150" y="1"/>
                    <a:pt x="149" y="1"/>
                  </a:cubicBezTo>
                  <a:cubicBezTo>
                    <a:pt x="148" y="1"/>
                    <a:pt x="147" y="2"/>
                    <a:pt x="145" y="2"/>
                  </a:cubicBezTo>
                  <a:cubicBezTo>
                    <a:pt x="145" y="3"/>
                    <a:pt x="144" y="2"/>
                    <a:pt x="144" y="3"/>
                  </a:cubicBezTo>
                  <a:cubicBezTo>
                    <a:pt x="143" y="3"/>
                    <a:pt x="143" y="4"/>
                    <a:pt x="142" y="4"/>
                  </a:cubicBezTo>
                  <a:cubicBezTo>
                    <a:pt x="140" y="4"/>
                    <a:pt x="137" y="4"/>
                    <a:pt x="135" y="4"/>
                  </a:cubicBezTo>
                  <a:cubicBezTo>
                    <a:pt x="133" y="4"/>
                    <a:pt x="132" y="3"/>
                    <a:pt x="131" y="3"/>
                  </a:cubicBezTo>
                  <a:cubicBezTo>
                    <a:pt x="129" y="3"/>
                    <a:pt x="128" y="5"/>
                    <a:pt x="126" y="4"/>
                  </a:cubicBezTo>
                  <a:cubicBezTo>
                    <a:pt x="125" y="5"/>
                    <a:pt x="123" y="5"/>
                    <a:pt x="122" y="6"/>
                  </a:cubicBezTo>
                  <a:cubicBezTo>
                    <a:pt x="121" y="6"/>
                    <a:pt x="121" y="7"/>
                    <a:pt x="121" y="7"/>
                  </a:cubicBezTo>
                  <a:cubicBezTo>
                    <a:pt x="121" y="7"/>
                    <a:pt x="121" y="8"/>
                    <a:pt x="121" y="8"/>
                  </a:cubicBezTo>
                  <a:cubicBezTo>
                    <a:pt x="120" y="9"/>
                    <a:pt x="120" y="9"/>
                    <a:pt x="120" y="10"/>
                  </a:cubicBezTo>
                  <a:cubicBezTo>
                    <a:pt x="119" y="10"/>
                    <a:pt x="119" y="11"/>
                    <a:pt x="118" y="11"/>
                  </a:cubicBezTo>
                  <a:cubicBezTo>
                    <a:pt x="118" y="12"/>
                    <a:pt x="117" y="12"/>
                    <a:pt x="117" y="13"/>
                  </a:cubicBezTo>
                  <a:cubicBezTo>
                    <a:pt x="114" y="13"/>
                    <a:pt x="112" y="10"/>
                    <a:pt x="110" y="8"/>
                  </a:cubicBezTo>
                  <a:cubicBezTo>
                    <a:pt x="108" y="9"/>
                    <a:pt x="106" y="11"/>
                    <a:pt x="104" y="11"/>
                  </a:cubicBezTo>
                  <a:cubicBezTo>
                    <a:pt x="104" y="12"/>
                    <a:pt x="104" y="12"/>
                    <a:pt x="103" y="12"/>
                  </a:cubicBezTo>
                  <a:cubicBezTo>
                    <a:pt x="103" y="12"/>
                    <a:pt x="103" y="12"/>
                    <a:pt x="103" y="13"/>
                  </a:cubicBezTo>
                  <a:cubicBezTo>
                    <a:pt x="103" y="13"/>
                    <a:pt x="103" y="13"/>
                    <a:pt x="103" y="14"/>
                  </a:cubicBezTo>
                  <a:cubicBezTo>
                    <a:pt x="103" y="15"/>
                    <a:pt x="103" y="15"/>
                    <a:pt x="103" y="16"/>
                  </a:cubicBezTo>
                  <a:cubicBezTo>
                    <a:pt x="103" y="16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2" y="19"/>
                    <a:pt x="102" y="18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3" y="19"/>
                    <a:pt x="102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4" y="20"/>
                    <a:pt x="104" y="21"/>
                  </a:cubicBezTo>
                  <a:cubicBezTo>
                    <a:pt x="103" y="21"/>
                    <a:pt x="103" y="21"/>
                    <a:pt x="103" y="20"/>
                  </a:cubicBezTo>
                  <a:cubicBezTo>
                    <a:pt x="103" y="20"/>
                    <a:pt x="103" y="20"/>
                    <a:pt x="102" y="20"/>
                  </a:cubicBezTo>
                  <a:cubicBezTo>
                    <a:pt x="101" y="21"/>
                    <a:pt x="101" y="19"/>
                    <a:pt x="100" y="19"/>
                  </a:cubicBezTo>
                  <a:cubicBezTo>
                    <a:pt x="100" y="18"/>
                    <a:pt x="97" y="19"/>
                    <a:pt x="97" y="18"/>
                  </a:cubicBezTo>
                  <a:cubicBezTo>
                    <a:pt x="96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3" y="21"/>
                    <a:pt x="92" y="21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2" y="23"/>
                    <a:pt x="92" y="23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3" y="23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25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4" y="26"/>
                  </a:cubicBezTo>
                  <a:cubicBezTo>
                    <a:pt x="94" y="26"/>
                    <a:pt x="94" y="26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5" y="27"/>
                  </a:cubicBezTo>
                  <a:cubicBezTo>
                    <a:pt x="95" y="27"/>
                    <a:pt x="95" y="27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32"/>
                    <a:pt x="96" y="32"/>
                    <a:pt x="96" y="33"/>
                  </a:cubicBezTo>
                  <a:cubicBezTo>
                    <a:pt x="95" y="33"/>
                    <a:pt x="94" y="33"/>
                    <a:pt x="94" y="32"/>
                  </a:cubicBezTo>
                  <a:cubicBezTo>
                    <a:pt x="93" y="32"/>
                    <a:pt x="93" y="32"/>
                    <a:pt x="92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3" y="28"/>
                    <a:pt x="92" y="28"/>
                    <a:pt x="92" y="27"/>
                  </a:cubicBezTo>
                  <a:cubicBezTo>
                    <a:pt x="92" y="27"/>
                    <a:pt x="91" y="27"/>
                    <a:pt x="91" y="27"/>
                  </a:cubicBezTo>
                  <a:cubicBezTo>
                    <a:pt x="91" y="27"/>
                    <a:pt x="91" y="27"/>
                    <a:pt x="90" y="27"/>
                  </a:cubicBezTo>
                  <a:cubicBezTo>
                    <a:pt x="90" y="27"/>
                    <a:pt x="90" y="28"/>
                    <a:pt x="90" y="28"/>
                  </a:cubicBezTo>
                  <a:cubicBezTo>
                    <a:pt x="90" y="28"/>
                    <a:pt x="90" y="28"/>
                    <a:pt x="89" y="28"/>
                  </a:cubicBezTo>
                  <a:cubicBezTo>
                    <a:pt x="89" y="28"/>
                    <a:pt x="89" y="28"/>
                    <a:pt x="88" y="28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8" y="28"/>
                    <a:pt x="88" y="28"/>
                    <a:pt x="87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8"/>
                    <a:pt x="87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4" y="29"/>
                    <a:pt x="83" y="30"/>
                    <a:pt x="83" y="28"/>
                  </a:cubicBezTo>
                  <a:cubicBezTo>
                    <a:pt x="83" y="28"/>
                    <a:pt x="82" y="28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1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79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2"/>
                    <a:pt x="76" y="22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6" y="22"/>
                    <a:pt x="75" y="22"/>
                  </a:cubicBezTo>
                  <a:cubicBezTo>
                    <a:pt x="75" y="22"/>
                    <a:pt x="74" y="22"/>
                    <a:pt x="74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5"/>
                    <a:pt x="73" y="26"/>
                    <a:pt x="74" y="27"/>
                  </a:cubicBezTo>
                  <a:cubicBezTo>
                    <a:pt x="74" y="27"/>
                    <a:pt x="74" y="28"/>
                    <a:pt x="74" y="28"/>
                  </a:cubicBezTo>
                  <a:cubicBezTo>
                    <a:pt x="74" y="28"/>
                    <a:pt x="73" y="28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29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1"/>
                    <a:pt x="72" y="31"/>
                    <a:pt x="71" y="31"/>
                  </a:cubicBezTo>
                  <a:cubicBezTo>
                    <a:pt x="71" y="32"/>
                    <a:pt x="70" y="32"/>
                    <a:pt x="71" y="34"/>
                  </a:cubicBezTo>
                  <a:cubicBezTo>
                    <a:pt x="71" y="34"/>
                    <a:pt x="71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9" y="35"/>
                    <a:pt x="68" y="36"/>
                    <a:pt x="67" y="36"/>
                  </a:cubicBezTo>
                  <a:cubicBezTo>
                    <a:pt x="66" y="40"/>
                    <a:pt x="66" y="44"/>
                    <a:pt x="67" y="48"/>
                  </a:cubicBezTo>
                  <a:cubicBezTo>
                    <a:pt x="65" y="48"/>
                    <a:pt x="64" y="47"/>
                    <a:pt x="64" y="46"/>
                  </a:cubicBezTo>
                  <a:cubicBezTo>
                    <a:pt x="64" y="44"/>
                    <a:pt x="63" y="44"/>
                    <a:pt x="62" y="43"/>
                  </a:cubicBezTo>
                  <a:cubicBezTo>
                    <a:pt x="62" y="42"/>
                    <a:pt x="63" y="42"/>
                    <a:pt x="63" y="41"/>
                  </a:cubicBezTo>
                  <a:cubicBezTo>
                    <a:pt x="63" y="40"/>
                    <a:pt x="62" y="40"/>
                    <a:pt x="62" y="39"/>
                  </a:cubicBezTo>
                  <a:cubicBezTo>
                    <a:pt x="62" y="38"/>
                    <a:pt x="61" y="39"/>
                    <a:pt x="60" y="39"/>
                  </a:cubicBezTo>
                  <a:cubicBezTo>
                    <a:pt x="60" y="38"/>
                    <a:pt x="59" y="38"/>
                    <a:pt x="59" y="38"/>
                  </a:cubicBezTo>
                  <a:cubicBezTo>
                    <a:pt x="58" y="36"/>
                    <a:pt x="56" y="35"/>
                    <a:pt x="55" y="34"/>
                  </a:cubicBezTo>
                  <a:cubicBezTo>
                    <a:pt x="55" y="33"/>
                    <a:pt x="55" y="33"/>
                    <a:pt x="54" y="33"/>
                  </a:cubicBezTo>
                  <a:cubicBezTo>
                    <a:pt x="54" y="31"/>
                    <a:pt x="54" y="30"/>
                    <a:pt x="54" y="30"/>
                  </a:cubicBezTo>
                  <a:cubicBezTo>
                    <a:pt x="54" y="30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5" y="27"/>
                    <a:pt x="54" y="25"/>
                  </a:cubicBezTo>
                  <a:cubicBezTo>
                    <a:pt x="54" y="24"/>
                    <a:pt x="53" y="23"/>
                    <a:pt x="53" y="23"/>
                  </a:cubicBezTo>
                  <a:cubicBezTo>
                    <a:pt x="51" y="22"/>
                    <a:pt x="50" y="24"/>
                    <a:pt x="48" y="23"/>
                  </a:cubicBezTo>
                  <a:cubicBezTo>
                    <a:pt x="48" y="24"/>
                    <a:pt x="48" y="24"/>
                    <a:pt x="47" y="24"/>
                  </a:cubicBezTo>
                  <a:cubicBezTo>
                    <a:pt x="48" y="26"/>
                    <a:pt x="46" y="26"/>
                    <a:pt x="45" y="27"/>
                  </a:cubicBezTo>
                  <a:cubicBezTo>
                    <a:pt x="44" y="27"/>
                    <a:pt x="44" y="28"/>
                    <a:pt x="42" y="29"/>
                  </a:cubicBezTo>
                  <a:cubicBezTo>
                    <a:pt x="42" y="29"/>
                    <a:pt x="41" y="29"/>
                    <a:pt x="41" y="30"/>
                  </a:cubicBezTo>
                  <a:cubicBezTo>
                    <a:pt x="40" y="30"/>
                    <a:pt x="41" y="31"/>
                    <a:pt x="40" y="31"/>
                  </a:cubicBezTo>
                  <a:cubicBezTo>
                    <a:pt x="40" y="32"/>
                    <a:pt x="40" y="33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39" y="34"/>
                    <a:pt x="40" y="37"/>
                    <a:pt x="39" y="37"/>
                  </a:cubicBezTo>
                  <a:cubicBezTo>
                    <a:pt x="38" y="37"/>
                    <a:pt x="38" y="38"/>
                    <a:pt x="38" y="38"/>
                  </a:cubicBezTo>
                  <a:cubicBezTo>
                    <a:pt x="38" y="39"/>
                    <a:pt x="37" y="39"/>
                    <a:pt x="37" y="40"/>
                  </a:cubicBezTo>
                  <a:cubicBezTo>
                    <a:pt x="36" y="40"/>
                    <a:pt x="35" y="39"/>
                    <a:pt x="35" y="40"/>
                  </a:cubicBezTo>
                  <a:cubicBezTo>
                    <a:pt x="34" y="40"/>
                    <a:pt x="34" y="42"/>
                    <a:pt x="32" y="41"/>
                  </a:cubicBezTo>
                  <a:cubicBezTo>
                    <a:pt x="32" y="41"/>
                    <a:pt x="32" y="40"/>
                    <a:pt x="31" y="40"/>
                  </a:cubicBezTo>
                  <a:cubicBezTo>
                    <a:pt x="30" y="40"/>
                    <a:pt x="30" y="39"/>
                    <a:pt x="29" y="39"/>
                  </a:cubicBezTo>
                  <a:cubicBezTo>
                    <a:pt x="28" y="39"/>
                    <a:pt x="27" y="39"/>
                    <a:pt x="26" y="39"/>
                  </a:cubicBezTo>
                  <a:cubicBezTo>
                    <a:pt x="25" y="39"/>
                    <a:pt x="25" y="39"/>
                    <a:pt x="24" y="39"/>
                  </a:cubicBezTo>
                  <a:cubicBezTo>
                    <a:pt x="23" y="39"/>
                    <a:pt x="23" y="40"/>
                    <a:pt x="22" y="40"/>
                  </a:cubicBezTo>
                  <a:cubicBezTo>
                    <a:pt x="22" y="40"/>
                    <a:pt x="21" y="40"/>
                    <a:pt x="21" y="41"/>
                  </a:cubicBezTo>
                  <a:cubicBezTo>
                    <a:pt x="19" y="41"/>
                    <a:pt x="18" y="42"/>
                    <a:pt x="17" y="42"/>
                  </a:cubicBezTo>
                  <a:cubicBezTo>
                    <a:pt x="16" y="42"/>
                    <a:pt x="16" y="43"/>
                    <a:pt x="15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0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6"/>
                    <a:pt x="7" y="46"/>
                  </a:cubicBezTo>
                  <a:cubicBezTo>
                    <a:pt x="6" y="46"/>
                    <a:pt x="6" y="47"/>
                    <a:pt x="5" y="47"/>
                  </a:cubicBezTo>
                  <a:cubicBezTo>
                    <a:pt x="6" y="49"/>
                    <a:pt x="4" y="49"/>
                    <a:pt x="5" y="51"/>
                  </a:cubicBezTo>
                  <a:cubicBezTo>
                    <a:pt x="5" y="52"/>
                    <a:pt x="6" y="51"/>
                    <a:pt x="7" y="51"/>
                  </a:cubicBezTo>
                  <a:cubicBezTo>
                    <a:pt x="7" y="50"/>
                    <a:pt x="7" y="51"/>
                    <a:pt x="8" y="51"/>
                  </a:cubicBezTo>
                  <a:cubicBezTo>
                    <a:pt x="8" y="52"/>
                    <a:pt x="9" y="53"/>
                    <a:pt x="10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1" y="57"/>
                    <a:pt x="12" y="57"/>
                  </a:cubicBezTo>
                  <a:cubicBezTo>
                    <a:pt x="12" y="58"/>
                    <a:pt x="12" y="59"/>
                    <a:pt x="13" y="59"/>
                  </a:cubicBezTo>
                  <a:cubicBezTo>
                    <a:pt x="13" y="60"/>
                    <a:pt x="13" y="60"/>
                    <a:pt x="14" y="60"/>
                  </a:cubicBezTo>
                  <a:cubicBezTo>
                    <a:pt x="14" y="61"/>
                    <a:pt x="15" y="61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4"/>
                    <a:pt x="14" y="64"/>
                  </a:cubicBezTo>
                  <a:cubicBezTo>
                    <a:pt x="14" y="64"/>
                    <a:pt x="14" y="64"/>
                    <a:pt x="14" y="65"/>
                  </a:cubicBezTo>
                  <a:cubicBezTo>
                    <a:pt x="13" y="67"/>
                    <a:pt x="14" y="67"/>
                    <a:pt x="14" y="68"/>
                  </a:cubicBezTo>
                  <a:cubicBezTo>
                    <a:pt x="12" y="68"/>
                    <a:pt x="12" y="70"/>
                    <a:pt x="10" y="69"/>
                  </a:cubicBezTo>
                  <a:cubicBezTo>
                    <a:pt x="10" y="70"/>
                    <a:pt x="7" y="70"/>
                    <a:pt x="7" y="71"/>
                  </a:cubicBezTo>
                  <a:cubicBezTo>
                    <a:pt x="6" y="71"/>
                    <a:pt x="6" y="70"/>
                    <a:pt x="5" y="70"/>
                  </a:cubicBezTo>
                  <a:cubicBezTo>
                    <a:pt x="4" y="71"/>
                    <a:pt x="3" y="71"/>
                    <a:pt x="2" y="71"/>
                  </a:cubicBezTo>
                  <a:cubicBezTo>
                    <a:pt x="3" y="73"/>
                    <a:pt x="0" y="71"/>
                    <a:pt x="1" y="73"/>
                  </a:cubicBezTo>
                  <a:cubicBezTo>
                    <a:pt x="0" y="75"/>
                    <a:pt x="1" y="75"/>
                    <a:pt x="2" y="76"/>
                  </a:cubicBezTo>
                  <a:cubicBezTo>
                    <a:pt x="2" y="76"/>
                    <a:pt x="3" y="77"/>
                    <a:pt x="3" y="78"/>
                  </a:cubicBezTo>
                  <a:cubicBezTo>
                    <a:pt x="3" y="79"/>
                    <a:pt x="2" y="80"/>
                    <a:pt x="2" y="81"/>
                  </a:cubicBezTo>
                  <a:cubicBezTo>
                    <a:pt x="5" y="83"/>
                    <a:pt x="8" y="84"/>
                    <a:pt x="9" y="86"/>
                  </a:cubicBezTo>
                  <a:cubicBezTo>
                    <a:pt x="9" y="88"/>
                    <a:pt x="11" y="87"/>
                    <a:pt x="10" y="89"/>
                  </a:cubicBezTo>
                  <a:cubicBezTo>
                    <a:pt x="9" y="91"/>
                    <a:pt x="8" y="92"/>
                    <a:pt x="6" y="93"/>
                  </a:cubicBezTo>
                  <a:cubicBezTo>
                    <a:pt x="6" y="94"/>
                    <a:pt x="6" y="94"/>
                    <a:pt x="5" y="94"/>
                  </a:cubicBezTo>
                  <a:cubicBezTo>
                    <a:pt x="5" y="94"/>
                    <a:pt x="5" y="95"/>
                    <a:pt x="5" y="95"/>
                  </a:cubicBezTo>
                  <a:cubicBezTo>
                    <a:pt x="5" y="97"/>
                    <a:pt x="6" y="98"/>
                    <a:pt x="6" y="100"/>
                  </a:cubicBezTo>
                  <a:cubicBezTo>
                    <a:pt x="6" y="101"/>
                    <a:pt x="5" y="101"/>
                    <a:pt x="5" y="103"/>
                  </a:cubicBezTo>
                  <a:cubicBezTo>
                    <a:pt x="6" y="104"/>
                    <a:pt x="6" y="104"/>
                    <a:pt x="6" y="106"/>
                  </a:cubicBezTo>
                  <a:cubicBezTo>
                    <a:pt x="7" y="106"/>
                    <a:pt x="7" y="107"/>
                    <a:pt x="7" y="107"/>
                  </a:cubicBezTo>
                  <a:cubicBezTo>
                    <a:pt x="7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10" y="109"/>
                    <a:pt x="10" y="110"/>
                    <a:pt x="10" y="111"/>
                  </a:cubicBezTo>
                  <a:cubicBezTo>
                    <a:pt x="11" y="111"/>
                    <a:pt x="11" y="112"/>
                    <a:pt x="12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4"/>
                    <a:pt x="16" y="114"/>
                    <a:pt x="17" y="114"/>
                  </a:cubicBezTo>
                  <a:cubicBezTo>
                    <a:pt x="18" y="114"/>
                    <a:pt x="19" y="115"/>
                    <a:pt x="21" y="114"/>
                  </a:cubicBezTo>
                  <a:cubicBezTo>
                    <a:pt x="22" y="114"/>
                    <a:pt x="23" y="113"/>
                    <a:pt x="25" y="113"/>
                  </a:cubicBezTo>
                  <a:cubicBezTo>
                    <a:pt x="26" y="113"/>
                    <a:pt x="26" y="114"/>
                    <a:pt x="27" y="114"/>
                  </a:cubicBezTo>
                  <a:cubicBezTo>
                    <a:pt x="27" y="115"/>
                    <a:pt x="27" y="117"/>
                    <a:pt x="25" y="117"/>
                  </a:cubicBezTo>
                  <a:cubicBezTo>
                    <a:pt x="25" y="118"/>
                    <a:pt x="24" y="119"/>
                    <a:pt x="23" y="120"/>
                  </a:cubicBezTo>
                  <a:cubicBezTo>
                    <a:pt x="23" y="121"/>
                    <a:pt x="23" y="121"/>
                    <a:pt x="22" y="122"/>
                  </a:cubicBezTo>
                  <a:cubicBezTo>
                    <a:pt x="22" y="124"/>
                    <a:pt x="23" y="127"/>
                    <a:pt x="22" y="129"/>
                  </a:cubicBezTo>
                  <a:cubicBezTo>
                    <a:pt x="23" y="128"/>
                    <a:pt x="25" y="129"/>
                    <a:pt x="24" y="127"/>
                  </a:cubicBezTo>
                  <a:cubicBezTo>
                    <a:pt x="26" y="128"/>
                    <a:pt x="28" y="127"/>
                    <a:pt x="30" y="126"/>
                  </a:cubicBezTo>
                  <a:cubicBezTo>
                    <a:pt x="32" y="126"/>
                    <a:pt x="33" y="126"/>
                    <a:pt x="35" y="125"/>
                  </a:cubicBezTo>
                  <a:cubicBezTo>
                    <a:pt x="36" y="125"/>
                    <a:pt x="36" y="124"/>
                    <a:pt x="37" y="124"/>
                  </a:cubicBezTo>
                  <a:cubicBezTo>
                    <a:pt x="37" y="124"/>
                    <a:pt x="38" y="124"/>
                    <a:pt x="38" y="123"/>
                  </a:cubicBezTo>
                  <a:cubicBezTo>
                    <a:pt x="39" y="123"/>
                    <a:pt x="39" y="121"/>
                    <a:pt x="40" y="121"/>
                  </a:cubicBezTo>
                  <a:cubicBezTo>
                    <a:pt x="40" y="120"/>
                    <a:pt x="41" y="120"/>
                    <a:pt x="41" y="118"/>
                  </a:cubicBezTo>
                  <a:cubicBezTo>
                    <a:pt x="42" y="117"/>
                    <a:pt x="43" y="115"/>
                    <a:pt x="44" y="114"/>
                  </a:cubicBezTo>
                  <a:cubicBezTo>
                    <a:pt x="45" y="114"/>
                    <a:pt x="45" y="112"/>
                    <a:pt x="47" y="113"/>
                  </a:cubicBezTo>
                  <a:cubicBezTo>
                    <a:pt x="47" y="111"/>
                    <a:pt x="49" y="111"/>
                    <a:pt x="49" y="109"/>
                  </a:cubicBezTo>
                  <a:cubicBezTo>
                    <a:pt x="50" y="109"/>
                    <a:pt x="50" y="107"/>
                    <a:pt x="51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5" y="106"/>
                  </a:cubicBezTo>
                  <a:cubicBezTo>
                    <a:pt x="55" y="105"/>
                    <a:pt x="56" y="105"/>
                    <a:pt x="57" y="104"/>
                  </a:cubicBezTo>
                  <a:cubicBezTo>
                    <a:pt x="57" y="105"/>
                    <a:pt x="58" y="105"/>
                    <a:pt x="59" y="105"/>
                  </a:cubicBezTo>
                  <a:cubicBezTo>
                    <a:pt x="60" y="105"/>
                    <a:pt x="60" y="105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7"/>
                    <a:pt x="65" y="107"/>
                    <a:pt x="65" y="107"/>
                  </a:cubicBezTo>
                  <a:cubicBezTo>
                    <a:pt x="69" y="107"/>
                    <a:pt x="69" y="109"/>
                    <a:pt x="72" y="109"/>
                  </a:cubicBezTo>
                  <a:cubicBezTo>
                    <a:pt x="72" y="111"/>
                    <a:pt x="74" y="110"/>
                    <a:pt x="75" y="112"/>
                  </a:cubicBezTo>
                  <a:cubicBezTo>
                    <a:pt x="77" y="112"/>
                    <a:pt x="78" y="114"/>
                    <a:pt x="80" y="114"/>
                  </a:cubicBezTo>
                  <a:cubicBezTo>
                    <a:pt x="81" y="115"/>
                    <a:pt x="81" y="116"/>
                    <a:pt x="82" y="116"/>
                  </a:cubicBezTo>
                  <a:cubicBezTo>
                    <a:pt x="82" y="117"/>
                    <a:pt x="83" y="117"/>
                    <a:pt x="84" y="117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7" y="119"/>
                    <a:pt x="87" y="119"/>
                  </a:cubicBezTo>
                  <a:cubicBezTo>
                    <a:pt x="88" y="119"/>
                    <a:pt x="88" y="120"/>
                    <a:pt x="89" y="120"/>
                  </a:cubicBezTo>
                  <a:cubicBezTo>
                    <a:pt x="89" y="120"/>
                    <a:pt x="91" y="121"/>
                    <a:pt x="91" y="120"/>
                  </a:cubicBezTo>
                  <a:cubicBezTo>
                    <a:pt x="91" y="120"/>
                    <a:pt x="91" y="120"/>
                    <a:pt x="92" y="120"/>
                  </a:cubicBezTo>
                  <a:cubicBezTo>
                    <a:pt x="92" y="122"/>
                    <a:pt x="94" y="121"/>
                    <a:pt x="94" y="123"/>
                  </a:cubicBezTo>
                  <a:cubicBezTo>
                    <a:pt x="95" y="124"/>
                    <a:pt x="95" y="125"/>
                    <a:pt x="97" y="125"/>
                  </a:cubicBezTo>
                  <a:cubicBezTo>
                    <a:pt x="96" y="126"/>
                    <a:pt x="97" y="126"/>
                    <a:pt x="97" y="126"/>
                  </a:cubicBezTo>
                  <a:cubicBezTo>
                    <a:pt x="97" y="127"/>
                    <a:pt x="97" y="127"/>
                    <a:pt x="98" y="127"/>
                  </a:cubicBezTo>
                  <a:cubicBezTo>
                    <a:pt x="98" y="131"/>
                    <a:pt x="99" y="136"/>
                    <a:pt x="98" y="140"/>
                  </a:cubicBezTo>
                  <a:cubicBezTo>
                    <a:pt x="98" y="141"/>
                    <a:pt x="98" y="141"/>
                    <a:pt x="99" y="141"/>
                  </a:cubicBezTo>
                  <a:cubicBezTo>
                    <a:pt x="99" y="141"/>
                    <a:pt x="99" y="141"/>
                    <a:pt x="99" y="142"/>
                  </a:cubicBezTo>
                  <a:cubicBezTo>
                    <a:pt x="99" y="142"/>
                    <a:pt x="99" y="143"/>
                    <a:pt x="100" y="143"/>
                  </a:cubicBezTo>
                  <a:cubicBezTo>
                    <a:pt x="100" y="143"/>
                    <a:pt x="100" y="144"/>
                    <a:pt x="100" y="144"/>
                  </a:cubicBezTo>
                  <a:cubicBezTo>
                    <a:pt x="101" y="144"/>
                    <a:pt x="101" y="146"/>
                    <a:pt x="102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3" y="148"/>
                    <a:pt x="103" y="149"/>
                    <a:pt x="103" y="150"/>
                  </a:cubicBezTo>
                  <a:cubicBezTo>
                    <a:pt x="103" y="150"/>
                    <a:pt x="103" y="150"/>
                    <a:pt x="104" y="150"/>
                  </a:cubicBezTo>
                  <a:cubicBezTo>
                    <a:pt x="104" y="150"/>
                    <a:pt x="104" y="151"/>
                    <a:pt x="104" y="151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5" y="154"/>
                    <a:pt x="105" y="155"/>
                    <a:pt x="105" y="157"/>
                  </a:cubicBezTo>
                  <a:cubicBezTo>
                    <a:pt x="105" y="159"/>
                    <a:pt x="104" y="160"/>
                    <a:pt x="103" y="161"/>
                  </a:cubicBezTo>
                  <a:cubicBezTo>
                    <a:pt x="104" y="162"/>
                    <a:pt x="104" y="163"/>
                    <a:pt x="104" y="164"/>
                  </a:cubicBezTo>
                  <a:cubicBezTo>
                    <a:pt x="106" y="164"/>
                    <a:pt x="107" y="163"/>
                    <a:pt x="110" y="163"/>
                  </a:cubicBezTo>
                  <a:cubicBezTo>
                    <a:pt x="110" y="164"/>
                    <a:pt x="111" y="165"/>
                    <a:pt x="111" y="165"/>
                  </a:cubicBezTo>
                  <a:cubicBezTo>
                    <a:pt x="112" y="167"/>
                    <a:pt x="111" y="167"/>
                    <a:pt x="111" y="169"/>
                  </a:cubicBezTo>
                  <a:cubicBezTo>
                    <a:pt x="111" y="169"/>
                    <a:pt x="112" y="169"/>
                    <a:pt x="112" y="170"/>
                  </a:cubicBezTo>
                  <a:cubicBezTo>
                    <a:pt x="114" y="170"/>
                    <a:pt x="114" y="171"/>
                    <a:pt x="115" y="170"/>
                  </a:cubicBezTo>
                  <a:cubicBezTo>
                    <a:pt x="115" y="172"/>
                    <a:pt x="118" y="172"/>
                    <a:pt x="118" y="175"/>
                  </a:cubicBezTo>
                  <a:cubicBezTo>
                    <a:pt x="119" y="176"/>
                    <a:pt x="120" y="176"/>
                    <a:pt x="120" y="177"/>
                  </a:cubicBezTo>
                  <a:cubicBezTo>
                    <a:pt x="120" y="177"/>
                    <a:pt x="120" y="177"/>
                    <a:pt x="120" y="177"/>
                  </a:cubicBezTo>
                  <a:cubicBezTo>
                    <a:pt x="121" y="178"/>
                    <a:pt x="120" y="179"/>
                    <a:pt x="122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3" y="180"/>
                    <a:pt x="123" y="180"/>
                    <a:pt x="122" y="180"/>
                  </a:cubicBezTo>
                  <a:cubicBezTo>
                    <a:pt x="123" y="183"/>
                    <a:pt x="120" y="181"/>
                    <a:pt x="120" y="182"/>
                  </a:cubicBezTo>
                  <a:cubicBezTo>
                    <a:pt x="120" y="185"/>
                    <a:pt x="121" y="185"/>
                    <a:pt x="122" y="186"/>
                  </a:cubicBezTo>
                  <a:cubicBezTo>
                    <a:pt x="123" y="186"/>
                    <a:pt x="123" y="186"/>
                    <a:pt x="124" y="186"/>
                  </a:cubicBezTo>
                  <a:cubicBezTo>
                    <a:pt x="124" y="186"/>
                    <a:pt x="124" y="186"/>
                    <a:pt x="124" y="186"/>
                  </a:cubicBezTo>
                  <a:cubicBezTo>
                    <a:pt x="124" y="186"/>
                    <a:pt x="125" y="186"/>
                    <a:pt x="126" y="186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6" y="184"/>
                    <a:pt x="126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8" y="185"/>
                    <a:pt x="129" y="185"/>
                    <a:pt x="130" y="186"/>
                  </a:cubicBezTo>
                  <a:cubicBezTo>
                    <a:pt x="132" y="185"/>
                    <a:pt x="131" y="187"/>
                    <a:pt x="133" y="186"/>
                  </a:cubicBezTo>
                  <a:cubicBezTo>
                    <a:pt x="133" y="187"/>
                    <a:pt x="134" y="187"/>
                    <a:pt x="134" y="187"/>
                  </a:cubicBezTo>
                  <a:cubicBezTo>
                    <a:pt x="134" y="188"/>
                    <a:pt x="134" y="189"/>
                    <a:pt x="135" y="189"/>
                  </a:cubicBezTo>
                  <a:cubicBezTo>
                    <a:pt x="135" y="190"/>
                    <a:pt x="136" y="190"/>
                    <a:pt x="137" y="190"/>
                  </a:cubicBezTo>
                  <a:cubicBezTo>
                    <a:pt x="137" y="192"/>
                    <a:pt x="138" y="192"/>
                    <a:pt x="138" y="193"/>
                  </a:cubicBezTo>
                  <a:cubicBezTo>
                    <a:pt x="138" y="194"/>
                    <a:pt x="138" y="194"/>
                    <a:pt x="138" y="195"/>
                  </a:cubicBezTo>
                  <a:cubicBezTo>
                    <a:pt x="138" y="195"/>
                    <a:pt x="139" y="194"/>
                    <a:pt x="139" y="195"/>
                  </a:cubicBezTo>
                  <a:cubicBezTo>
                    <a:pt x="139" y="195"/>
                    <a:pt x="139" y="195"/>
                    <a:pt x="140" y="196"/>
                  </a:cubicBezTo>
                  <a:cubicBezTo>
                    <a:pt x="140" y="196"/>
                    <a:pt x="139" y="196"/>
                    <a:pt x="140" y="196"/>
                  </a:cubicBezTo>
                  <a:cubicBezTo>
                    <a:pt x="140" y="196"/>
                    <a:pt x="140" y="196"/>
                    <a:pt x="140" y="196"/>
                  </a:cubicBezTo>
                  <a:cubicBezTo>
                    <a:pt x="140" y="196"/>
                    <a:pt x="140" y="197"/>
                    <a:pt x="140" y="197"/>
                  </a:cubicBezTo>
                  <a:cubicBezTo>
                    <a:pt x="141" y="197"/>
                    <a:pt x="141" y="197"/>
                    <a:pt x="141" y="198"/>
                  </a:cubicBezTo>
                  <a:cubicBezTo>
                    <a:pt x="142" y="199"/>
                    <a:pt x="144" y="198"/>
                    <a:pt x="144" y="200"/>
                  </a:cubicBezTo>
                  <a:cubicBezTo>
                    <a:pt x="146" y="200"/>
                    <a:pt x="146" y="201"/>
                    <a:pt x="147" y="202"/>
                  </a:cubicBezTo>
                  <a:cubicBezTo>
                    <a:pt x="148" y="203"/>
                    <a:pt x="150" y="205"/>
                    <a:pt x="152" y="206"/>
                  </a:cubicBezTo>
                  <a:cubicBezTo>
                    <a:pt x="152" y="207"/>
                    <a:pt x="153" y="208"/>
                    <a:pt x="153" y="209"/>
                  </a:cubicBezTo>
                  <a:cubicBezTo>
                    <a:pt x="153" y="210"/>
                    <a:pt x="154" y="210"/>
                    <a:pt x="154" y="210"/>
                  </a:cubicBezTo>
                  <a:cubicBezTo>
                    <a:pt x="155" y="210"/>
                    <a:pt x="155" y="210"/>
                    <a:pt x="155" y="210"/>
                  </a:cubicBezTo>
                  <a:cubicBezTo>
                    <a:pt x="155" y="211"/>
                    <a:pt x="156" y="211"/>
                    <a:pt x="156" y="212"/>
                  </a:cubicBezTo>
                  <a:cubicBezTo>
                    <a:pt x="156" y="212"/>
                    <a:pt x="157" y="212"/>
                    <a:pt x="157" y="212"/>
                  </a:cubicBezTo>
                  <a:cubicBezTo>
                    <a:pt x="157" y="212"/>
                    <a:pt x="158" y="213"/>
                    <a:pt x="158" y="213"/>
                  </a:cubicBezTo>
                  <a:cubicBezTo>
                    <a:pt x="158" y="214"/>
                    <a:pt x="159" y="213"/>
                    <a:pt x="159" y="213"/>
                  </a:cubicBezTo>
                  <a:cubicBezTo>
                    <a:pt x="159" y="214"/>
                    <a:pt x="159" y="214"/>
                    <a:pt x="160" y="215"/>
                  </a:cubicBezTo>
                  <a:cubicBezTo>
                    <a:pt x="160" y="216"/>
                    <a:pt x="161" y="217"/>
                    <a:pt x="161" y="218"/>
                  </a:cubicBezTo>
                  <a:cubicBezTo>
                    <a:pt x="162" y="219"/>
                    <a:pt x="162" y="219"/>
                    <a:pt x="163" y="220"/>
                  </a:cubicBezTo>
                  <a:cubicBezTo>
                    <a:pt x="163" y="221"/>
                    <a:pt x="165" y="221"/>
                    <a:pt x="165" y="222"/>
                  </a:cubicBezTo>
                  <a:cubicBezTo>
                    <a:pt x="166" y="223"/>
                    <a:pt x="168" y="222"/>
                    <a:pt x="168" y="224"/>
                  </a:cubicBezTo>
                  <a:cubicBezTo>
                    <a:pt x="169" y="224"/>
                    <a:pt x="171" y="224"/>
                    <a:pt x="172" y="224"/>
                  </a:cubicBezTo>
                  <a:cubicBezTo>
                    <a:pt x="172" y="225"/>
                    <a:pt x="174" y="225"/>
                    <a:pt x="174" y="226"/>
                  </a:cubicBezTo>
                  <a:cubicBezTo>
                    <a:pt x="175" y="227"/>
                    <a:pt x="175" y="229"/>
                    <a:pt x="175" y="230"/>
                  </a:cubicBezTo>
                  <a:cubicBezTo>
                    <a:pt x="177" y="230"/>
                    <a:pt x="179" y="231"/>
                    <a:pt x="179" y="229"/>
                  </a:cubicBezTo>
                  <a:cubicBezTo>
                    <a:pt x="180" y="229"/>
                    <a:pt x="179" y="230"/>
                    <a:pt x="180" y="230"/>
                  </a:cubicBezTo>
                  <a:cubicBezTo>
                    <a:pt x="182" y="231"/>
                    <a:pt x="181" y="228"/>
                    <a:pt x="183" y="229"/>
                  </a:cubicBezTo>
                  <a:cubicBezTo>
                    <a:pt x="185" y="228"/>
                    <a:pt x="186" y="230"/>
                    <a:pt x="188" y="229"/>
                  </a:cubicBezTo>
                  <a:cubicBezTo>
                    <a:pt x="188" y="230"/>
                    <a:pt x="189" y="230"/>
                    <a:pt x="190" y="230"/>
                  </a:cubicBezTo>
                  <a:cubicBezTo>
                    <a:pt x="190" y="230"/>
                    <a:pt x="190" y="230"/>
                    <a:pt x="191" y="230"/>
                  </a:cubicBezTo>
                  <a:cubicBezTo>
                    <a:pt x="193" y="231"/>
                    <a:pt x="194" y="229"/>
                    <a:pt x="196" y="229"/>
                  </a:cubicBezTo>
                  <a:cubicBezTo>
                    <a:pt x="196" y="230"/>
                    <a:pt x="196" y="230"/>
                    <a:pt x="197" y="230"/>
                  </a:cubicBezTo>
                  <a:cubicBezTo>
                    <a:pt x="197" y="231"/>
                    <a:pt x="197" y="231"/>
                    <a:pt x="197" y="232"/>
                  </a:cubicBezTo>
                  <a:cubicBezTo>
                    <a:pt x="198" y="232"/>
                    <a:pt x="199" y="233"/>
                    <a:pt x="200" y="234"/>
                  </a:cubicBezTo>
                  <a:cubicBezTo>
                    <a:pt x="200" y="234"/>
                    <a:pt x="200" y="234"/>
                    <a:pt x="200" y="235"/>
                  </a:cubicBezTo>
                  <a:cubicBezTo>
                    <a:pt x="200" y="235"/>
                    <a:pt x="201" y="235"/>
                    <a:pt x="201" y="236"/>
                  </a:cubicBezTo>
                  <a:cubicBezTo>
                    <a:pt x="201" y="236"/>
                    <a:pt x="202" y="236"/>
                    <a:pt x="201" y="236"/>
                  </a:cubicBezTo>
                  <a:cubicBezTo>
                    <a:pt x="201" y="238"/>
                    <a:pt x="202" y="239"/>
                    <a:pt x="203" y="240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3" y="241"/>
                    <a:pt x="204" y="240"/>
                    <a:pt x="204" y="240"/>
                  </a:cubicBezTo>
                  <a:cubicBezTo>
                    <a:pt x="204" y="241"/>
                    <a:pt x="204" y="242"/>
                    <a:pt x="205" y="242"/>
                  </a:cubicBezTo>
                  <a:cubicBezTo>
                    <a:pt x="205" y="244"/>
                    <a:pt x="206" y="245"/>
                    <a:pt x="206" y="247"/>
                  </a:cubicBezTo>
                  <a:cubicBezTo>
                    <a:pt x="205" y="247"/>
                    <a:pt x="205" y="247"/>
                    <a:pt x="205" y="247"/>
                  </a:cubicBezTo>
                  <a:cubicBezTo>
                    <a:pt x="205" y="247"/>
                    <a:pt x="205" y="248"/>
                    <a:pt x="204" y="248"/>
                  </a:cubicBezTo>
                  <a:cubicBezTo>
                    <a:pt x="204" y="248"/>
                    <a:pt x="204" y="248"/>
                    <a:pt x="204" y="248"/>
                  </a:cubicBezTo>
                  <a:cubicBezTo>
                    <a:pt x="204" y="248"/>
                    <a:pt x="204" y="249"/>
                    <a:pt x="204" y="249"/>
                  </a:cubicBezTo>
                  <a:cubicBezTo>
                    <a:pt x="205" y="249"/>
                    <a:pt x="205" y="249"/>
                    <a:pt x="206" y="249"/>
                  </a:cubicBezTo>
                  <a:cubicBezTo>
                    <a:pt x="206" y="248"/>
                    <a:pt x="206" y="248"/>
                    <a:pt x="206" y="248"/>
                  </a:cubicBezTo>
                  <a:cubicBezTo>
                    <a:pt x="206" y="247"/>
                    <a:pt x="207" y="247"/>
                    <a:pt x="207" y="246"/>
                  </a:cubicBezTo>
                  <a:cubicBezTo>
                    <a:pt x="208" y="246"/>
                    <a:pt x="209" y="247"/>
                    <a:pt x="210" y="247"/>
                  </a:cubicBezTo>
                  <a:cubicBezTo>
                    <a:pt x="211" y="247"/>
                    <a:pt x="210" y="245"/>
                    <a:pt x="212" y="245"/>
                  </a:cubicBezTo>
                  <a:cubicBezTo>
                    <a:pt x="212" y="246"/>
                    <a:pt x="214" y="246"/>
                    <a:pt x="214" y="247"/>
                  </a:cubicBezTo>
                  <a:cubicBezTo>
                    <a:pt x="214" y="247"/>
                    <a:pt x="215" y="248"/>
                    <a:pt x="215" y="249"/>
                  </a:cubicBezTo>
                  <a:cubicBezTo>
                    <a:pt x="215" y="249"/>
                    <a:pt x="215" y="249"/>
                    <a:pt x="215" y="249"/>
                  </a:cubicBezTo>
                  <a:cubicBezTo>
                    <a:pt x="215" y="249"/>
                    <a:pt x="215" y="249"/>
                    <a:pt x="216" y="249"/>
                  </a:cubicBezTo>
                  <a:cubicBezTo>
                    <a:pt x="216" y="249"/>
                    <a:pt x="217" y="249"/>
                    <a:pt x="217" y="249"/>
                  </a:cubicBezTo>
                  <a:cubicBezTo>
                    <a:pt x="218" y="250"/>
                    <a:pt x="217" y="250"/>
                    <a:pt x="216" y="251"/>
                  </a:cubicBezTo>
                  <a:cubicBezTo>
                    <a:pt x="216" y="251"/>
                    <a:pt x="216" y="251"/>
                    <a:pt x="216" y="251"/>
                  </a:cubicBezTo>
                  <a:cubicBezTo>
                    <a:pt x="215" y="251"/>
                    <a:pt x="215" y="252"/>
                    <a:pt x="215" y="252"/>
                  </a:cubicBezTo>
                  <a:cubicBezTo>
                    <a:pt x="215" y="252"/>
                    <a:pt x="215" y="253"/>
                    <a:pt x="214" y="252"/>
                  </a:cubicBezTo>
                  <a:cubicBezTo>
                    <a:pt x="214" y="252"/>
                    <a:pt x="213" y="252"/>
                    <a:pt x="213" y="253"/>
                  </a:cubicBezTo>
                  <a:cubicBezTo>
                    <a:pt x="213" y="254"/>
                    <a:pt x="212" y="256"/>
                    <a:pt x="214" y="256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5" y="255"/>
                    <a:pt x="215" y="255"/>
                    <a:pt x="216" y="255"/>
                  </a:cubicBezTo>
                  <a:cubicBezTo>
                    <a:pt x="216" y="254"/>
                    <a:pt x="217" y="254"/>
                    <a:pt x="217" y="253"/>
                  </a:cubicBezTo>
                  <a:cubicBezTo>
                    <a:pt x="219" y="253"/>
                    <a:pt x="219" y="254"/>
                    <a:pt x="220" y="254"/>
                  </a:cubicBezTo>
                  <a:cubicBezTo>
                    <a:pt x="222" y="254"/>
                    <a:pt x="222" y="253"/>
                    <a:pt x="223" y="253"/>
                  </a:cubicBezTo>
                  <a:cubicBezTo>
                    <a:pt x="225" y="254"/>
                    <a:pt x="224" y="252"/>
                    <a:pt x="226" y="252"/>
                  </a:cubicBezTo>
                  <a:cubicBezTo>
                    <a:pt x="226" y="252"/>
                    <a:pt x="226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2"/>
                    <a:pt x="229" y="252"/>
                    <a:pt x="229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3"/>
                    <a:pt x="230" y="254"/>
                    <a:pt x="230" y="254"/>
                  </a:cubicBezTo>
                  <a:cubicBezTo>
                    <a:pt x="230" y="254"/>
                    <a:pt x="230" y="254"/>
                    <a:pt x="230" y="254"/>
                  </a:cubicBezTo>
                  <a:cubicBezTo>
                    <a:pt x="231" y="255"/>
                    <a:pt x="231" y="255"/>
                    <a:pt x="231" y="256"/>
                  </a:cubicBezTo>
                  <a:cubicBezTo>
                    <a:pt x="232" y="256"/>
                    <a:pt x="232" y="259"/>
                    <a:pt x="233" y="260"/>
                  </a:cubicBezTo>
                  <a:cubicBezTo>
                    <a:pt x="233" y="261"/>
                    <a:pt x="233" y="261"/>
                    <a:pt x="233" y="262"/>
                  </a:cubicBezTo>
                  <a:cubicBezTo>
                    <a:pt x="233" y="262"/>
                    <a:pt x="233" y="262"/>
                    <a:pt x="233" y="262"/>
                  </a:cubicBezTo>
                  <a:cubicBezTo>
                    <a:pt x="233" y="262"/>
                    <a:pt x="232" y="262"/>
                    <a:pt x="232" y="262"/>
                  </a:cubicBezTo>
                  <a:cubicBezTo>
                    <a:pt x="232" y="263"/>
                    <a:pt x="232" y="264"/>
                    <a:pt x="232" y="265"/>
                  </a:cubicBezTo>
                  <a:cubicBezTo>
                    <a:pt x="232" y="265"/>
                    <a:pt x="231" y="265"/>
                    <a:pt x="231" y="267"/>
                  </a:cubicBezTo>
                  <a:cubicBezTo>
                    <a:pt x="231" y="267"/>
                    <a:pt x="231" y="269"/>
                    <a:pt x="232" y="269"/>
                  </a:cubicBezTo>
                  <a:cubicBezTo>
                    <a:pt x="233" y="269"/>
                    <a:pt x="234" y="269"/>
                    <a:pt x="234" y="270"/>
                  </a:cubicBezTo>
                  <a:cubicBezTo>
                    <a:pt x="235" y="270"/>
                    <a:pt x="236" y="270"/>
                    <a:pt x="237" y="270"/>
                  </a:cubicBezTo>
                  <a:cubicBezTo>
                    <a:pt x="237" y="270"/>
                    <a:pt x="237" y="270"/>
                    <a:pt x="237" y="270"/>
                  </a:cubicBezTo>
                  <a:cubicBezTo>
                    <a:pt x="239" y="270"/>
                    <a:pt x="239" y="271"/>
                    <a:pt x="240" y="272"/>
                  </a:cubicBezTo>
                  <a:cubicBezTo>
                    <a:pt x="240" y="272"/>
                    <a:pt x="240" y="272"/>
                    <a:pt x="240" y="273"/>
                  </a:cubicBezTo>
                  <a:cubicBezTo>
                    <a:pt x="241" y="273"/>
                    <a:pt x="242" y="274"/>
                    <a:pt x="243" y="275"/>
                  </a:cubicBezTo>
                  <a:cubicBezTo>
                    <a:pt x="243" y="275"/>
                    <a:pt x="243" y="275"/>
                    <a:pt x="243" y="276"/>
                  </a:cubicBezTo>
                  <a:cubicBezTo>
                    <a:pt x="243" y="278"/>
                    <a:pt x="246" y="276"/>
                    <a:pt x="246" y="278"/>
                  </a:cubicBezTo>
                  <a:cubicBezTo>
                    <a:pt x="246" y="278"/>
                    <a:pt x="246" y="278"/>
                    <a:pt x="246" y="277"/>
                  </a:cubicBezTo>
                  <a:cubicBezTo>
                    <a:pt x="246" y="277"/>
                    <a:pt x="246" y="277"/>
                    <a:pt x="246" y="277"/>
                  </a:cubicBezTo>
                  <a:cubicBezTo>
                    <a:pt x="247" y="276"/>
                    <a:pt x="248" y="276"/>
                    <a:pt x="249" y="275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0" y="274"/>
                    <a:pt x="250" y="274"/>
                    <a:pt x="251" y="27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3" y="274"/>
                    <a:pt x="253" y="275"/>
                    <a:pt x="254" y="275"/>
                  </a:cubicBezTo>
                  <a:cubicBezTo>
                    <a:pt x="254" y="277"/>
                    <a:pt x="255" y="277"/>
                    <a:pt x="256" y="278"/>
                  </a:cubicBezTo>
                  <a:cubicBezTo>
                    <a:pt x="256" y="278"/>
                    <a:pt x="256" y="278"/>
                    <a:pt x="256" y="279"/>
                  </a:cubicBezTo>
                  <a:cubicBezTo>
                    <a:pt x="256" y="279"/>
                    <a:pt x="256" y="279"/>
                    <a:pt x="257" y="279"/>
                  </a:cubicBezTo>
                  <a:cubicBezTo>
                    <a:pt x="257" y="280"/>
                    <a:pt x="257" y="280"/>
                    <a:pt x="257" y="281"/>
                  </a:cubicBezTo>
                  <a:cubicBezTo>
                    <a:pt x="257" y="281"/>
                    <a:pt x="257" y="282"/>
                    <a:pt x="257" y="283"/>
                  </a:cubicBezTo>
                  <a:cubicBezTo>
                    <a:pt x="258" y="284"/>
                    <a:pt x="259" y="286"/>
                    <a:pt x="259" y="288"/>
                  </a:cubicBezTo>
                  <a:cubicBezTo>
                    <a:pt x="259" y="288"/>
                    <a:pt x="260" y="288"/>
                    <a:pt x="260" y="289"/>
                  </a:cubicBezTo>
                  <a:cubicBezTo>
                    <a:pt x="260" y="289"/>
                    <a:pt x="260" y="290"/>
                    <a:pt x="260" y="292"/>
                  </a:cubicBezTo>
                  <a:cubicBezTo>
                    <a:pt x="261" y="293"/>
                    <a:pt x="262" y="295"/>
                    <a:pt x="263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3" y="296"/>
                    <a:pt x="265" y="297"/>
                    <a:pt x="265" y="298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5" y="299"/>
                    <a:pt x="265" y="299"/>
                    <a:pt x="266" y="299"/>
                  </a:cubicBezTo>
                  <a:cubicBezTo>
                    <a:pt x="266" y="300"/>
                    <a:pt x="265" y="300"/>
                    <a:pt x="266" y="301"/>
                  </a:cubicBezTo>
                  <a:cubicBezTo>
                    <a:pt x="266" y="302"/>
                    <a:pt x="266" y="303"/>
                    <a:pt x="266" y="304"/>
                  </a:cubicBezTo>
                  <a:cubicBezTo>
                    <a:pt x="267" y="305"/>
                    <a:pt x="266" y="306"/>
                    <a:pt x="267" y="307"/>
                  </a:cubicBezTo>
                  <a:cubicBezTo>
                    <a:pt x="267" y="307"/>
                    <a:pt x="267" y="307"/>
                    <a:pt x="267" y="308"/>
                  </a:cubicBezTo>
                  <a:cubicBezTo>
                    <a:pt x="267" y="309"/>
                    <a:pt x="267" y="310"/>
                    <a:pt x="267" y="311"/>
                  </a:cubicBezTo>
                  <a:cubicBezTo>
                    <a:pt x="267" y="311"/>
                    <a:pt x="268" y="311"/>
                    <a:pt x="268" y="312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67" y="313"/>
                    <a:pt x="269" y="313"/>
                    <a:pt x="269" y="314"/>
                  </a:cubicBezTo>
                  <a:cubicBezTo>
                    <a:pt x="269" y="314"/>
                    <a:pt x="269" y="315"/>
                    <a:pt x="269" y="315"/>
                  </a:cubicBezTo>
                  <a:cubicBezTo>
                    <a:pt x="270" y="315"/>
                    <a:pt x="270" y="315"/>
                    <a:pt x="270" y="315"/>
                  </a:cubicBezTo>
                  <a:cubicBezTo>
                    <a:pt x="270" y="315"/>
                    <a:pt x="270" y="315"/>
                    <a:pt x="270" y="316"/>
                  </a:cubicBezTo>
                  <a:cubicBezTo>
                    <a:pt x="270" y="317"/>
                    <a:pt x="272" y="317"/>
                    <a:pt x="272" y="318"/>
                  </a:cubicBezTo>
                  <a:cubicBezTo>
                    <a:pt x="272" y="319"/>
                    <a:pt x="272" y="321"/>
                    <a:pt x="272" y="322"/>
                  </a:cubicBezTo>
                  <a:cubicBezTo>
                    <a:pt x="271" y="322"/>
                    <a:pt x="271" y="323"/>
                    <a:pt x="270" y="323"/>
                  </a:cubicBezTo>
                  <a:cubicBezTo>
                    <a:pt x="269" y="323"/>
                    <a:pt x="268" y="323"/>
                    <a:pt x="266" y="323"/>
                  </a:cubicBezTo>
                  <a:cubicBezTo>
                    <a:pt x="265" y="324"/>
                    <a:pt x="265" y="324"/>
                    <a:pt x="264" y="325"/>
                  </a:cubicBezTo>
                  <a:cubicBezTo>
                    <a:pt x="264" y="325"/>
                    <a:pt x="264" y="325"/>
                    <a:pt x="264" y="325"/>
                  </a:cubicBezTo>
                  <a:cubicBezTo>
                    <a:pt x="263" y="326"/>
                    <a:pt x="261" y="325"/>
                    <a:pt x="261" y="327"/>
                  </a:cubicBezTo>
                  <a:cubicBezTo>
                    <a:pt x="261" y="327"/>
                    <a:pt x="261" y="327"/>
                    <a:pt x="261" y="327"/>
                  </a:cubicBezTo>
                  <a:cubicBezTo>
                    <a:pt x="261" y="327"/>
                    <a:pt x="261" y="327"/>
                    <a:pt x="261" y="328"/>
                  </a:cubicBezTo>
                  <a:cubicBezTo>
                    <a:pt x="261" y="330"/>
                    <a:pt x="263" y="330"/>
                    <a:pt x="264" y="332"/>
                  </a:cubicBezTo>
                  <a:cubicBezTo>
                    <a:pt x="264" y="334"/>
                    <a:pt x="263" y="334"/>
                    <a:pt x="263" y="335"/>
                  </a:cubicBezTo>
                  <a:cubicBezTo>
                    <a:pt x="263" y="335"/>
                    <a:pt x="263" y="335"/>
                    <a:pt x="263" y="336"/>
                  </a:cubicBezTo>
                  <a:cubicBezTo>
                    <a:pt x="262" y="336"/>
                    <a:pt x="263" y="338"/>
                    <a:pt x="262" y="338"/>
                  </a:cubicBezTo>
                  <a:cubicBezTo>
                    <a:pt x="262" y="338"/>
                    <a:pt x="262" y="338"/>
                    <a:pt x="261" y="339"/>
                  </a:cubicBezTo>
                  <a:cubicBezTo>
                    <a:pt x="261" y="339"/>
                    <a:pt x="261" y="339"/>
                    <a:pt x="261" y="339"/>
                  </a:cubicBezTo>
                  <a:cubicBezTo>
                    <a:pt x="261" y="339"/>
                    <a:pt x="261" y="339"/>
                    <a:pt x="261" y="339"/>
                  </a:cubicBezTo>
                  <a:cubicBezTo>
                    <a:pt x="261" y="339"/>
                    <a:pt x="261" y="339"/>
                    <a:pt x="261" y="339"/>
                  </a:cubicBezTo>
                  <a:cubicBezTo>
                    <a:pt x="261" y="340"/>
                    <a:pt x="260" y="341"/>
                    <a:pt x="259" y="342"/>
                  </a:cubicBezTo>
                  <a:cubicBezTo>
                    <a:pt x="259" y="342"/>
                    <a:pt x="259" y="342"/>
                    <a:pt x="259" y="342"/>
                  </a:cubicBezTo>
                  <a:cubicBezTo>
                    <a:pt x="259" y="342"/>
                    <a:pt x="258" y="342"/>
                    <a:pt x="258" y="342"/>
                  </a:cubicBezTo>
                  <a:cubicBezTo>
                    <a:pt x="258" y="344"/>
                    <a:pt x="256" y="343"/>
                    <a:pt x="256" y="345"/>
                  </a:cubicBezTo>
                  <a:cubicBezTo>
                    <a:pt x="256" y="345"/>
                    <a:pt x="256" y="345"/>
                    <a:pt x="256" y="346"/>
                  </a:cubicBezTo>
                  <a:cubicBezTo>
                    <a:pt x="256" y="346"/>
                    <a:pt x="256" y="346"/>
                    <a:pt x="256" y="346"/>
                  </a:cubicBezTo>
                  <a:cubicBezTo>
                    <a:pt x="256" y="348"/>
                    <a:pt x="256" y="349"/>
                    <a:pt x="256" y="351"/>
                  </a:cubicBezTo>
                  <a:cubicBezTo>
                    <a:pt x="256" y="352"/>
                    <a:pt x="256" y="352"/>
                    <a:pt x="256" y="353"/>
                  </a:cubicBezTo>
                  <a:cubicBezTo>
                    <a:pt x="256" y="353"/>
                    <a:pt x="256" y="353"/>
                    <a:pt x="256" y="353"/>
                  </a:cubicBezTo>
                  <a:cubicBezTo>
                    <a:pt x="256" y="354"/>
                    <a:pt x="256" y="355"/>
                    <a:pt x="257" y="355"/>
                  </a:cubicBezTo>
                  <a:cubicBezTo>
                    <a:pt x="257" y="356"/>
                    <a:pt x="258" y="356"/>
                    <a:pt x="258" y="356"/>
                  </a:cubicBezTo>
                  <a:cubicBezTo>
                    <a:pt x="258" y="356"/>
                    <a:pt x="258" y="356"/>
                    <a:pt x="259" y="356"/>
                  </a:cubicBezTo>
                  <a:cubicBezTo>
                    <a:pt x="259" y="356"/>
                    <a:pt x="259" y="356"/>
                    <a:pt x="259" y="356"/>
                  </a:cubicBezTo>
                  <a:cubicBezTo>
                    <a:pt x="259" y="356"/>
                    <a:pt x="260" y="356"/>
                    <a:pt x="260" y="356"/>
                  </a:cubicBezTo>
                  <a:cubicBezTo>
                    <a:pt x="262" y="356"/>
                    <a:pt x="264" y="356"/>
                    <a:pt x="267" y="356"/>
                  </a:cubicBezTo>
                  <a:cubicBezTo>
                    <a:pt x="268" y="356"/>
                    <a:pt x="268" y="356"/>
                    <a:pt x="269" y="355"/>
                  </a:cubicBezTo>
                  <a:cubicBezTo>
                    <a:pt x="271" y="356"/>
                    <a:pt x="270" y="354"/>
                    <a:pt x="271" y="354"/>
                  </a:cubicBezTo>
                  <a:cubicBezTo>
                    <a:pt x="272" y="352"/>
                    <a:pt x="273" y="349"/>
                    <a:pt x="273" y="346"/>
                  </a:cubicBezTo>
                  <a:cubicBezTo>
                    <a:pt x="273" y="346"/>
                    <a:pt x="273" y="345"/>
                    <a:pt x="274" y="345"/>
                  </a:cubicBezTo>
                  <a:cubicBezTo>
                    <a:pt x="274" y="345"/>
                    <a:pt x="274" y="345"/>
                    <a:pt x="274" y="345"/>
                  </a:cubicBezTo>
                  <a:cubicBezTo>
                    <a:pt x="274" y="344"/>
                    <a:pt x="276" y="344"/>
                    <a:pt x="276" y="343"/>
                  </a:cubicBezTo>
                  <a:cubicBezTo>
                    <a:pt x="276" y="343"/>
                    <a:pt x="276" y="343"/>
                    <a:pt x="276" y="343"/>
                  </a:cubicBezTo>
                  <a:cubicBezTo>
                    <a:pt x="276" y="343"/>
                    <a:pt x="276" y="343"/>
                    <a:pt x="276" y="342"/>
                  </a:cubicBezTo>
                  <a:cubicBezTo>
                    <a:pt x="277" y="342"/>
                    <a:pt x="277" y="342"/>
                    <a:pt x="279" y="342"/>
                  </a:cubicBezTo>
                  <a:cubicBezTo>
                    <a:pt x="279" y="342"/>
                    <a:pt x="279" y="341"/>
                    <a:pt x="279" y="341"/>
                  </a:cubicBezTo>
                  <a:cubicBezTo>
                    <a:pt x="279" y="341"/>
                    <a:pt x="279" y="341"/>
                    <a:pt x="280" y="341"/>
                  </a:cubicBezTo>
                  <a:cubicBezTo>
                    <a:pt x="280" y="341"/>
                    <a:pt x="281" y="340"/>
                    <a:pt x="282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3" y="339"/>
                    <a:pt x="283" y="337"/>
                    <a:pt x="284" y="337"/>
                  </a:cubicBezTo>
                  <a:cubicBezTo>
                    <a:pt x="284" y="337"/>
                    <a:pt x="285" y="337"/>
                    <a:pt x="285" y="337"/>
                  </a:cubicBezTo>
                  <a:cubicBezTo>
                    <a:pt x="285" y="336"/>
                    <a:pt x="285" y="335"/>
                    <a:pt x="286" y="335"/>
                  </a:cubicBezTo>
                  <a:cubicBezTo>
                    <a:pt x="286" y="332"/>
                    <a:pt x="285" y="331"/>
                    <a:pt x="285" y="328"/>
                  </a:cubicBezTo>
                  <a:cubicBezTo>
                    <a:pt x="285" y="328"/>
                    <a:pt x="284" y="328"/>
                    <a:pt x="284" y="328"/>
                  </a:cubicBezTo>
                  <a:cubicBezTo>
                    <a:pt x="283" y="325"/>
                    <a:pt x="285" y="321"/>
                    <a:pt x="287" y="321"/>
                  </a:cubicBezTo>
                  <a:cubicBezTo>
                    <a:pt x="287" y="319"/>
                    <a:pt x="288" y="320"/>
                    <a:pt x="289" y="319"/>
                  </a:cubicBezTo>
                  <a:cubicBezTo>
                    <a:pt x="289" y="318"/>
                    <a:pt x="290" y="318"/>
                    <a:pt x="290" y="317"/>
                  </a:cubicBezTo>
                  <a:cubicBezTo>
                    <a:pt x="292" y="317"/>
                    <a:pt x="293" y="316"/>
                    <a:pt x="294" y="316"/>
                  </a:cubicBezTo>
                  <a:cubicBezTo>
                    <a:pt x="296" y="316"/>
                    <a:pt x="298" y="317"/>
                    <a:pt x="300" y="317"/>
                  </a:cubicBezTo>
                  <a:cubicBezTo>
                    <a:pt x="300" y="317"/>
                    <a:pt x="300" y="316"/>
                    <a:pt x="300" y="316"/>
                  </a:cubicBezTo>
                  <a:cubicBezTo>
                    <a:pt x="301" y="316"/>
                    <a:pt x="301" y="315"/>
                    <a:pt x="301" y="315"/>
                  </a:cubicBezTo>
                  <a:cubicBezTo>
                    <a:pt x="302" y="314"/>
                    <a:pt x="303" y="313"/>
                    <a:pt x="303" y="311"/>
                  </a:cubicBezTo>
                  <a:cubicBezTo>
                    <a:pt x="303" y="311"/>
                    <a:pt x="303" y="311"/>
                    <a:pt x="303" y="311"/>
                  </a:cubicBezTo>
                  <a:cubicBezTo>
                    <a:pt x="302" y="310"/>
                    <a:pt x="301" y="310"/>
                    <a:pt x="301" y="309"/>
                  </a:cubicBezTo>
                  <a:cubicBezTo>
                    <a:pt x="300" y="308"/>
                    <a:pt x="300" y="307"/>
                    <a:pt x="301" y="305"/>
                  </a:cubicBezTo>
                  <a:cubicBezTo>
                    <a:pt x="301" y="303"/>
                    <a:pt x="299" y="304"/>
                    <a:pt x="299" y="302"/>
                  </a:cubicBezTo>
                  <a:cubicBezTo>
                    <a:pt x="300" y="302"/>
                    <a:pt x="300" y="301"/>
                    <a:pt x="300" y="300"/>
                  </a:cubicBezTo>
                  <a:cubicBezTo>
                    <a:pt x="300" y="300"/>
                    <a:pt x="300" y="299"/>
                    <a:pt x="300" y="299"/>
                  </a:cubicBezTo>
                  <a:cubicBezTo>
                    <a:pt x="301" y="299"/>
                    <a:pt x="301" y="298"/>
                    <a:pt x="301" y="298"/>
                  </a:cubicBezTo>
                  <a:cubicBezTo>
                    <a:pt x="301" y="297"/>
                    <a:pt x="301" y="297"/>
                    <a:pt x="300" y="297"/>
                  </a:cubicBezTo>
                  <a:cubicBezTo>
                    <a:pt x="300" y="297"/>
                    <a:pt x="300" y="296"/>
                    <a:pt x="299" y="296"/>
                  </a:cubicBezTo>
                  <a:cubicBezTo>
                    <a:pt x="299" y="295"/>
                    <a:pt x="297" y="295"/>
                    <a:pt x="297" y="293"/>
                  </a:cubicBezTo>
                  <a:cubicBezTo>
                    <a:pt x="295" y="294"/>
                    <a:pt x="294" y="293"/>
                    <a:pt x="293" y="293"/>
                  </a:cubicBezTo>
                  <a:cubicBezTo>
                    <a:pt x="292" y="292"/>
                    <a:pt x="292" y="292"/>
                    <a:pt x="291" y="291"/>
                  </a:cubicBezTo>
                  <a:cubicBezTo>
                    <a:pt x="291" y="291"/>
                    <a:pt x="291" y="290"/>
                    <a:pt x="291" y="290"/>
                  </a:cubicBezTo>
                  <a:cubicBezTo>
                    <a:pt x="291" y="290"/>
                    <a:pt x="291" y="290"/>
                    <a:pt x="291" y="290"/>
                  </a:cubicBezTo>
                  <a:cubicBezTo>
                    <a:pt x="290" y="289"/>
                    <a:pt x="289" y="288"/>
                    <a:pt x="288" y="289"/>
                  </a:cubicBezTo>
                  <a:cubicBezTo>
                    <a:pt x="288" y="289"/>
                    <a:pt x="288" y="289"/>
                    <a:pt x="287" y="289"/>
                  </a:cubicBezTo>
                  <a:cubicBezTo>
                    <a:pt x="286" y="289"/>
                    <a:pt x="284" y="290"/>
                    <a:pt x="282" y="289"/>
                  </a:cubicBezTo>
                  <a:cubicBezTo>
                    <a:pt x="282" y="288"/>
                    <a:pt x="282" y="287"/>
                    <a:pt x="281" y="288"/>
                  </a:cubicBezTo>
                  <a:cubicBezTo>
                    <a:pt x="282" y="285"/>
                    <a:pt x="280" y="285"/>
                    <a:pt x="280" y="283"/>
                  </a:cubicBezTo>
                  <a:cubicBezTo>
                    <a:pt x="281" y="283"/>
                    <a:pt x="280" y="281"/>
                    <a:pt x="282" y="281"/>
                  </a:cubicBezTo>
                  <a:cubicBezTo>
                    <a:pt x="282" y="279"/>
                    <a:pt x="282" y="279"/>
                    <a:pt x="283" y="279"/>
                  </a:cubicBezTo>
                  <a:cubicBezTo>
                    <a:pt x="283" y="278"/>
                    <a:pt x="284" y="278"/>
                    <a:pt x="284" y="277"/>
                  </a:cubicBezTo>
                  <a:cubicBezTo>
                    <a:pt x="284" y="274"/>
                    <a:pt x="282" y="274"/>
                    <a:pt x="283" y="270"/>
                  </a:cubicBezTo>
                  <a:cubicBezTo>
                    <a:pt x="283" y="270"/>
                    <a:pt x="283" y="270"/>
                    <a:pt x="283" y="270"/>
                  </a:cubicBezTo>
                  <a:cubicBezTo>
                    <a:pt x="283" y="270"/>
                    <a:pt x="283" y="270"/>
                    <a:pt x="283" y="270"/>
                  </a:cubicBezTo>
                  <a:cubicBezTo>
                    <a:pt x="284" y="270"/>
                    <a:pt x="285" y="269"/>
                    <a:pt x="285" y="268"/>
                  </a:cubicBezTo>
                  <a:cubicBezTo>
                    <a:pt x="285" y="268"/>
                    <a:pt x="285" y="268"/>
                    <a:pt x="285" y="268"/>
                  </a:cubicBezTo>
                  <a:cubicBezTo>
                    <a:pt x="286" y="267"/>
                    <a:pt x="286" y="266"/>
                    <a:pt x="287" y="266"/>
                  </a:cubicBezTo>
                  <a:cubicBezTo>
                    <a:pt x="287" y="266"/>
                    <a:pt x="287" y="266"/>
                    <a:pt x="287" y="266"/>
                  </a:cubicBezTo>
                  <a:cubicBezTo>
                    <a:pt x="287" y="265"/>
                    <a:pt x="288" y="265"/>
                    <a:pt x="288" y="264"/>
                  </a:cubicBezTo>
                  <a:cubicBezTo>
                    <a:pt x="288" y="264"/>
                    <a:pt x="288" y="264"/>
                    <a:pt x="289" y="264"/>
                  </a:cubicBezTo>
                  <a:cubicBezTo>
                    <a:pt x="289" y="263"/>
                    <a:pt x="289" y="263"/>
                    <a:pt x="289" y="262"/>
                  </a:cubicBezTo>
                  <a:cubicBezTo>
                    <a:pt x="289" y="262"/>
                    <a:pt x="289" y="262"/>
                    <a:pt x="289" y="262"/>
                  </a:cubicBezTo>
                  <a:cubicBezTo>
                    <a:pt x="289" y="260"/>
                    <a:pt x="291" y="260"/>
                    <a:pt x="291" y="258"/>
                  </a:cubicBezTo>
                  <a:cubicBezTo>
                    <a:pt x="291" y="258"/>
                    <a:pt x="291" y="257"/>
                    <a:pt x="291" y="256"/>
                  </a:cubicBezTo>
                  <a:cubicBezTo>
                    <a:pt x="292" y="256"/>
                    <a:pt x="292" y="256"/>
                    <a:pt x="292" y="256"/>
                  </a:cubicBezTo>
                  <a:cubicBezTo>
                    <a:pt x="294" y="255"/>
                    <a:pt x="296" y="255"/>
                    <a:pt x="297" y="255"/>
                  </a:cubicBezTo>
                  <a:cubicBezTo>
                    <a:pt x="299" y="255"/>
                    <a:pt x="299" y="255"/>
                    <a:pt x="301" y="255"/>
                  </a:cubicBezTo>
                  <a:cubicBezTo>
                    <a:pt x="301" y="255"/>
                    <a:pt x="301" y="256"/>
                    <a:pt x="300" y="256"/>
                  </a:cubicBezTo>
                  <a:cubicBezTo>
                    <a:pt x="300" y="256"/>
                    <a:pt x="300" y="256"/>
                    <a:pt x="300" y="256"/>
                  </a:cubicBezTo>
                  <a:cubicBezTo>
                    <a:pt x="299" y="257"/>
                    <a:pt x="299" y="257"/>
                    <a:pt x="299" y="258"/>
                  </a:cubicBezTo>
                  <a:cubicBezTo>
                    <a:pt x="299" y="259"/>
                    <a:pt x="301" y="259"/>
                    <a:pt x="302" y="259"/>
                  </a:cubicBezTo>
                  <a:cubicBezTo>
                    <a:pt x="302" y="259"/>
                    <a:pt x="303" y="260"/>
                    <a:pt x="303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2"/>
                    <a:pt x="306" y="259"/>
                    <a:pt x="306" y="261"/>
                  </a:cubicBezTo>
                  <a:cubicBezTo>
                    <a:pt x="306" y="261"/>
                    <a:pt x="306" y="261"/>
                    <a:pt x="306" y="262"/>
                  </a:cubicBezTo>
                  <a:cubicBezTo>
                    <a:pt x="307" y="262"/>
                    <a:pt x="308" y="262"/>
                    <a:pt x="309" y="263"/>
                  </a:cubicBezTo>
                  <a:cubicBezTo>
                    <a:pt x="309" y="263"/>
                    <a:pt x="309" y="263"/>
                    <a:pt x="309" y="263"/>
                  </a:cubicBezTo>
                  <a:cubicBezTo>
                    <a:pt x="309" y="263"/>
                    <a:pt x="309" y="263"/>
                    <a:pt x="309" y="263"/>
                  </a:cubicBezTo>
                  <a:cubicBezTo>
                    <a:pt x="312" y="263"/>
                    <a:pt x="315" y="262"/>
                    <a:pt x="319" y="262"/>
                  </a:cubicBezTo>
                  <a:cubicBezTo>
                    <a:pt x="319" y="263"/>
                    <a:pt x="319" y="263"/>
                    <a:pt x="320" y="263"/>
                  </a:cubicBezTo>
                  <a:cubicBezTo>
                    <a:pt x="320" y="264"/>
                    <a:pt x="320" y="264"/>
                    <a:pt x="320" y="264"/>
                  </a:cubicBezTo>
                  <a:cubicBezTo>
                    <a:pt x="320" y="264"/>
                    <a:pt x="320" y="265"/>
                    <a:pt x="321" y="265"/>
                  </a:cubicBezTo>
                  <a:cubicBezTo>
                    <a:pt x="321" y="266"/>
                    <a:pt x="322" y="266"/>
                    <a:pt x="322" y="267"/>
                  </a:cubicBezTo>
                  <a:cubicBezTo>
                    <a:pt x="323" y="267"/>
                    <a:pt x="322" y="268"/>
                    <a:pt x="323" y="268"/>
                  </a:cubicBezTo>
                  <a:cubicBezTo>
                    <a:pt x="323" y="269"/>
                    <a:pt x="323" y="271"/>
                    <a:pt x="323" y="272"/>
                  </a:cubicBezTo>
                  <a:cubicBezTo>
                    <a:pt x="323" y="272"/>
                    <a:pt x="323" y="272"/>
                    <a:pt x="323" y="272"/>
                  </a:cubicBezTo>
                  <a:cubicBezTo>
                    <a:pt x="323" y="273"/>
                    <a:pt x="325" y="274"/>
                    <a:pt x="325" y="275"/>
                  </a:cubicBezTo>
                  <a:cubicBezTo>
                    <a:pt x="325" y="275"/>
                    <a:pt x="325" y="275"/>
                    <a:pt x="325" y="276"/>
                  </a:cubicBezTo>
                  <a:cubicBezTo>
                    <a:pt x="325" y="276"/>
                    <a:pt x="325" y="276"/>
                    <a:pt x="325" y="276"/>
                  </a:cubicBezTo>
                  <a:cubicBezTo>
                    <a:pt x="326" y="276"/>
                    <a:pt x="326" y="277"/>
                    <a:pt x="327" y="277"/>
                  </a:cubicBezTo>
                  <a:cubicBezTo>
                    <a:pt x="328" y="278"/>
                    <a:pt x="328" y="278"/>
                    <a:pt x="329" y="279"/>
                  </a:cubicBezTo>
                  <a:cubicBezTo>
                    <a:pt x="332" y="279"/>
                    <a:pt x="332" y="279"/>
                    <a:pt x="332" y="279"/>
                  </a:cubicBezTo>
                  <a:cubicBezTo>
                    <a:pt x="332" y="280"/>
                    <a:pt x="333" y="278"/>
                    <a:pt x="333" y="279"/>
                  </a:cubicBezTo>
                  <a:cubicBezTo>
                    <a:pt x="333" y="280"/>
                    <a:pt x="334" y="280"/>
                    <a:pt x="334" y="280"/>
                  </a:cubicBezTo>
                  <a:cubicBezTo>
                    <a:pt x="334" y="280"/>
                    <a:pt x="334" y="280"/>
                    <a:pt x="334" y="280"/>
                  </a:cubicBezTo>
                  <a:cubicBezTo>
                    <a:pt x="335" y="279"/>
                    <a:pt x="335" y="281"/>
                    <a:pt x="336" y="280"/>
                  </a:cubicBezTo>
                  <a:cubicBezTo>
                    <a:pt x="336" y="280"/>
                    <a:pt x="337" y="279"/>
                    <a:pt x="337" y="278"/>
                  </a:cubicBezTo>
                  <a:cubicBezTo>
                    <a:pt x="337" y="278"/>
                    <a:pt x="337" y="278"/>
                    <a:pt x="337" y="278"/>
                  </a:cubicBezTo>
                  <a:cubicBezTo>
                    <a:pt x="337" y="274"/>
                    <a:pt x="337" y="274"/>
                    <a:pt x="337" y="274"/>
                  </a:cubicBezTo>
                  <a:cubicBezTo>
                    <a:pt x="337" y="274"/>
                    <a:pt x="337" y="274"/>
                    <a:pt x="337" y="274"/>
                  </a:cubicBezTo>
                  <a:cubicBezTo>
                    <a:pt x="336" y="273"/>
                    <a:pt x="339" y="272"/>
                    <a:pt x="338" y="271"/>
                  </a:cubicBezTo>
                  <a:cubicBezTo>
                    <a:pt x="338" y="271"/>
                    <a:pt x="338" y="271"/>
                    <a:pt x="338" y="271"/>
                  </a:cubicBezTo>
                  <a:cubicBezTo>
                    <a:pt x="338" y="270"/>
                    <a:pt x="338" y="270"/>
                    <a:pt x="338" y="270"/>
                  </a:cubicBezTo>
                  <a:cubicBezTo>
                    <a:pt x="338" y="270"/>
                    <a:pt x="338" y="269"/>
                    <a:pt x="339" y="269"/>
                  </a:cubicBezTo>
                  <a:cubicBezTo>
                    <a:pt x="339" y="269"/>
                    <a:pt x="340" y="268"/>
                    <a:pt x="340" y="267"/>
                  </a:cubicBezTo>
                  <a:cubicBezTo>
                    <a:pt x="340" y="267"/>
                    <a:pt x="340" y="267"/>
                    <a:pt x="340" y="267"/>
                  </a:cubicBezTo>
                  <a:cubicBezTo>
                    <a:pt x="340" y="266"/>
                    <a:pt x="340" y="265"/>
                    <a:pt x="339" y="265"/>
                  </a:cubicBezTo>
                  <a:close/>
                  <a:moveTo>
                    <a:pt x="245" y="321"/>
                  </a:moveTo>
                  <a:cubicBezTo>
                    <a:pt x="244" y="321"/>
                    <a:pt x="243" y="321"/>
                    <a:pt x="242" y="322"/>
                  </a:cubicBezTo>
                  <a:cubicBezTo>
                    <a:pt x="242" y="323"/>
                    <a:pt x="242" y="324"/>
                    <a:pt x="243" y="324"/>
                  </a:cubicBezTo>
                  <a:cubicBezTo>
                    <a:pt x="244" y="324"/>
                    <a:pt x="245" y="323"/>
                    <a:pt x="245" y="321"/>
                  </a:cubicBezTo>
                  <a:close/>
                  <a:moveTo>
                    <a:pt x="183" y="326"/>
                  </a:moveTo>
                  <a:cubicBezTo>
                    <a:pt x="182" y="326"/>
                    <a:pt x="182" y="326"/>
                    <a:pt x="181" y="326"/>
                  </a:cubicBezTo>
                  <a:cubicBezTo>
                    <a:pt x="181" y="327"/>
                    <a:pt x="180" y="327"/>
                    <a:pt x="180" y="328"/>
                  </a:cubicBezTo>
                  <a:cubicBezTo>
                    <a:pt x="182" y="328"/>
                    <a:pt x="183" y="328"/>
                    <a:pt x="183" y="326"/>
                  </a:cubicBezTo>
                  <a:close/>
                  <a:moveTo>
                    <a:pt x="238" y="328"/>
                  </a:moveTo>
                  <a:cubicBezTo>
                    <a:pt x="238" y="328"/>
                    <a:pt x="238" y="329"/>
                    <a:pt x="238" y="330"/>
                  </a:cubicBezTo>
                  <a:cubicBezTo>
                    <a:pt x="240" y="330"/>
                    <a:pt x="240" y="328"/>
                    <a:pt x="238" y="328"/>
                  </a:cubicBezTo>
                  <a:close/>
                  <a:moveTo>
                    <a:pt x="232" y="330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0" y="330"/>
                    <a:pt x="230" y="332"/>
                    <a:pt x="230" y="333"/>
                  </a:cubicBezTo>
                  <a:cubicBezTo>
                    <a:pt x="231" y="332"/>
                    <a:pt x="232" y="333"/>
                    <a:pt x="233" y="332"/>
                  </a:cubicBezTo>
                  <a:cubicBezTo>
                    <a:pt x="233" y="332"/>
                    <a:pt x="233" y="332"/>
                    <a:pt x="233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32" y="330"/>
                    <a:pt x="232" y="330"/>
                    <a:pt x="232" y="330"/>
                  </a:cubicBezTo>
                  <a:close/>
                  <a:moveTo>
                    <a:pt x="222" y="331"/>
                  </a:moveTo>
                  <a:cubicBezTo>
                    <a:pt x="223" y="332"/>
                    <a:pt x="223" y="332"/>
                    <a:pt x="223" y="332"/>
                  </a:cubicBezTo>
                  <a:cubicBezTo>
                    <a:pt x="223" y="332"/>
                    <a:pt x="225" y="333"/>
                    <a:pt x="224" y="331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4" y="330"/>
                    <a:pt x="223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1"/>
                    <a:pt x="222" y="331"/>
                    <a:pt x="222" y="331"/>
                  </a:cubicBezTo>
                  <a:cubicBezTo>
                    <a:pt x="222" y="331"/>
                    <a:pt x="222" y="331"/>
                    <a:pt x="222" y="331"/>
                  </a:cubicBezTo>
                  <a:close/>
                  <a:moveTo>
                    <a:pt x="218" y="333"/>
                  </a:moveTo>
                  <a:cubicBezTo>
                    <a:pt x="217" y="333"/>
                    <a:pt x="217" y="332"/>
                    <a:pt x="216" y="332"/>
                  </a:cubicBezTo>
                  <a:cubicBezTo>
                    <a:pt x="216" y="332"/>
                    <a:pt x="216" y="333"/>
                    <a:pt x="216" y="333"/>
                  </a:cubicBezTo>
                  <a:cubicBezTo>
                    <a:pt x="216" y="334"/>
                    <a:pt x="216" y="334"/>
                    <a:pt x="217" y="334"/>
                  </a:cubicBezTo>
                  <a:cubicBezTo>
                    <a:pt x="217" y="333"/>
                    <a:pt x="219" y="333"/>
                    <a:pt x="218" y="333"/>
                  </a:cubicBezTo>
                  <a:close/>
                  <a:moveTo>
                    <a:pt x="236" y="333"/>
                  </a:moveTo>
                  <a:cubicBezTo>
                    <a:pt x="235" y="333"/>
                    <a:pt x="235" y="332"/>
                    <a:pt x="234" y="332"/>
                  </a:cubicBezTo>
                  <a:cubicBezTo>
                    <a:pt x="234" y="333"/>
                    <a:pt x="233" y="333"/>
                    <a:pt x="233" y="335"/>
                  </a:cubicBezTo>
                  <a:cubicBezTo>
                    <a:pt x="233" y="335"/>
                    <a:pt x="234" y="336"/>
                    <a:pt x="234" y="336"/>
                  </a:cubicBezTo>
                  <a:cubicBezTo>
                    <a:pt x="235" y="337"/>
                    <a:pt x="235" y="339"/>
                    <a:pt x="236" y="338"/>
                  </a:cubicBezTo>
                  <a:cubicBezTo>
                    <a:pt x="238" y="338"/>
                    <a:pt x="235" y="337"/>
                    <a:pt x="236" y="336"/>
                  </a:cubicBezTo>
                  <a:cubicBezTo>
                    <a:pt x="236" y="335"/>
                    <a:pt x="236" y="334"/>
                    <a:pt x="236" y="333"/>
                  </a:cubicBezTo>
                  <a:close/>
                  <a:moveTo>
                    <a:pt x="256" y="343"/>
                  </a:moveTo>
                  <a:cubicBezTo>
                    <a:pt x="256" y="342"/>
                    <a:pt x="257" y="343"/>
                    <a:pt x="257" y="342"/>
                  </a:cubicBezTo>
                  <a:cubicBezTo>
                    <a:pt x="255" y="342"/>
                    <a:pt x="255" y="340"/>
                    <a:pt x="253" y="341"/>
                  </a:cubicBezTo>
                  <a:cubicBezTo>
                    <a:pt x="252" y="341"/>
                    <a:pt x="252" y="341"/>
                    <a:pt x="251" y="342"/>
                  </a:cubicBezTo>
                  <a:cubicBezTo>
                    <a:pt x="250" y="342"/>
                    <a:pt x="250" y="342"/>
                    <a:pt x="250" y="342"/>
                  </a:cubicBezTo>
                  <a:cubicBezTo>
                    <a:pt x="248" y="343"/>
                    <a:pt x="248" y="344"/>
                    <a:pt x="246" y="344"/>
                  </a:cubicBezTo>
                  <a:cubicBezTo>
                    <a:pt x="245" y="344"/>
                    <a:pt x="245" y="342"/>
                    <a:pt x="244" y="342"/>
                  </a:cubicBezTo>
                  <a:cubicBezTo>
                    <a:pt x="244" y="344"/>
                    <a:pt x="243" y="344"/>
                    <a:pt x="243" y="345"/>
                  </a:cubicBezTo>
                  <a:cubicBezTo>
                    <a:pt x="242" y="346"/>
                    <a:pt x="242" y="347"/>
                    <a:pt x="240" y="347"/>
                  </a:cubicBezTo>
                  <a:cubicBezTo>
                    <a:pt x="239" y="347"/>
                    <a:pt x="239" y="347"/>
                    <a:pt x="238" y="347"/>
                  </a:cubicBezTo>
                  <a:cubicBezTo>
                    <a:pt x="238" y="347"/>
                    <a:pt x="238" y="347"/>
                    <a:pt x="238" y="347"/>
                  </a:cubicBezTo>
                  <a:cubicBezTo>
                    <a:pt x="237" y="346"/>
                    <a:pt x="236" y="345"/>
                    <a:pt x="235" y="346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5" y="346"/>
                    <a:pt x="234" y="345"/>
                    <a:pt x="234" y="345"/>
                  </a:cubicBezTo>
                  <a:cubicBezTo>
                    <a:pt x="233" y="345"/>
                    <a:pt x="233" y="346"/>
                    <a:pt x="232" y="346"/>
                  </a:cubicBezTo>
                  <a:cubicBezTo>
                    <a:pt x="231" y="346"/>
                    <a:pt x="230" y="346"/>
                    <a:pt x="228" y="346"/>
                  </a:cubicBezTo>
                  <a:cubicBezTo>
                    <a:pt x="229" y="347"/>
                    <a:pt x="228" y="347"/>
                    <a:pt x="228" y="348"/>
                  </a:cubicBezTo>
                  <a:cubicBezTo>
                    <a:pt x="227" y="348"/>
                    <a:pt x="227" y="350"/>
                    <a:pt x="226" y="349"/>
                  </a:cubicBezTo>
                  <a:cubicBezTo>
                    <a:pt x="225" y="350"/>
                    <a:pt x="225" y="350"/>
                    <a:pt x="224" y="351"/>
                  </a:cubicBezTo>
                  <a:cubicBezTo>
                    <a:pt x="222" y="350"/>
                    <a:pt x="222" y="351"/>
                    <a:pt x="220" y="352"/>
                  </a:cubicBezTo>
                  <a:cubicBezTo>
                    <a:pt x="220" y="352"/>
                    <a:pt x="219" y="352"/>
                    <a:pt x="219" y="352"/>
                  </a:cubicBezTo>
                  <a:cubicBezTo>
                    <a:pt x="219" y="352"/>
                    <a:pt x="219" y="352"/>
                    <a:pt x="218" y="352"/>
                  </a:cubicBezTo>
                  <a:cubicBezTo>
                    <a:pt x="217" y="351"/>
                    <a:pt x="216" y="352"/>
                    <a:pt x="215" y="352"/>
                  </a:cubicBezTo>
                  <a:cubicBezTo>
                    <a:pt x="215" y="352"/>
                    <a:pt x="215" y="352"/>
                    <a:pt x="215" y="352"/>
                  </a:cubicBezTo>
                  <a:cubicBezTo>
                    <a:pt x="214" y="353"/>
                    <a:pt x="213" y="353"/>
                    <a:pt x="213" y="353"/>
                  </a:cubicBezTo>
                  <a:cubicBezTo>
                    <a:pt x="213" y="353"/>
                    <a:pt x="213" y="353"/>
                    <a:pt x="212" y="353"/>
                  </a:cubicBezTo>
                  <a:cubicBezTo>
                    <a:pt x="212" y="353"/>
                    <a:pt x="211" y="351"/>
                    <a:pt x="211" y="352"/>
                  </a:cubicBezTo>
                  <a:cubicBezTo>
                    <a:pt x="209" y="353"/>
                    <a:pt x="209" y="351"/>
                    <a:pt x="207" y="352"/>
                  </a:cubicBezTo>
                  <a:cubicBezTo>
                    <a:pt x="207" y="352"/>
                    <a:pt x="207" y="352"/>
                    <a:pt x="206" y="352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5" y="352"/>
                    <a:pt x="204" y="353"/>
                    <a:pt x="203" y="353"/>
                  </a:cubicBezTo>
                  <a:cubicBezTo>
                    <a:pt x="203" y="353"/>
                    <a:pt x="203" y="353"/>
                    <a:pt x="203" y="353"/>
                  </a:cubicBezTo>
                  <a:cubicBezTo>
                    <a:pt x="203" y="353"/>
                    <a:pt x="203" y="353"/>
                    <a:pt x="203" y="354"/>
                  </a:cubicBezTo>
                  <a:cubicBezTo>
                    <a:pt x="202" y="354"/>
                    <a:pt x="199" y="353"/>
                    <a:pt x="197" y="354"/>
                  </a:cubicBezTo>
                  <a:cubicBezTo>
                    <a:pt x="197" y="353"/>
                    <a:pt x="197" y="353"/>
                    <a:pt x="197" y="353"/>
                  </a:cubicBezTo>
                  <a:cubicBezTo>
                    <a:pt x="197" y="353"/>
                    <a:pt x="196" y="353"/>
                    <a:pt x="196" y="353"/>
                  </a:cubicBezTo>
                  <a:cubicBezTo>
                    <a:pt x="196" y="351"/>
                    <a:pt x="195" y="351"/>
                    <a:pt x="194" y="350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194" y="350"/>
                    <a:pt x="193" y="349"/>
                    <a:pt x="193" y="349"/>
                  </a:cubicBezTo>
                  <a:cubicBezTo>
                    <a:pt x="192" y="349"/>
                    <a:pt x="191" y="349"/>
                    <a:pt x="190" y="349"/>
                  </a:cubicBezTo>
                  <a:cubicBezTo>
                    <a:pt x="188" y="348"/>
                    <a:pt x="188" y="346"/>
                    <a:pt x="186" y="346"/>
                  </a:cubicBezTo>
                  <a:cubicBezTo>
                    <a:pt x="186" y="346"/>
                    <a:pt x="186" y="346"/>
                    <a:pt x="186" y="346"/>
                  </a:cubicBezTo>
                  <a:cubicBezTo>
                    <a:pt x="185" y="347"/>
                    <a:pt x="184" y="345"/>
                    <a:pt x="183" y="346"/>
                  </a:cubicBezTo>
                  <a:cubicBezTo>
                    <a:pt x="183" y="346"/>
                    <a:pt x="183" y="346"/>
                    <a:pt x="183" y="346"/>
                  </a:cubicBezTo>
                  <a:cubicBezTo>
                    <a:pt x="182" y="346"/>
                    <a:pt x="180" y="346"/>
                    <a:pt x="179" y="346"/>
                  </a:cubicBezTo>
                  <a:cubicBezTo>
                    <a:pt x="179" y="347"/>
                    <a:pt x="178" y="348"/>
                    <a:pt x="178" y="348"/>
                  </a:cubicBezTo>
                  <a:cubicBezTo>
                    <a:pt x="178" y="348"/>
                    <a:pt x="178" y="348"/>
                    <a:pt x="178" y="348"/>
                  </a:cubicBezTo>
                  <a:cubicBezTo>
                    <a:pt x="177" y="349"/>
                    <a:pt x="177" y="350"/>
                    <a:pt x="176" y="351"/>
                  </a:cubicBezTo>
                  <a:cubicBezTo>
                    <a:pt x="176" y="351"/>
                    <a:pt x="176" y="351"/>
                    <a:pt x="176" y="351"/>
                  </a:cubicBezTo>
                  <a:cubicBezTo>
                    <a:pt x="175" y="351"/>
                    <a:pt x="175" y="352"/>
                    <a:pt x="174" y="352"/>
                  </a:cubicBezTo>
                  <a:cubicBezTo>
                    <a:pt x="174" y="352"/>
                    <a:pt x="174" y="352"/>
                    <a:pt x="174" y="352"/>
                  </a:cubicBezTo>
                  <a:cubicBezTo>
                    <a:pt x="173" y="352"/>
                    <a:pt x="172" y="351"/>
                    <a:pt x="171" y="351"/>
                  </a:cubicBezTo>
                  <a:cubicBezTo>
                    <a:pt x="171" y="351"/>
                    <a:pt x="171" y="351"/>
                    <a:pt x="171" y="351"/>
                  </a:cubicBezTo>
                  <a:cubicBezTo>
                    <a:pt x="171" y="350"/>
                    <a:pt x="171" y="350"/>
                    <a:pt x="170" y="350"/>
                  </a:cubicBezTo>
                  <a:cubicBezTo>
                    <a:pt x="170" y="349"/>
                    <a:pt x="170" y="348"/>
                    <a:pt x="170" y="348"/>
                  </a:cubicBezTo>
                  <a:cubicBezTo>
                    <a:pt x="170" y="347"/>
                    <a:pt x="169" y="347"/>
                    <a:pt x="168" y="346"/>
                  </a:cubicBezTo>
                  <a:cubicBezTo>
                    <a:pt x="167" y="346"/>
                    <a:pt x="168" y="349"/>
                    <a:pt x="168" y="349"/>
                  </a:cubicBezTo>
                  <a:cubicBezTo>
                    <a:pt x="165" y="349"/>
                    <a:pt x="165" y="351"/>
                    <a:pt x="163" y="351"/>
                  </a:cubicBezTo>
                  <a:cubicBezTo>
                    <a:pt x="162" y="352"/>
                    <a:pt x="161" y="353"/>
                    <a:pt x="160" y="354"/>
                  </a:cubicBezTo>
                  <a:cubicBezTo>
                    <a:pt x="161" y="357"/>
                    <a:pt x="158" y="356"/>
                    <a:pt x="158" y="358"/>
                  </a:cubicBezTo>
                  <a:cubicBezTo>
                    <a:pt x="159" y="360"/>
                    <a:pt x="159" y="363"/>
                    <a:pt x="159" y="366"/>
                  </a:cubicBezTo>
                  <a:cubicBezTo>
                    <a:pt x="160" y="366"/>
                    <a:pt x="159" y="368"/>
                    <a:pt x="161" y="368"/>
                  </a:cubicBezTo>
                  <a:cubicBezTo>
                    <a:pt x="161" y="369"/>
                    <a:pt x="163" y="368"/>
                    <a:pt x="163" y="369"/>
                  </a:cubicBezTo>
                  <a:cubicBezTo>
                    <a:pt x="165" y="370"/>
                    <a:pt x="165" y="372"/>
                    <a:pt x="167" y="372"/>
                  </a:cubicBezTo>
                  <a:cubicBezTo>
                    <a:pt x="168" y="371"/>
                    <a:pt x="170" y="371"/>
                    <a:pt x="173" y="371"/>
                  </a:cubicBezTo>
                  <a:cubicBezTo>
                    <a:pt x="173" y="372"/>
                    <a:pt x="174" y="372"/>
                    <a:pt x="175" y="372"/>
                  </a:cubicBezTo>
                  <a:cubicBezTo>
                    <a:pt x="175" y="373"/>
                    <a:pt x="175" y="373"/>
                    <a:pt x="175" y="374"/>
                  </a:cubicBezTo>
                  <a:cubicBezTo>
                    <a:pt x="176" y="374"/>
                    <a:pt x="177" y="373"/>
                    <a:pt x="177" y="374"/>
                  </a:cubicBezTo>
                  <a:cubicBezTo>
                    <a:pt x="179" y="374"/>
                    <a:pt x="180" y="375"/>
                    <a:pt x="183" y="375"/>
                  </a:cubicBezTo>
                  <a:cubicBezTo>
                    <a:pt x="183" y="378"/>
                    <a:pt x="186" y="379"/>
                    <a:pt x="187" y="381"/>
                  </a:cubicBezTo>
                  <a:cubicBezTo>
                    <a:pt x="190" y="381"/>
                    <a:pt x="190" y="383"/>
                    <a:pt x="194" y="383"/>
                  </a:cubicBezTo>
                  <a:cubicBezTo>
                    <a:pt x="194" y="383"/>
                    <a:pt x="194" y="384"/>
                    <a:pt x="195" y="384"/>
                  </a:cubicBezTo>
                  <a:cubicBezTo>
                    <a:pt x="195" y="385"/>
                    <a:pt x="195" y="386"/>
                    <a:pt x="196" y="386"/>
                  </a:cubicBezTo>
                  <a:cubicBezTo>
                    <a:pt x="196" y="385"/>
                    <a:pt x="196" y="386"/>
                    <a:pt x="196" y="386"/>
                  </a:cubicBezTo>
                  <a:cubicBezTo>
                    <a:pt x="197" y="386"/>
                    <a:pt x="197" y="386"/>
                    <a:pt x="197" y="386"/>
                  </a:cubicBezTo>
                  <a:cubicBezTo>
                    <a:pt x="198" y="387"/>
                    <a:pt x="199" y="387"/>
                    <a:pt x="200" y="387"/>
                  </a:cubicBezTo>
                  <a:cubicBezTo>
                    <a:pt x="201" y="388"/>
                    <a:pt x="202" y="389"/>
                    <a:pt x="204" y="389"/>
                  </a:cubicBezTo>
                  <a:cubicBezTo>
                    <a:pt x="206" y="389"/>
                    <a:pt x="208" y="389"/>
                    <a:pt x="210" y="389"/>
                  </a:cubicBezTo>
                  <a:cubicBezTo>
                    <a:pt x="211" y="389"/>
                    <a:pt x="211" y="389"/>
                    <a:pt x="212" y="389"/>
                  </a:cubicBezTo>
                  <a:cubicBezTo>
                    <a:pt x="212" y="389"/>
                    <a:pt x="212" y="389"/>
                    <a:pt x="212" y="389"/>
                  </a:cubicBezTo>
                  <a:cubicBezTo>
                    <a:pt x="213" y="389"/>
                    <a:pt x="214" y="391"/>
                    <a:pt x="215" y="391"/>
                  </a:cubicBezTo>
                  <a:cubicBezTo>
                    <a:pt x="215" y="391"/>
                    <a:pt x="215" y="391"/>
                    <a:pt x="216" y="391"/>
                  </a:cubicBezTo>
                  <a:cubicBezTo>
                    <a:pt x="216" y="391"/>
                    <a:pt x="216" y="392"/>
                    <a:pt x="217" y="392"/>
                  </a:cubicBezTo>
                  <a:cubicBezTo>
                    <a:pt x="217" y="394"/>
                    <a:pt x="219" y="394"/>
                    <a:pt x="219" y="396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8" y="398"/>
                    <a:pt x="220" y="398"/>
                    <a:pt x="220" y="399"/>
                  </a:cubicBezTo>
                  <a:cubicBezTo>
                    <a:pt x="221" y="399"/>
                    <a:pt x="221" y="399"/>
                    <a:pt x="221" y="399"/>
                  </a:cubicBezTo>
                  <a:cubicBezTo>
                    <a:pt x="222" y="399"/>
                    <a:pt x="221" y="401"/>
                    <a:pt x="223" y="401"/>
                  </a:cubicBezTo>
                  <a:cubicBezTo>
                    <a:pt x="223" y="401"/>
                    <a:pt x="223" y="401"/>
                    <a:pt x="223" y="401"/>
                  </a:cubicBezTo>
                  <a:cubicBezTo>
                    <a:pt x="225" y="401"/>
                    <a:pt x="225" y="402"/>
                    <a:pt x="227" y="402"/>
                  </a:cubicBezTo>
                  <a:cubicBezTo>
                    <a:pt x="228" y="403"/>
                    <a:pt x="228" y="404"/>
                    <a:pt x="230" y="404"/>
                  </a:cubicBezTo>
                  <a:cubicBezTo>
                    <a:pt x="232" y="404"/>
                    <a:pt x="233" y="403"/>
                    <a:pt x="236" y="403"/>
                  </a:cubicBezTo>
                  <a:cubicBezTo>
                    <a:pt x="236" y="403"/>
                    <a:pt x="237" y="404"/>
                    <a:pt x="238" y="404"/>
                  </a:cubicBezTo>
                  <a:cubicBezTo>
                    <a:pt x="239" y="404"/>
                    <a:pt x="239" y="405"/>
                    <a:pt x="240" y="405"/>
                  </a:cubicBezTo>
                  <a:cubicBezTo>
                    <a:pt x="240" y="405"/>
                    <a:pt x="240" y="406"/>
                    <a:pt x="241" y="406"/>
                  </a:cubicBezTo>
                  <a:cubicBezTo>
                    <a:pt x="241" y="406"/>
                    <a:pt x="241" y="406"/>
                    <a:pt x="241" y="406"/>
                  </a:cubicBezTo>
                  <a:cubicBezTo>
                    <a:pt x="241" y="405"/>
                    <a:pt x="243" y="405"/>
                    <a:pt x="243" y="404"/>
                  </a:cubicBezTo>
                  <a:cubicBezTo>
                    <a:pt x="243" y="404"/>
                    <a:pt x="243" y="404"/>
                    <a:pt x="243" y="404"/>
                  </a:cubicBezTo>
                  <a:cubicBezTo>
                    <a:pt x="243" y="402"/>
                    <a:pt x="242" y="401"/>
                    <a:pt x="242" y="398"/>
                  </a:cubicBezTo>
                  <a:cubicBezTo>
                    <a:pt x="242" y="397"/>
                    <a:pt x="243" y="396"/>
                    <a:pt x="243" y="395"/>
                  </a:cubicBezTo>
                  <a:cubicBezTo>
                    <a:pt x="245" y="395"/>
                    <a:pt x="244" y="393"/>
                    <a:pt x="246" y="393"/>
                  </a:cubicBezTo>
                  <a:cubicBezTo>
                    <a:pt x="247" y="393"/>
                    <a:pt x="247" y="391"/>
                    <a:pt x="248" y="391"/>
                  </a:cubicBezTo>
                  <a:cubicBezTo>
                    <a:pt x="249" y="390"/>
                    <a:pt x="248" y="390"/>
                    <a:pt x="248" y="388"/>
                  </a:cubicBezTo>
                  <a:cubicBezTo>
                    <a:pt x="248" y="388"/>
                    <a:pt x="248" y="388"/>
                    <a:pt x="248" y="388"/>
                  </a:cubicBezTo>
                  <a:cubicBezTo>
                    <a:pt x="249" y="387"/>
                    <a:pt x="246" y="388"/>
                    <a:pt x="247" y="387"/>
                  </a:cubicBezTo>
                  <a:cubicBezTo>
                    <a:pt x="247" y="387"/>
                    <a:pt x="247" y="387"/>
                    <a:pt x="247" y="387"/>
                  </a:cubicBezTo>
                  <a:cubicBezTo>
                    <a:pt x="246" y="388"/>
                    <a:pt x="247" y="385"/>
                    <a:pt x="246" y="386"/>
                  </a:cubicBezTo>
                  <a:cubicBezTo>
                    <a:pt x="245" y="386"/>
                    <a:pt x="245" y="386"/>
                    <a:pt x="245" y="386"/>
                  </a:cubicBezTo>
                  <a:cubicBezTo>
                    <a:pt x="245" y="386"/>
                    <a:pt x="245" y="386"/>
                    <a:pt x="244" y="385"/>
                  </a:cubicBezTo>
                  <a:cubicBezTo>
                    <a:pt x="244" y="385"/>
                    <a:pt x="244" y="385"/>
                    <a:pt x="244" y="385"/>
                  </a:cubicBezTo>
                  <a:cubicBezTo>
                    <a:pt x="244" y="385"/>
                    <a:pt x="243" y="383"/>
                    <a:pt x="244" y="383"/>
                  </a:cubicBezTo>
                  <a:cubicBezTo>
                    <a:pt x="244" y="383"/>
                    <a:pt x="244" y="383"/>
                    <a:pt x="244" y="383"/>
                  </a:cubicBezTo>
                  <a:cubicBezTo>
                    <a:pt x="245" y="382"/>
                    <a:pt x="245" y="382"/>
                    <a:pt x="246" y="382"/>
                  </a:cubicBezTo>
                  <a:cubicBezTo>
                    <a:pt x="244" y="382"/>
                    <a:pt x="244" y="380"/>
                    <a:pt x="243" y="379"/>
                  </a:cubicBezTo>
                  <a:cubicBezTo>
                    <a:pt x="243" y="378"/>
                    <a:pt x="241" y="379"/>
                    <a:pt x="241" y="378"/>
                  </a:cubicBezTo>
                  <a:cubicBezTo>
                    <a:pt x="241" y="376"/>
                    <a:pt x="240" y="376"/>
                    <a:pt x="240" y="374"/>
                  </a:cubicBezTo>
                  <a:cubicBezTo>
                    <a:pt x="240" y="373"/>
                    <a:pt x="241" y="372"/>
                    <a:pt x="242" y="371"/>
                  </a:cubicBezTo>
                  <a:cubicBezTo>
                    <a:pt x="242" y="368"/>
                    <a:pt x="244" y="365"/>
                    <a:pt x="244" y="362"/>
                  </a:cubicBezTo>
                  <a:cubicBezTo>
                    <a:pt x="245" y="361"/>
                    <a:pt x="245" y="361"/>
                    <a:pt x="246" y="360"/>
                  </a:cubicBezTo>
                  <a:cubicBezTo>
                    <a:pt x="246" y="360"/>
                    <a:pt x="246" y="360"/>
                    <a:pt x="246" y="360"/>
                  </a:cubicBezTo>
                  <a:cubicBezTo>
                    <a:pt x="247" y="360"/>
                    <a:pt x="247" y="360"/>
                    <a:pt x="247" y="359"/>
                  </a:cubicBezTo>
                  <a:cubicBezTo>
                    <a:pt x="247" y="359"/>
                    <a:pt x="247" y="359"/>
                    <a:pt x="247" y="359"/>
                  </a:cubicBezTo>
                  <a:cubicBezTo>
                    <a:pt x="249" y="359"/>
                    <a:pt x="247" y="357"/>
                    <a:pt x="249" y="356"/>
                  </a:cubicBezTo>
                  <a:cubicBezTo>
                    <a:pt x="249" y="356"/>
                    <a:pt x="249" y="356"/>
                    <a:pt x="249" y="356"/>
                  </a:cubicBezTo>
                  <a:cubicBezTo>
                    <a:pt x="249" y="356"/>
                    <a:pt x="250" y="356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0" y="354"/>
                    <a:pt x="250" y="354"/>
                  </a:cubicBezTo>
                  <a:cubicBezTo>
                    <a:pt x="250" y="354"/>
                    <a:pt x="251" y="354"/>
                    <a:pt x="251" y="354"/>
                  </a:cubicBezTo>
                  <a:cubicBezTo>
                    <a:pt x="251" y="353"/>
                    <a:pt x="252" y="353"/>
                    <a:pt x="252" y="352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3" y="351"/>
                    <a:pt x="254" y="350"/>
                    <a:pt x="254" y="349"/>
                  </a:cubicBezTo>
                  <a:cubicBezTo>
                    <a:pt x="254" y="349"/>
                    <a:pt x="254" y="348"/>
                    <a:pt x="254" y="348"/>
                  </a:cubicBezTo>
                  <a:cubicBezTo>
                    <a:pt x="254" y="347"/>
                    <a:pt x="255" y="346"/>
                    <a:pt x="255" y="345"/>
                  </a:cubicBezTo>
                  <a:cubicBezTo>
                    <a:pt x="256" y="345"/>
                    <a:pt x="255" y="344"/>
                    <a:pt x="256" y="344"/>
                  </a:cubicBezTo>
                  <a:cubicBezTo>
                    <a:pt x="256" y="343"/>
                    <a:pt x="256" y="343"/>
                    <a:pt x="256" y="343"/>
                  </a:cubicBezTo>
                  <a:close/>
                  <a:moveTo>
                    <a:pt x="157" y="354"/>
                  </a:moveTo>
                  <a:cubicBezTo>
                    <a:pt x="156" y="353"/>
                    <a:pt x="156" y="353"/>
                    <a:pt x="155" y="354"/>
                  </a:cubicBezTo>
                  <a:cubicBezTo>
                    <a:pt x="155" y="354"/>
                    <a:pt x="155" y="355"/>
                    <a:pt x="155" y="355"/>
                  </a:cubicBezTo>
                  <a:cubicBezTo>
                    <a:pt x="155" y="354"/>
                    <a:pt x="157" y="355"/>
                    <a:pt x="157" y="354"/>
                  </a:cubicBezTo>
                  <a:close/>
                  <a:moveTo>
                    <a:pt x="147" y="354"/>
                  </a:moveTo>
                  <a:cubicBezTo>
                    <a:pt x="147" y="356"/>
                    <a:pt x="148" y="357"/>
                    <a:pt x="150" y="357"/>
                  </a:cubicBezTo>
                  <a:cubicBezTo>
                    <a:pt x="150" y="355"/>
                    <a:pt x="149" y="354"/>
                    <a:pt x="147" y="354"/>
                  </a:cubicBezTo>
                  <a:close/>
                  <a:moveTo>
                    <a:pt x="154" y="355"/>
                  </a:moveTo>
                  <a:cubicBezTo>
                    <a:pt x="153" y="358"/>
                    <a:pt x="155" y="356"/>
                    <a:pt x="155" y="358"/>
                  </a:cubicBezTo>
                  <a:cubicBezTo>
                    <a:pt x="156" y="358"/>
                    <a:pt x="158" y="358"/>
                    <a:pt x="158" y="357"/>
                  </a:cubicBezTo>
                  <a:cubicBezTo>
                    <a:pt x="156" y="357"/>
                    <a:pt x="155" y="356"/>
                    <a:pt x="154" y="355"/>
                  </a:cubicBezTo>
                  <a:close/>
                  <a:moveTo>
                    <a:pt x="147" y="402"/>
                  </a:moveTo>
                  <a:cubicBezTo>
                    <a:pt x="147" y="402"/>
                    <a:pt x="147" y="401"/>
                    <a:pt x="147" y="401"/>
                  </a:cubicBezTo>
                  <a:cubicBezTo>
                    <a:pt x="147" y="401"/>
                    <a:pt x="146" y="401"/>
                    <a:pt x="145" y="401"/>
                  </a:cubicBezTo>
                  <a:cubicBezTo>
                    <a:pt x="145" y="401"/>
                    <a:pt x="146" y="400"/>
                    <a:pt x="145" y="400"/>
                  </a:cubicBezTo>
                  <a:cubicBezTo>
                    <a:pt x="145" y="400"/>
                    <a:pt x="144" y="400"/>
                    <a:pt x="144" y="400"/>
                  </a:cubicBezTo>
                  <a:cubicBezTo>
                    <a:pt x="144" y="400"/>
                    <a:pt x="143" y="400"/>
                    <a:pt x="143" y="400"/>
                  </a:cubicBezTo>
                  <a:cubicBezTo>
                    <a:pt x="143" y="401"/>
                    <a:pt x="143" y="402"/>
                    <a:pt x="143" y="402"/>
                  </a:cubicBezTo>
                  <a:cubicBezTo>
                    <a:pt x="143" y="403"/>
                    <a:pt x="144" y="403"/>
                    <a:pt x="144" y="404"/>
                  </a:cubicBezTo>
                  <a:cubicBezTo>
                    <a:pt x="144" y="404"/>
                    <a:pt x="144" y="404"/>
                    <a:pt x="144" y="404"/>
                  </a:cubicBezTo>
                  <a:cubicBezTo>
                    <a:pt x="144" y="404"/>
                    <a:pt x="145" y="404"/>
                    <a:pt x="145" y="404"/>
                  </a:cubicBezTo>
                  <a:cubicBezTo>
                    <a:pt x="145" y="404"/>
                    <a:pt x="145" y="405"/>
                    <a:pt x="145" y="405"/>
                  </a:cubicBezTo>
                  <a:cubicBezTo>
                    <a:pt x="145" y="405"/>
                    <a:pt x="146" y="405"/>
                    <a:pt x="147" y="405"/>
                  </a:cubicBezTo>
                  <a:cubicBezTo>
                    <a:pt x="148" y="404"/>
                    <a:pt x="148" y="403"/>
                    <a:pt x="148" y="402"/>
                  </a:cubicBezTo>
                  <a:cubicBezTo>
                    <a:pt x="148" y="402"/>
                    <a:pt x="148" y="402"/>
                    <a:pt x="147" y="402"/>
                  </a:cubicBezTo>
                  <a:close/>
                  <a:moveTo>
                    <a:pt x="166" y="449"/>
                  </a:moveTo>
                  <a:cubicBezTo>
                    <a:pt x="165" y="449"/>
                    <a:pt x="164" y="450"/>
                    <a:pt x="163" y="449"/>
                  </a:cubicBezTo>
                  <a:cubicBezTo>
                    <a:pt x="163" y="450"/>
                    <a:pt x="163" y="451"/>
                    <a:pt x="164" y="451"/>
                  </a:cubicBezTo>
                  <a:cubicBezTo>
                    <a:pt x="164" y="451"/>
                    <a:pt x="165" y="451"/>
                    <a:pt x="166" y="451"/>
                  </a:cubicBezTo>
                  <a:cubicBezTo>
                    <a:pt x="166" y="452"/>
                    <a:pt x="167" y="452"/>
                    <a:pt x="168" y="452"/>
                  </a:cubicBezTo>
                  <a:cubicBezTo>
                    <a:pt x="168" y="451"/>
                    <a:pt x="169" y="451"/>
                    <a:pt x="168" y="450"/>
                  </a:cubicBezTo>
                  <a:cubicBezTo>
                    <a:pt x="168" y="449"/>
                    <a:pt x="167" y="450"/>
                    <a:pt x="166" y="449"/>
                  </a:cubicBezTo>
                  <a:close/>
                </a:path>
              </a:pathLst>
            </a:custGeom>
            <a:solidFill>
              <a:srgbClr val="E249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/>
            <p:cNvSpPr txBox="1"/>
            <p:nvPr/>
          </p:nvSpPr>
          <p:spPr>
            <a:xfrm>
              <a:off x="9942718" y="2292350"/>
              <a:ext cx="579437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ITALY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9" name="Google Shape;1279;p27"/>
            <p:cNvSpPr txBox="1"/>
            <p:nvPr/>
          </p:nvSpPr>
          <p:spPr>
            <a:xfrm>
              <a:off x="9399793" y="2500312"/>
              <a:ext cx="1647825" cy="401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8D424C-53B6-C54B-B00D-52110E11E529}"/>
              </a:ext>
            </a:extLst>
          </p:cNvPr>
          <p:cNvGrpSpPr/>
          <p:nvPr/>
        </p:nvGrpSpPr>
        <p:grpSpPr>
          <a:xfrm>
            <a:off x="1151040" y="3905250"/>
            <a:ext cx="1646237" cy="2209800"/>
            <a:chOff x="1151040" y="3905250"/>
            <a:chExt cx="1646237" cy="2209800"/>
          </a:xfrm>
        </p:grpSpPr>
        <p:sp>
          <p:nvSpPr>
            <p:cNvPr id="1270" name="Google Shape;1270;p27"/>
            <p:cNvSpPr/>
            <p:nvPr/>
          </p:nvSpPr>
          <p:spPr>
            <a:xfrm>
              <a:off x="1247775" y="3905250"/>
              <a:ext cx="1358900" cy="1482725"/>
            </a:xfrm>
            <a:custGeom>
              <a:avLst/>
              <a:gdLst/>
              <a:ahLst/>
              <a:cxnLst/>
              <a:rect l="l" t="t" r="r" b="b"/>
              <a:pathLst>
                <a:path w="344" h="375" extrusionOk="0">
                  <a:moveTo>
                    <a:pt x="227" y="12"/>
                  </a:moveTo>
                  <a:cubicBezTo>
                    <a:pt x="229" y="12"/>
                    <a:pt x="230" y="14"/>
                    <a:pt x="231" y="14"/>
                  </a:cubicBezTo>
                  <a:cubicBezTo>
                    <a:pt x="238" y="16"/>
                    <a:pt x="244" y="15"/>
                    <a:pt x="244" y="8"/>
                  </a:cubicBezTo>
                  <a:cubicBezTo>
                    <a:pt x="235" y="9"/>
                    <a:pt x="230" y="7"/>
                    <a:pt x="223" y="6"/>
                  </a:cubicBezTo>
                  <a:cubicBezTo>
                    <a:pt x="224" y="11"/>
                    <a:pt x="212" y="4"/>
                    <a:pt x="215" y="12"/>
                  </a:cubicBezTo>
                  <a:cubicBezTo>
                    <a:pt x="219" y="13"/>
                    <a:pt x="223" y="12"/>
                    <a:pt x="227" y="12"/>
                  </a:cubicBezTo>
                  <a:close/>
                  <a:moveTo>
                    <a:pt x="186" y="22"/>
                  </a:moveTo>
                  <a:cubicBezTo>
                    <a:pt x="188" y="17"/>
                    <a:pt x="195" y="17"/>
                    <a:pt x="199" y="14"/>
                  </a:cubicBezTo>
                  <a:cubicBezTo>
                    <a:pt x="202" y="14"/>
                    <a:pt x="205" y="14"/>
                    <a:pt x="209" y="14"/>
                  </a:cubicBezTo>
                  <a:cubicBezTo>
                    <a:pt x="211" y="8"/>
                    <a:pt x="202" y="11"/>
                    <a:pt x="203" y="6"/>
                  </a:cubicBezTo>
                  <a:cubicBezTo>
                    <a:pt x="201" y="6"/>
                    <a:pt x="200" y="6"/>
                    <a:pt x="199" y="6"/>
                  </a:cubicBezTo>
                  <a:cubicBezTo>
                    <a:pt x="198" y="9"/>
                    <a:pt x="194" y="8"/>
                    <a:pt x="190" y="8"/>
                  </a:cubicBezTo>
                  <a:cubicBezTo>
                    <a:pt x="191" y="13"/>
                    <a:pt x="184" y="10"/>
                    <a:pt x="184" y="14"/>
                  </a:cubicBezTo>
                  <a:cubicBezTo>
                    <a:pt x="179" y="13"/>
                    <a:pt x="180" y="18"/>
                    <a:pt x="174" y="16"/>
                  </a:cubicBezTo>
                  <a:cubicBezTo>
                    <a:pt x="173" y="24"/>
                    <a:pt x="180" y="22"/>
                    <a:pt x="186" y="22"/>
                  </a:cubicBezTo>
                  <a:close/>
                  <a:moveTo>
                    <a:pt x="266" y="12"/>
                  </a:moveTo>
                  <a:cubicBezTo>
                    <a:pt x="266" y="11"/>
                    <a:pt x="267" y="10"/>
                    <a:pt x="268" y="10"/>
                  </a:cubicBezTo>
                  <a:cubicBezTo>
                    <a:pt x="270" y="10"/>
                    <a:pt x="270" y="8"/>
                    <a:pt x="272" y="8"/>
                  </a:cubicBezTo>
                  <a:cubicBezTo>
                    <a:pt x="273" y="7"/>
                    <a:pt x="273" y="6"/>
                    <a:pt x="274" y="6"/>
                  </a:cubicBezTo>
                  <a:cubicBezTo>
                    <a:pt x="274" y="5"/>
                    <a:pt x="274" y="5"/>
                    <a:pt x="274" y="4"/>
                  </a:cubicBezTo>
                  <a:cubicBezTo>
                    <a:pt x="267" y="2"/>
                    <a:pt x="267" y="7"/>
                    <a:pt x="260" y="6"/>
                  </a:cubicBezTo>
                  <a:cubicBezTo>
                    <a:pt x="253" y="4"/>
                    <a:pt x="253" y="9"/>
                    <a:pt x="254" y="14"/>
                  </a:cubicBezTo>
                  <a:cubicBezTo>
                    <a:pt x="260" y="16"/>
                    <a:pt x="261" y="12"/>
                    <a:pt x="266" y="12"/>
                  </a:cubicBezTo>
                  <a:close/>
                  <a:moveTo>
                    <a:pt x="149" y="39"/>
                  </a:moveTo>
                  <a:cubicBezTo>
                    <a:pt x="151" y="39"/>
                    <a:pt x="152" y="39"/>
                    <a:pt x="154" y="39"/>
                  </a:cubicBezTo>
                  <a:cubicBezTo>
                    <a:pt x="153" y="41"/>
                    <a:pt x="154" y="41"/>
                    <a:pt x="156" y="41"/>
                  </a:cubicBezTo>
                  <a:cubicBezTo>
                    <a:pt x="155" y="36"/>
                    <a:pt x="159" y="34"/>
                    <a:pt x="162" y="33"/>
                  </a:cubicBezTo>
                  <a:cubicBezTo>
                    <a:pt x="164" y="32"/>
                    <a:pt x="165" y="29"/>
                    <a:pt x="168" y="29"/>
                  </a:cubicBezTo>
                  <a:cubicBezTo>
                    <a:pt x="171" y="29"/>
                    <a:pt x="173" y="27"/>
                    <a:pt x="174" y="24"/>
                  </a:cubicBezTo>
                  <a:cubicBezTo>
                    <a:pt x="168" y="23"/>
                    <a:pt x="167" y="27"/>
                    <a:pt x="162" y="26"/>
                  </a:cubicBezTo>
                  <a:cubicBezTo>
                    <a:pt x="162" y="28"/>
                    <a:pt x="161" y="29"/>
                    <a:pt x="160" y="29"/>
                  </a:cubicBezTo>
                  <a:cubicBezTo>
                    <a:pt x="159" y="29"/>
                    <a:pt x="158" y="28"/>
                    <a:pt x="158" y="29"/>
                  </a:cubicBezTo>
                  <a:cubicBezTo>
                    <a:pt x="157" y="29"/>
                    <a:pt x="156" y="32"/>
                    <a:pt x="156" y="33"/>
                  </a:cubicBezTo>
                  <a:cubicBezTo>
                    <a:pt x="155" y="33"/>
                    <a:pt x="152" y="32"/>
                    <a:pt x="151" y="33"/>
                  </a:cubicBezTo>
                  <a:cubicBezTo>
                    <a:pt x="151" y="33"/>
                    <a:pt x="152" y="34"/>
                    <a:pt x="151" y="35"/>
                  </a:cubicBezTo>
                  <a:cubicBezTo>
                    <a:pt x="151" y="35"/>
                    <a:pt x="150" y="34"/>
                    <a:pt x="149" y="35"/>
                  </a:cubicBezTo>
                  <a:cubicBezTo>
                    <a:pt x="149" y="36"/>
                    <a:pt x="150" y="38"/>
                    <a:pt x="149" y="39"/>
                  </a:cubicBezTo>
                  <a:close/>
                  <a:moveTo>
                    <a:pt x="287" y="6"/>
                  </a:moveTo>
                  <a:cubicBezTo>
                    <a:pt x="287" y="3"/>
                    <a:pt x="286" y="1"/>
                    <a:pt x="283" y="2"/>
                  </a:cubicBezTo>
                  <a:cubicBezTo>
                    <a:pt x="283" y="1"/>
                    <a:pt x="281" y="0"/>
                    <a:pt x="281" y="2"/>
                  </a:cubicBezTo>
                  <a:cubicBezTo>
                    <a:pt x="279" y="2"/>
                    <a:pt x="278" y="4"/>
                    <a:pt x="279" y="6"/>
                  </a:cubicBezTo>
                  <a:cubicBezTo>
                    <a:pt x="281" y="6"/>
                    <a:pt x="284" y="6"/>
                    <a:pt x="287" y="6"/>
                  </a:cubicBezTo>
                  <a:close/>
                  <a:moveTo>
                    <a:pt x="295" y="2"/>
                  </a:moveTo>
                  <a:cubicBezTo>
                    <a:pt x="294" y="2"/>
                    <a:pt x="292" y="2"/>
                    <a:pt x="291" y="2"/>
                  </a:cubicBezTo>
                  <a:cubicBezTo>
                    <a:pt x="291" y="3"/>
                    <a:pt x="291" y="5"/>
                    <a:pt x="291" y="6"/>
                  </a:cubicBezTo>
                  <a:cubicBezTo>
                    <a:pt x="294" y="7"/>
                    <a:pt x="295" y="4"/>
                    <a:pt x="295" y="2"/>
                  </a:cubicBezTo>
                  <a:close/>
                  <a:moveTo>
                    <a:pt x="49" y="221"/>
                  </a:moveTo>
                  <a:cubicBezTo>
                    <a:pt x="51" y="222"/>
                    <a:pt x="53" y="223"/>
                    <a:pt x="53" y="225"/>
                  </a:cubicBezTo>
                  <a:cubicBezTo>
                    <a:pt x="54" y="225"/>
                    <a:pt x="54" y="225"/>
                    <a:pt x="55" y="225"/>
                  </a:cubicBezTo>
                  <a:cubicBezTo>
                    <a:pt x="57" y="225"/>
                    <a:pt x="59" y="225"/>
                    <a:pt x="61" y="225"/>
                  </a:cubicBezTo>
                  <a:cubicBezTo>
                    <a:pt x="61" y="228"/>
                    <a:pt x="62" y="230"/>
                    <a:pt x="63" y="232"/>
                  </a:cubicBezTo>
                  <a:cubicBezTo>
                    <a:pt x="64" y="233"/>
                    <a:pt x="64" y="233"/>
                    <a:pt x="65" y="234"/>
                  </a:cubicBezTo>
                  <a:cubicBezTo>
                    <a:pt x="65" y="234"/>
                    <a:pt x="66" y="235"/>
                    <a:pt x="66" y="235"/>
                  </a:cubicBezTo>
                  <a:cubicBezTo>
                    <a:pt x="67" y="236"/>
                    <a:pt x="67" y="236"/>
                    <a:pt x="68" y="237"/>
                  </a:cubicBezTo>
                  <a:cubicBezTo>
                    <a:pt x="68" y="237"/>
                    <a:pt x="69" y="238"/>
                    <a:pt x="69" y="238"/>
                  </a:cubicBezTo>
                  <a:cubicBezTo>
                    <a:pt x="70" y="239"/>
                    <a:pt x="70" y="239"/>
                    <a:pt x="71" y="239"/>
                  </a:cubicBezTo>
                  <a:cubicBezTo>
                    <a:pt x="71" y="240"/>
                    <a:pt x="72" y="240"/>
                    <a:pt x="73" y="241"/>
                  </a:cubicBezTo>
                  <a:cubicBezTo>
                    <a:pt x="73" y="241"/>
                    <a:pt x="74" y="241"/>
                    <a:pt x="74" y="242"/>
                  </a:cubicBezTo>
                  <a:cubicBezTo>
                    <a:pt x="75" y="242"/>
                    <a:pt x="76" y="242"/>
                    <a:pt x="76" y="242"/>
                  </a:cubicBezTo>
                  <a:cubicBezTo>
                    <a:pt x="77" y="242"/>
                    <a:pt x="77" y="242"/>
                    <a:pt x="77" y="242"/>
                  </a:cubicBezTo>
                  <a:cubicBezTo>
                    <a:pt x="81" y="244"/>
                    <a:pt x="85" y="241"/>
                    <a:pt x="88" y="240"/>
                  </a:cubicBezTo>
                  <a:cubicBezTo>
                    <a:pt x="88" y="240"/>
                    <a:pt x="88" y="239"/>
                    <a:pt x="89" y="239"/>
                  </a:cubicBezTo>
                  <a:cubicBezTo>
                    <a:pt x="92" y="236"/>
                    <a:pt x="96" y="240"/>
                    <a:pt x="98" y="238"/>
                  </a:cubicBezTo>
                  <a:cubicBezTo>
                    <a:pt x="98" y="238"/>
                    <a:pt x="98" y="238"/>
                    <a:pt x="99" y="238"/>
                  </a:cubicBezTo>
                  <a:cubicBezTo>
                    <a:pt x="99" y="238"/>
                    <a:pt x="99" y="238"/>
                    <a:pt x="100" y="238"/>
                  </a:cubicBezTo>
                  <a:cubicBezTo>
                    <a:pt x="99" y="238"/>
                    <a:pt x="99" y="238"/>
                    <a:pt x="99" y="237"/>
                  </a:cubicBezTo>
                  <a:cubicBezTo>
                    <a:pt x="99" y="237"/>
                    <a:pt x="98" y="237"/>
                    <a:pt x="98" y="237"/>
                  </a:cubicBezTo>
                  <a:cubicBezTo>
                    <a:pt x="94" y="238"/>
                    <a:pt x="92" y="234"/>
                    <a:pt x="88" y="234"/>
                  </a:cubicBezTo>
                  <a:cubicBezTo>
                    <a:pt x="88" y="234"/>
                    <a:pt x="88" y="234"/>
                    <a:pt x="87" y="233"/>
                  </a:cubicBezTo>
                  <a:cubicBezTo>
                    <a:pt x="87" y="233"/>
                    <a:pt x="87" y="233"/>
                    <a:pt x="87" y="233"/>
                  </a:cubicBezTo>
                  <a:cubicBezTo>
                    <a:pt x="86" y="233"/>
                    <a:pt x="86" y="233"/>
                    <a:pt x="86" y="232"/>
                  </a:cubicBezTo>
                  <a:cubicBezTo>
                    <a:pt x="85" y="232"/>
                    <a:pt x="84" y="232"/>
                    <a:pt x="84" y="232"/>
                  </a:cubicBezTo>
                  <a:cubicBezTo>
                    <a:pt x="83" y="232"/>
                    <a:pt x="83" y="231"/>
                    <a:pt x="83" y="231"/>
                  </a:cubicBezTo>
                  <a:cubicBezTo>
                    <a:pt x="82" y="230"/>
                    <a:pt x="82" y="230"/>
                    <a:pt x="81" y="229"/>
                  </a:cubicBezTo>
                  <a:cubicBezTo>
                    <a:pt x="81" y="229"/>
                    <a:pt x="80" y="228"/>
                    <a:pt x="80" y="228"/>
                  </a:cubicBezTo>
                  <a:cubicBezTo>
                    <a:pt x="79" y="228"/>
                    <a:pt x="79" y="227"/>
                    <a:pt x="78" y="227"/>
                  </a:cubicBezTo>
                  <a:cubicBezTo>
                    <a:pt x="78" y="227"/>
                    <a:pt x="77" y="226"/>
                    <a:pt x="77" y="226"/>
                  </a:cubicBezTo>
                  <a:cubicBezTo>
                    <a:pt x="76" y="226"/>
                    <a:pt x="76" y="225"/>
                    <a:pt x="76" y="225"/>
                  </a:cubicBezTo>
                  <a:cubicBezTo>
                    <a:pt x="75" y="225"/>
                    <a:pt x="74" y="225"/>
                    <a:pt x="74" y="224"/>
                  </a:cubicBezTo>
                  <a:cubicBezTo>
                    <a:pt x="71" y="222"/>
                    <a:pt x="69" y="220"/>
                    <a:pt x="65" y="219"/>
                  </a:cubicBezTo>
                  <a:cubicBezTo>
                    <a:pt x="64" y="216"/>
                    <a:pt x="62" y="213"/>
                    <a:pt x="57" y="213"/>
                  </a:cubicBezTo>
                  <a:cubicBezTo>
                    <a:pt x="50" y="213"/>
                    <a:pt x="45" y="214"/>
                    <a:pt x="43" y="219"/>
                  </a:cubicBezTo>
                  <a:cubicBezTo>
                    <a:pt x="43" y="222"/>
                    <a:pt x="47" y="221"/>
                    <a:pt x="49" y="221"/>
                  </a:cubicBezTo>
                  <a:close/>
                  <a:moveTo>
                    <a:pt x="154" y="51"/>
                  </a:moveTo>
                  <a:cubicBezTo>
                    <a:pt x="154" y="48"/>
                    <a:pt x="155" y="42"/>
                    <a:pt x="149" y="41"/>
                  </a:cubicBezTo>
                  <a:cubicBezTo>
                    <a:pt x="145" y="49"/>
                    <a:pt x="135" y="51"/>
                    <a:pt x="135" y="63"/>
                  </a:cubicBezTo>
                  <a:cubicBezTo>
                    <a:pt x="144" y="65"/>
                    <a:pt x="153" y="58"/>
                    <a:pt x="154" y="51"/>
                  </a:cubicBezTo>
                  <a:close/>
                  <a:moveTo>
                    <a:pt x="61" y="283"/>
                  </a:moveTo>
                  <a:cubicBezTo>
                    <a:pt x="60" y="281"/>
                    <a:pt x="61" y="276"/>
                    <a:pt x="57" y="277"/>
                  </a:cubicBezTo>
                  <a:cubicBezTo>
                    <a:pt x="53" y="275"/>
                    <a:pt x="52" y="278"/>
                    <a:pt x="49" y="279"/>
                  </a:cubicBezTo>
                  <a:cubicBezTo>
                    <a:pt x="46" y="279"/>
                    <a:pt x="44" y="277"/>
                    <a:pt x="41" y="277"/>
                  </a:cubicBezTo>
                  <a:cubicBezTo>
                    <a:pt x="38" y="276"/>
                    <a:pt x="35" y="277"/>
                    <a:pt x="33" y="277"/>
                  </a:cubicBezTo>
                  <a:cubicBezTo>
                    <a:pt x="32" y="273"/>
                    <a:pt x="27" y="273"/>
                    <a:pt x="24" y="272"/>
                  </a:cubicBezTo>
                  <a:cubicBezTo>
                    <a:pt x="21" y="271"/>
                    <a:pt x="19" y="270"/>
                    <a:pt x="16" y="268"/>
                  </a:cubicBezTo>
                  <a:cubicBezTo>
                    <a:pt x="13" y="268"/>
                    <a:pt x="9" y="268"/>
                    <a:pt x="6" y="268"/>
                  </a:cubicBezTo>
                  <a:cubicBezTo>
                    <a:pt x="4" y="270"/>
                    <a:pt x="0" y="270"/>
                    <a:pt x="0" y="272"/>
                  </a:cubicBezTo>
                  <a:cubicBezTo>
                    <a:pt x="0" y="274"/>
                    <a:pt x="0" y="277"/>
                    <a:pt x="0" y="279"/>
                  </a:cubicBezTo>
                  <a:cubicBezTo>
                    <a:pt x="0" y="279"/>
                    <a:pt x="0" y="280"/>
                    <a:pt x="0" y="281"/>
                  </a:cubicBezTo>
                  <a:cubicBezTo>
                    <a:pt x="0" y="281"/>
                    <a:pt x="0" y="282"/>
                    <a:pt x="0" y="283"/>
                  </a:cubicBezTo>
                  <a:cubicBezTo>
                    <a:pt x="2" y="283"/>
                    <a:pt x="6" y="282"/>
                    <a:pt x="6" y="285"/>
                  </a:cubicBezTo>
                  <a:cubicBezTo>
                    <a:pt x="9" y="285"/>
                    <a:pt x="8" y="288"/>
                    <a:pt x="10" y="289"/>
                  </a:cubicBezTo>
                  <a:cubicBezTo>
                    <a:pt x="10" y="286"/>
                    <a:pt x="11" y="284"/>
                    <a:pt x="14" y="285"/>
                  </a:cubicBezTo>
                  <a:cubicBezTo>
                    <a:pt x="20" y="285"/>
                    <a:pt x="25" y="285"/>
                    <a:pt x="31" y="285"/>
                  </a:cubicBezTo>
                  <a:cubicBezTo>
                    <a:pt x="31" y="286"/>
                    <a:pt x="32" y="287"/>
                    <a:pt x="35" y="287"/>
                  </a:cubicBezTo>
                  <a:cubicBezTo>
                    <a:pt x="35" y="290"/>
                    <a:pt x="36" y="291"/>
                    <a:pt x="37" y="293"/>
                  </a:cubicBezTo>
                  <a:cubicBezTo>
                    <a:pt x="42" y="291"/>
                    <a:pt x="42" y="296"/>
                    <a:pt x="47" y="295"/>
                  </a:cubicBezTo>
                  <a:cubicBezTo>
                    <a:pt x="56" y="295"/>
                    <a:pt x="57" y="287"/>
                    <a:pt x="65" y="287"/>
                  </a:cubicBezTo>
                  <a:cubicBezTo>
                    <a:pt x="65" y="286"/>
                    <a:pt x="65" y="285"/>
                    <a:pt x="65" y="285"/>
                  </a:cubicBezTo>
                  <a:cubicBezTo>
                    <a:pt x="66" y="282"/>
                    <a:pt x="62" y="284"/>
                    <a:pt x="61" y="283"/>
                  </a:cubicBezTo>
                  <a:close/>
                  <a:moveTo>
                    <a:pt x="342" y="49"/>
                  </a:moveTo>
                  <a:cubicBezTo>
                    <a:pt x="340" y="49"/>
                    <a:pt x="339" y="47"/>
                    <a:pt x="338" y="45"/>
                  </a:cubicBezTo>
                  <a:cubicBezTo>
                    <a:pt x="333" y="45"/>
                    <a:pt x="332" y="42"/>
                    <a:pt x="330" y="39"/>
                  </a:cubicBezTo>
                  <a:cubicBezTo>
                    <a:pt x="324" y="39"/>
                    <a:pt x="322" y="34"/>
                    <a:pt x="320" y="31"/>
                  </a:cubicBezTo>
                  <a:cubicBezTo>
                    <a:pt x="318" y="26"/>
                    <a:pt x="314" y="25"/>
                    <a:pt x="315" y="18"/>
                  </a:cubicBezTo>
                  <a:cubicBezTo>
                    <a:pt x="311" y="19"/>
                    <a:pt x="309" y="18"/>
                    <a:pt x="309" y="14"/>
                  </a:cubicBezTo>
                  <a:cubicBezTo>
                    <a:pt x="302" y="17"/>
                    <a:pt x="289" y="16"/>
                    <a:pt x="279" y="16"/>
                  </a:cubicBezTo>
                  <a:cubicBezTo>
                    <a:pt x="278" y="17"/>
                    <a:pt x="278" y="19"/>
                    <a:pt x="276" y="18"/>
                  </a:cubicBezTo>
                  <a:cubicBezTo>
                    <a:pt x="270" y="18"/>
                    <a:pt x="264" y="18"/>
                    <a:pt x="258" y="18"/>
                  </a:cubicBezTo>
                  <a:cubicBezTo>
                    <a:pt x="240" y="17"/>
                    <a:pt x="232" y="26"/>
                    <a:pt x="217" y="29"/>
                  </a:cubicBezTo>
                  <a:cubicBezTo>
                    <a:pt x="217" y="31"/>
                    <a:pt x="213" y="30"/>
                    <a:pt x="213" y="33"/>
                  </a:cubicBezTo>
                  <a:cubicBezTo>
                    <a:pt x="209" y="32"/>
                    <a:pt x="208" y="34"/>
                    <a:pt x="205" y="35"/>
                  </a:cubicBezTo>
                  <a:cubicBezTo>
                    <a:pt x="200" y="35"/>
                    <a:pt x="201" y="42"/>
                    <a:pt x="195" y="41"/>
                  </a:cubicBezTo>
                  <a:cubicBezTo>
                    <a:pt x="195" y="47"/>
                    <a:pt x="190" y="47"/>
                    <a:pt x="190" y="53"/>
                  </a:cubicBezTo>
                  <a:cubicBezTo>
                    <a:pt x="188" y="55"/>
                    <a:pt x="183" y="55"/>
                    <a:pt x="182" y="59"/>
                  </a:cubicBezTo>
                  <a:cubicBezTo>
                    <a:pt x="183" y="62"/>
                    <a:pt x="186" y="61"/>
                    <a:pt x="188" y="61"/>
                  </a:cubicBezTo>
                  <a:cubicBezTo>
                    <a:pt x="190" y="62"/>
                    <a:pt x="190" y="63"/>
                    <a:pt x="192" y="63"/>
                  </a:cubicBezTo>
                  <a:cubicBezTo>
                    <a:pt x="192" y="69"/>
                    <a:pt x="193" y="75"/>
                    <a:pt x="190" y="78"/>
                  </a:cubicBezTo>
                  <a:cubicBezTo>
                    <a:pt x="186" y="78"/>
                    <a:pt x="188" y="85"/>
                    <a:pt x="184" y="86"/>
                  </a:cubicBezTo>
                  <a:cubicBezTo>
                    <a:pt x="185" y="90"/>
                    <a:pt x="193" y="86"/>
                    <a:pt x="192" y="92"/>
                  </a:cubicBezTo>
                  <a:cubicBezTo>
                    <a:pt x="200" y="92"/>
                    <a:pt x="208" y="92"/>
                    <a:pt x="213" y="94"/>
                  </a:cubicBezTo>
                  <a:cubicBezTo>
                    <a:pt x="213" y="96"/>
                    <a:pt x="210" y="96"/>
                    <a:pt x="209" y="96"/>
                  </a:cubicBezTo>
                  <a:cubicBezTo>
                    <a:pt x="207" y="97"/>
                    <a:pt x="207" y="98"/>
                    <a:pt x="205" y="98"/>
                  </a:cubicBezTo>
                  <a:cubicBezTo>
                    <a:pt x="204" y="102"/>
                    <a:pt x="203" y="105"/>
                    <a:pt x="201" y="106"/>
                  </a:cubicBezTo>
                  <a:cubicBezTo>
                    <a:pt x="201" y="121"/>
                    <a:pt x="201" y="121"/>
                    <a:pt x="201" y="121"/>
                  </a:cubicBezTo>
                  <a:cubicBezTo>
                    <a:pt x="202" y="121"/>
                    <a:pt x="203" y="121"/>
                    <a:pt x="203" y="123"/>
                  </a:cubicBezTo>
                  <a:cubicBezTo>
                    <a:pt x="203" y="126"/>
                    <a:pt x="198" y="124"/>
                    <a:pt x="197" y="125"/>
                  </a:cubicBezTo>
                  <a:cubicBezTo>
                    <a:pt x="195" y="126"/>
                    <a:pt x="196" y="128"/>
                    <a:pt x="195" y="129"/>
                  </a:cubicBezTo>
                  <a:cubicBezTo>
                    <a:pt x="192" y="131"/>
                    <a:pt x="189" y="132"/>
                    <a:pt x="188" y="135"/>
                  </a:cubicBezTo>
                  <a:cubicBezTo>
                    <a:pt x="181" y="136"/>
                    <a:pt x="178" y="142"/>
                    <a:pt x="172" y="143"/>
                  </a:cubicBezTo>
                  <a:cubicBezTo>
                    <a:pt x="170" y="143"/>
                    <a:pt x="170" y="143"/>
                    <a:pt x="170" y="143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62" y="147"/>
                    <a:pt x="161" y="155"/>
                    <a:pt x="154" y="156"/>
                  </a:cubicBezTo>
                  <a:cubicBezTo>
                    <a:pt x="154" y="156"/>
                    <a:pt x="154" y="155"/>
                    <a:pt x="154" y="155"/>
                  </a:cubicBezTo>
                  <a:cubicBezTo>
                    <a:pt x="154" y="155"/>
                    <a:pt x="154" y="155"/>
                    <a:pt x="154" y="155"/>
                  </a:cubicBezTo>
                  <a:cubicBezTo>
                    <a:pt x="154" y="149"/>
                    <a:pt x="160" y="149"/>
                    <a:pt x="158" y="141"/>
                  </a:cubicBezTo>
                  <a:cubicBezTo>
                    <a:pt x="158" y="140"/>
                    <a:pt x="158" y="139"/>
                    <a:pt x="160" y="139"/>
                  </a:cubicBezTo>
                  <a:cubicBezTo>
                    <a:pt x="160" y="131"/>
                    <a:pt x="160" y="131"/>
                    <a:pt x="160" y="131"/>
                  </a:cubicBezTo>
                  <a:cubicBezTo>
                    <a:pt x="158" y="131"/>
                    <a:pt x="157" y="131"/>
                    <a:pt x="158" y="129"/>
                  </a:cubicBezTo>
                  <a:cubicBezTo>
                    <a:pt x="158" y="126"/>
                    <a:pt x="157" y="121"/>
                    <a:pt x="160" y="121"/>
                  </a:cubicBezTo>
                  <a:cubicBezTo>
                    <a:pt x="160" y="120"/>
                    <a:pt x="160" y="118"/>
                    <a:pt x="162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2" y="118"/>
                    <a:pt x="174" y="116"/>
                    <a:pt x="174" y="113"/>
                  </a:cubicBezTo>
                  <a:cubicBezTo>
                    <a:pt x="175" y="110"/>
                    <a:pt x="176" y="113"/>
                    <a:pt x="178" y="113"/>
                  </a:cubicBezTo>
                  <a:cubicBezTo>
                    <a:pt x="180" y="101"/>
                    <a:pt x="172" y="101"/>
                    <a:pt x="166" y="98"/>
                  </a:cubicBezTo>
                  <a:cubicBezTo>
                    <a:pt x="164" y="92"/>
                    <a:pt x="169" y="92"/>
                    <a:pt x="170" y="88"/>
                  </a:cubicBezTo>
                  <a:cubicBezTo>
                    <a:pt x="173" y="81"/>
                    <a:pt x="161" y="79"/>
                    <a:pt x="168" y="76"/>
                  </a:cubicBezTo>
                  <a:cubicBezTo>
                    <a:pt x="168" y="74"/>
                    <a:pt x="168" y="73"/>
                    <a:pt x="170" y="74"/>
                  </a:cubicBezTo>
                  <a:cubicBezTo>
                    <a:pt x="175" y="71"/>
                    <a:pt x="177" y="67"/>
                    <a:pt x="178" y="61"/>
                  </a:cubicBezTo>
                  <a:cubicBezTo>
                    <a:pt x="173" y="61"/>
                    <a:pt x="170" y="62"/>
                    <a:pt x="170" y="65"/>
                  </a:cubicBezTo>
                  <a:cubicBezTo>
                    <a:pt x="168" y="67"/>
                    <a:pt x="164" y="67"/>
                    <a:pt x="164" y="70"/>
                  </a:cubicBezTo>
                  <a:cubicBezTo>
                    <a:pt x="160" y="70"/>
                    <a:pt x="161" y="75"/>
                    <a:pt x="156" y="74"/>
                  </a:cubicBezTo>
                  <a:cubicBezTo>
                    <a:pt x="155" y="76"/>
                    <a:pt x="153" y="78"/>
                    <a:pt x="149" y="78"/>
                  </a:cubicBezTo>
                  <a:cubicBezTo>
                    <a:pt x="140" y="80"/>
                    <a:pt x="143" y="71"/>
                    <a:pt x="137" y="70"/>
                  </a:cubicBezTo>
                  <a:cubicBezTo>
                    <a:pt x="131" y="69"/>
                    <a:pt x="135" y="80"/>
                    <a:pt x="129" y="80"/>
                  </a:cubicBezTo>
                  <a:cubicBezTo>
                    <a:pt x="130" y="87"/>
                    <a:pt x="125" y="89"/>
                    <a:pt x="127" y="96"/>
                  </a:cubicBezTo>
                  <a:cubicBezTo>
                    <a:pt x="123" y="97"/>
                    <a:pt x="125" y="104"/>
                    <a:pt x="121" y="104"/>
                  </a:cubicBezTo>
                  <a:cubicBezTo>
                    <a:pt x="122" y="113"/>
                    <a:pt x="118" y="115"/>
                    <a:pt x="119" y="123"/>
                  </a:cubicBezTo>
                  <a:cubicBezTo>
                    <a:pt x="119" y="124"/>
                    <a:pt x="118" y="125"/>
                    <a:pt x="117" y="125"/>
                  </a:cubicBezTo>
                  <a:cubicBezTo>
                    <a:pt x="115" y="127"/>
                    <a:pt x="114" y="130"/>
                    <a:pt x="115" y="13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7" y="136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8"/>
                    <a:pt x="117" y="138"/>
                    <a:pt x="117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09" y="141"/>
                    <a:pt x="109" y="145"/>
                    <a:pt x="108" y="149"/>
                  </a:cubicBezTo>
                  <a:cubicBezTo>
                    <a:pt x="108" y="149"/>
                    <a:pt x="107" y="149"/>
                    <a:pt x="107" y="149"/>
                  </a:cubicBezTo>
                  <a:cubicBezTo>
                    <a:pt x="107" y="150"/>
                    <a:pt x="106" y="152"/>
                    <a:pt x="106" y="154"/>
                  </a:cubicBezTo>
                  <a:cubicBezTo>
                    <a:pt x="106" y="155"/>
                    <a:pt x="104" y="156"/>
                    <a:pt x="104" y="158"/>
                  </a:cubicBezTo>
                  <a:cubicBezTo>
                    <a:pt x="104" y="159"/>
                    <a:pt x="104" y="160"/>
                    <a:pt x="102" y="160"/>
                  </a:cubicBezTo>
                  <a:cubicBezTo>
                    <a:pt x="100" y="163"/>
                    <a:pt x="97" y="166"/>
                    <a:pt x="96" y="170"/>
                  </a:cubicBezTo>
                  <a:cubicBezTo>
                    <a:pt x="93" y="171"/>
                    <a:pt x="93" y="174"/>
                    <a:pt x="90" y="174"/>
                  </a:cubicBezTo>
                  <a:cubicBezTo>
                    <a:pt x="89" y="176"/>
                    <a:pt x="86" y="175"/>
                    <a:pt x="86" y="178"/>
                  </a:cubicBezTo>
                  <a:cubicBezTo>
                    <a:pt x="84" y="178"/>
                    <a:pt x="84" y="181"/>
                    <a:pt x="84" y="182"/>
                  </a:cubicBezTo>
                  <a:cubicBezTo>
                    <a:pt x="82" y="182"/>
                    <a:pt x="82" y="183"/>
                    <a:pt x="82" y="184"/>
                  </a:cubicBezTo>
                  <a:cubicBezTo>
                    <a:pt x="75" y="185"/>
                    <a:pt x="73" y="190"/>
                    <a:pt x="70" y="195"/>
                  </a:cubicBezTo>
                  <a:cubicBezTo>
                    <a:pt x="70" y="195"/>
                    <a:pt x="70" y="195"/>
                    <a:pt x="69" y="196"/>
                  </a:cubicBezTo>
                  <a:cubicBezTo>
                    <a:pt x="68" y="196"/>
                    <a:pt x="67" y="197"/>
                    <a:pt x="67" y="198"/>
                  </a:cubicBezTo>
                  <a:cubicBezTo>
                    <a:pt x="66" y="198"/>
                    <a:pt x="65" y="199"/>
                    <a:pt x="65" y="200"/>
                  </a:cubicBezTo>
                  <a:cubicBezTo>
                    <a:pt x="64" y="201"/>
                    <a:pt x="63" y="202"/>
                    <a:pt x="64" y="203"/>
                  </a:cubicBezTo>
                  <a:cubicBezTo>
                    <a:pt x="64" y="203"/>
                    <a:pt x="64" y="203"/>
                    <a:pt x="64" y="203"/>
                  </a:cubicBezTo>
                  <a:cubicBezTo>
                    <a:pt x="64" y="203"/>
                    <a:pt x="64" y="204"/>
                    <a:pt x="63" y="205"/>
                  </a:cubicBezTo>
                  <a:cubicBezTo>
                    <a:pt x="62" y="204"/>
                    <a:pt x="61" y="206"/>
                    <a:pt x="61" y="207"/>
                  </a:cubicBezTo>
                  <a:cubicBezTo>
                    <a:pt x="62" y="209"/>
                    <a:pt x="62" y="211"/>
                    <a:pt x="63" y="213"/>
                  </a:cubicBezTo>
                  <a:cubicBezTo>
                    <a:pt x="64" y="213"/>
                    <a:pt x="65" y="213"/>
                    <a:pt x="65" y="213"/>
                  </a:cubicBezTo>
                  <a:cubicBezTo>
                    <a:pt x="66" y="213"/>
                    <a:pt x="65" y="215"/>
                    <a:pt x="65" y="215"/>
                  </a:cubicBezTo>
                  <a:cubicBezTo>
                    <a:pt x="66" y="215"/>
                    <a:pt x="67" y="215"/>
                    <a:pt x="67" y="215"/>
                  </a:cubicBezTo>
                  <a:cubicBezTo>
                    <a:pt x="68" y="215"/>
                    <a:pt x="67" y="217"/>
                    <a:pt x="67" y="217"/>
                  </a:cubicBezTo>
                  <a:cubicBezTo>
                    <a:pt x="70" y="220"/>
                    <a:pt x="75" y="219"/>
                    <a:pt x="76" y="223"/>
                  </a:cubicBezTo>
                  <a:cubicBezTo>
                    <a:pt x="77" y="222"/>
                    <a:pt x="78" y="222"/>
                    <a:pt x="79" y="222"/>
                  </a:cubicBezTo>
                  <a:cubicBezTo>
                    <a:pt x="81" y="222"/>
                    <a:pt x="82" y="223"/>
                    <a:pt x="83" y="223"/>
                  </a:cubicBezTo>
                  <a:cubicBezTo>
                    <a:pt x="82" y="224"/>
                    <a:pt x="81" y="224"/>
                    <a:pt x="82" y="225"/>
                  </a:cubicBezTo>
                  <a:cubicBezTo>
                    <a:pt x="84" y="225"/>
                    <a:pt x="84" y="227"/>
                    <a:pt x="86" y="227"/>
                  </a:cubicBezTo>
                  <a:cubicBezTo>
                    <a:pt x="85" y="232"/>
                    <a:pt x="92" y="230"/>
                    <a:pt x="92" y="233"/>
                  </a:cubicBezTo>
                  <a:cubicBezTo>
                    <a:pt x="98" y="233"/>
                    <a:pt x="100" y="235"/>
                    <a:pt x="104" y="237"/>
                  </a:cubicBezTo>
                  <a:cubicBezTo>
                    <a:pt x="103" y="238"/>
                    <a:pt x="102" y="238"/>
                    <a:pt x="102" y="239"/>
                  </a:cubicBezTo>
                  <a:cubicBezTo>
                    <a:pt x="102" y="239"/>
                    <a:pt x="101" y="240"/>
                    <a:pt x="101" y="240"/>
                  </a:cubicBezTo>
                  <a:cubicBezTo>
                    <a:pt x="92" y="240"/>
                    <a:pt x="92" y="240"/>
                    <a:pt x="92" y="240"/>
                  </a:cubicBezTo>
                  <a:cubicBezTo>
                    <a:pt x="86" y="239"/>
                    <a:pt x="86" y="244"/>
                    <a:pt x="80" y="244"/>
                  </a:cubicBezTo>
                  <a:cubicBezTo>
                    <a:pt x="77" y="243"/>
                    <a:pt x="76" y="244"/>
                    <a:pt x="76" y="246"/>
                  </a:cubicBezTo>
                  <a:cubicBezTo>
                    <a:pt x="76" y="246"/>
                    <a:pt x="75" y="247"/>
                    <a:pt x="75" y="247"/>
                  </a:cubicBezTo>
                  <a:cubicBezTo>
                    <a:pt x="75" y="247"/>
                    <a:pt x="74" y="246"/>
                    <a:pt x="73" y="245"/>
                  </a:cubicBezTo>
                  <a:cubicBezTo>
                    <a:pt x="73" y="245"/>
                    <a:pt x="73" y="245"/>
                    <a:pt x="73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4"/>
                    <a:pt x="71" y="244"/>
                    <a:pt x="70" y="244"/>
                  </a:cubicBezTo>
                  <a:cubicBezTo>
                    <a:pt x="70" y="244"/>
                    <a:pt x="70" y="244"/>
                    <a:pt x="70" y="244"/>
                  </a:cubicBezTo>
                  <a:cubicBezTo>
                    <a:pt x="69" y="244"/>
                    <a:pt x="69" y="245"/>
                    <a:pt x="69" y="245"/>
                  </a:cubicBezTo>
                  <a:cubicBezTo>
                    <a:pt x="69" y="246"/>
                    <a:pt x="69" y="248"/>
                    <a:pt x="70" y="248"/>
                  </a:cubicBezTo>
                  <a:cubicBezTo>
                    <a:pt x="70" y="248"/>
                    <a:pt x="70" y="248"/>
                    <a:pt x="70" y="248"/>
                  </a:cubicBezTo>
                  <a:cubicBezTo>
                    <a:pt x="73" y="248"/>
                    <a:pt x="69" y="250"/>
                    <a:pt x="71" y="252"/>
                  </a:cubicBezTo>
                  <a:cubicBezTo>
                    <a:pt x="70" y="252"/>
                    <a:pt x="69" y="252"/>
                    <a:pt x="68" y="252"/>
                  </a:cubicBezTo>
                  <a:cubicBezTo>
                    <a:pt x="68" y="252"/>
                    <a:pt x="67" y="252"/>
                    <a:pt x="67" y="252"/>
                  </a:cubicBezTo>
                  <a:cubicBezTo>
                    <a:pt x="65" y="252"/>
                    <a:pt x="61" y="250"/>
                    <a:pt x="58" y="249"/>
                  </a:cubicBezTo>
                  <a:cubicBezTo>
                    <a:pt x="58" y="248"/>
                    <a:pt x="58" y="248"/>
                    <a:pt x="57" y="248"/>
                  </a:cubicBezTo>
                  <a:cubicBezTo>
                    <a:pt x="56" y="248"/>
                    <a:pt x="55" y="248"/>
                    <a:pt x="55" y="250"/>
                  </a:cubicBezTo>
                  <a:cubicBezTo>
                    <a:pt x="55" y="251"/>
                    <a:pt x="55" y="251"/>
                    <a:pt x="56" y="252"/>
                  </a:cubicBezTo>
                  <a:cubicBezTo>
                    <a:pt x="56" y="252"/>
                    <a:pt x="56" y="252"/>
                    <a:pt x="57" y="252"/>
                  </a:cubicBezTo>
                  <a:cubicBezTo>
                    <a:pt x="59" y="252"/>
                    <a:pt x="61" y="252"/>
                    <a:pt x="61" y="257"/>
                  </a:cubicBezTo>
                  <a:cubicBezTo>
                    <a:pt x="61" y="257"/>
                    <a:pt x="61" y="257"/>
                    <a:pt x="62" y="258"/>
                  </a:cubicBezTo>
                  <a:cubicBezTo>
                    <a:pt x="63" y="260"/>
                    <a:pt x="65" y="262"/>
                    <a:pt x="69" y="262"/>
                  </a:cubicBezTo>
                  <a:cubicBezTo>
                    <a:pt x="69" y="265"/>
                    <a:pt x="70" y="266"/>
                    <a:pt x="72" y="266"/>
                  </a:cubicBezTo>
                  <a:cubicBezTo>
                    <a:pt x="69" y="272"/>
                    <a:pt x="62" y="265"/>
                    <a:pt x="61" y="262"/>
                  </a:cubicBezTo>
                  <a:cubicBezTo>
                    <a:pt x="62" y="260"/>
                    <a:pt x="60" y="260"/>
                    <a:pt x="59" y="260"/>
                  </a:cubicBezTo>
                  <a:cubicBezTo>
                    <a:pt x="57" y="260"/>
                    <a:pt x="56" y="259"/>
                    <a:pt x="55" y="257"/>
                  </a:cubicBezTo>
                  <a:cubicBezTo>
                    <a:pt x="55" y="257"/>
                    <a:pt x="55" y="257"/>
                    <a:pt x="55" y="256"/>
                  </a:cubicBezTo>
                  <a:cubicBezTo>
                    <a:pt x="55" y="254"/>
                    <a:pt x="53" y="252"/>
                    <a:pt x="51" y="252"/>
                  </a:cubicBezTo>
                  <a:cubicBezTo>
                    <a:pt x="51" y="252"/>
                    <a:pt x="50" y="252"/>
                    <a:pt x="50" y="251"/>
                  </a:cubicBezTo>
                  <a:cubicBezTo>
                    <a:pt x="49" y="251"/>
                    <a:pt x="49" y="251"/>
                    <a:pt x="48" y="25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47" y="249"/>
                    <a:pt x="47" y="249"/>
                    <a:pt x="46" y="248"/>
                  </a:cubicBezTo>
                  <a:cubicBezTo>
                    <a:pt x="46" y="248"/>
                    <a:pt x="45" y="248"/>
                    <a:pt x="45" y="248"/>
                  </a:cubicBezTo>
                  <a:cubicBezTo>
                    <a:pt x="44" y="248"/>
                    <a:pt x="43" y="248"/>
                    <a:pt x="42" y="248"/>
                  </a:cubicBezTo>
                  <a:cubicBezTo>
                    <a:pt x="42" y="248"/>
                    <a:pt x="42" y="248"/>
                    <a:pt x="41" y="248"/>
                  </a:cubicBezTo>
                  <a:cubicBezTo>
                    <a:pt x="40" y="248"/>
                    <a:pt x="39" y="249"/>
                    <a:pt x="37" y="250"/>
                  </a:cubicBezTo>
                  <a:cubicBezTo>
                    <a:pt x="37" y="250"/>
                    <a:pt x="37" y="250"/>
                    <a:pt x="36" y="251"/>
                  </a:cubicBezTo>
                  <a:cubicBezTo>
                    <a:pt x="32" y="252"/>
                    <a:pt x="30" y="248"/>
                    <a:pt x="26" y="249"/>
                  </a:cubicBezTo>
                  <a:cubicBezTo>
                    <a:pt x="26" y="249"/>
                    <a:pt x="26" y="249"/>
                    <a:pt x="25" y="249"/>
                  </a:cubicBezTo>
                  <a:cubicBezTo>
                    <a:pt x="22" y="247"/>
                    <a:pt x="24" y="242"/>
                    <a:pt x="21" y="242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20" y="242"/>
                    <a:pt x="18" y="242"/>
                    <a:pt x="18" y="242"/>
                  </a:cubicBezTo>
                  <a:cubicBezTo>
                    <a:pt x="18" y="242"/>
                    <a:pt x="17" y="242"/>
                    <a:pt x="17" y="242"/>
                  </a:cubicBezTo>
                  <a:cubicBezTo>
                    <a:pt x="16" y="242"/>
                    <a:pt x="15" y="242"/>
                    <a:pt x="15" y="243"/>
                  </a:cubicBezTo>
                  <a:cubicBezTo>
                    <a:pt x="15" y="244"/>
                    <a:pt x="15" y="244"/>
                    <a:pt x="14" y="244"/>
                  </a:cubicBezTo>
                  <a:cubicBezTo>
                    <a:pt x="11" y="245"/>
                    <a:pt x="9" y="247"/>
                    <a:pt x="8" y="250"/>
                  </a:cubicBezTo>
                  <a:cubicBezTo>
                    <a:pt x="7" y="253"/>
                    <a:pt x="8" y="255"/>
                    <a:pt x="9" y="256"/>
                  </a:cubicBezTo>
                  <a:cubicBezTo>
                    <a:pt x="9" y="257"/>
                    <a:pt x="10" y="257"/>
                    <a:pt x="10" y="257"/>
                  </a:cubicBezTo>
                  <a:cubicBezTo>
                    <a:pt x="11" y="266"/>
                    <a:pt x="19" y="258"/>
                    <a:pt x="21" y="264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22" y="265"/>
                    <a:pt x="23" y="265"/>
                    <a:pt x="25" y="264"/>
                  </a:cubicBezTo>
                  <a:cubicBezTo>
                    <a:pt x="25" y="264"/>
                    <a:pt x="26" y="264"/>
                    <a:pt x="26" y="264"/>
                  </a:cubicBezTo>
                  <a:cubicBezTo>
                    <a:pt x="31" y="262"/>
                    <a:pt x="31" y="268"/>
                    <a:pt x="35" y="267"/>
                  </a:cubicBezTo>
                  <a:cubicBezTo>
                    <a:pt x="35" y="267"/>
                    <a:pt x="35" y="268"/>
                    <a:pt x="36" y="268"/>
                  </a:cubicBezTo>
                  <a:cubicBezTo>
                    <a:pt x="36" y="268"/>
                    <a:pt x="37" y="269"/>
                    <a:pt x="37" y="270"/>
                  </a:cubicBezTo>
                  <a:cubicBezTo>
                    <a:pt x="38" y="272"/>
                    <a:pt x="42" y="272"/>
                    <a:pt x="43" y="274"/>
                  </a:cubicBezTo>
                  <a:cubicBezTo>
                    <a:pt x="47" y="274"/>
                    <a:pt x="47" y="269"/>
                    <a:pt x="51" y="268"/>
                  </a:cubicBezTo>
                  <a:cubicBezTo>
                    <a:pt x="57" y="268"/>
                    <a:pt x="57" y="273"/>
                    <a:pt x="63" y="272"/>
                  </a:cubicBezTo>
                  <a:cubicBezTo>
                    <a:pt x="68" y="273"/>
                    <a:pt x="67" y="280"/>
                    <a:pt x="74" y="279"/>
                  </a:cubicBezTo>
                  <a:cubicBezTo>
                    <a:pt x="75" y="278"/>
                    <a:pt x="78" y="279"/>
                    <a:pt x="78" y="277"/>
                  </a:cubicBezTo>
                  <a:cubicBezTo>
                    <a:pt x="80" y="276"/>
                    <a:pt x="84" y="277"/>
                    <a:pt x="84" y="274"/>
                  </a:cubicBezTo>
                  <a:cubicBezTo>
                    <a:pt x="85" y="274"/>
                    <a:pt x="86" y="274"/>
                    <a:pt x="86" y="272"/>
                  </a:cubicBezTo>
                  <a:cubicBezTo>
                    <a:pt x="86" y="271"/>
                    <a:pt x="88" y="270"/>
                    <a:pt x="90" y="270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5" y="269"/>
                    <a:pt x="117" y="264"/>
                    <a:pt x="123" y="264"/>
                  </a:cubicBezTo>
                  <a:cubicBezTo>
                    <a:pt x="123" y="267"/>
                    <a:pt x="127" y="267"/>
                    <a:pt x="129" y="268"/>
                  </a:cubicBezTo>
                  <a:cubicBezTo>
                    <a:pt x="129" y="279"/>
                    <a:pt x="129" y="279"/>
                    <a:pt x="129" y="279"/>
                  </a:cubicBezTo>
                  <a:cubicBezTo>
                    <a:pt x="135" y="280"/>
                    <a:pt x="133" y="274"/>
                    <a:pt x="137" y="274"/>
                  </a:cubicBezTo>
                  <a:cubicBezTo>
                    <a:pt x="136" y="269"/>
                    <a:pt x="141" y="271"/>
                    <a:pt x="143" y="268"/>
                  </a:cubicBezTo>
                  <a:cubicBezTo>
                    <a:pt x="144" y="271"/>
                    <a:pt x="148" y="271"/>
                    <a:pt x="149" y="272"/>
                  </a:cubicBezTo>
                  <a:cubicBezTo>
                    <a:pt x="149" y="274"/>
                    <a:pt x="151" y="275"/>
                    <a:pt x="151" y="277"/>
                  </a:cubicBezTo>
                  <a:cubicBezTo>
                    <a:pt x="150" y="279"/>
                    <a:pt x="149" y="282"/>
                    <a:pt x="149" y="287"/>
                  </a:cubicBezTo>
                  <a:cubicBezTo>
                    <a:pt x="152" y="287"/>
                    <a:pt x="152" y="290"/>
                    <a:pt x="151" y="293"/>
                  </a:cubicBezTo>
                  <a:cubicBezTo>
                    <a:pt x="156" y="293"/>
                    <a:pt x="156" y="298"/>
                    <a:pt x="158" y="301"/>
                  </a:cubicBezTo>
                  <a:cubicBezTo>
                    <a:pt x="159" y="302"/>
                    <a:pt x="162" y="301"/>
                    <a:pt x="162" y="303"/>
                  </a:cubicBezTo>
                  <a:cubicBezTo>
                    <a:pt x="169" y="304"/>
                    <a:pt x="167" y="295"/>
                    <a:pt x="176" y="297"/>
                  </a:cubicBezTo>
                  <a:cubicBezTo>
                    <a:pt x="179" y="297"/>
                    <a:pt x="179" y="300"/>
                    <a:pt x="182" y="299"/>
                  </a:cubicBezTo>
                  <a:cubicBezTo>
                    <a:pt x="182" y="300"/>
                    <a:pt x="183" y="301"/>
                    <a:pt x="184" y="301"/>
                  </a:cubicBezTo>
                  <a:cubicBezTo>
                    <a:pt x="185" y="303"/>
                    <a:pt x="184" y="305"/>
                    <a:pt x="186" y="305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9" y="310"/>
                    <a:pt x="191" y="310"/>
                    <a:pt x="190" y="313"/>
                  </a:cubicBezTo>
                  <a:cubicBezTo>
                    <a:pt x="194" y="313"/>
                    <a:pt x="196" y="315"/>
                    <a:pt x="197" y="318"/>
                  </a:cubicBezTo>
                  <a:cubicBezTo>
                    <a:pt x="199" y="317"/>
                    <a:pt x="201" y="318"/>
                    <a:pt x="203" y="320"/>
                  </a:cubicBezTo>
                  <a:cubicBezTo>
                    <a:pt x="203" y="321"/>
                    <a:pt x="203" y="322"/>
                    <a:pt x="205" y="322"/>
                  </a:cubicBezTo>
                  <a:cubicBezTo>
                    <a:pt x="206" y="322"/>
                    <a:pt x="207" y="323"/>
                    <a:pt x="207" y="326"/>
                  </a:cubicBezTo>
                  <a:cubicBezTo>
                    <a:pt x="207" y="326"/>
                    <a:pt x="207" y="327"/>
                    <a:pt x="207" y="328"/>
                  </a:cubicBezTo>
                  <a:cubicBezTo>
                    <a:pt x="207" y="330"/>
                    <a:pt x="205" y="329"/>
                    <a:pt x="205" y="330"/>
                  </a:cubicBezTo>
                  <a:cubicBezTo>
                    <a:pt x="202" y="334"/>
                    <a:pt x="201" y="339"/>
                    <a:pt x="197" y="340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192" y="350"/>
                    <a:pt x="189" y="354"/>
                    <a:pt x="188" y="361"/>
                  </a:cubicBezTo>
                  <a:cubicBezTo>
                    <a:pt x="185" y="361"/>
                    <a:pt x="186" y="366"/>
                    <a:pt x="186" y="369"/>
                  </a:cubicBezTo>
                  <a:cubicBezTo>
                    <a:pt x="189" y="370"/>
                    <a:pt x="191" y="372"/>
                    <a:pt x="192" y="375"/>
                  </a:cubicBezTo>
                  <a:cubicBezTo>
                    <a:pt x="213" y="375"/>
                    <a:pt x="213" y="375"/>
                    <a:pt x="213" y="375"/>
                  </a:cubicBezTo>
                  <a:cubicBezTo>
                    <a:pt x="213" y="371"/>
                    <a:pt x="213" y="371"/>
                    <a:pt x="213" y="371"/>
                  </a:cubicBezTo>
                  <a:cubicBezTo>
                    <a:pt x="215" y="371"/>
                    <a:pt x="214" y="370"/>
                    <a:pt x="215" y="369"/>
                  </a:cubicBezTo>
                  <a:cubicBezTo>
                    <a:pt x="216" y="367"/>
                    <a:pt x="215" y="368"/>
                    <a:pt x="217" y="367"/>
                  </a:cubicBezTo>
                  <a:cubicBezTo>
                    <a:pt x="219" y="366"/>
                    <a:pt x="221" y="367"/>
                    <a:pt x="221" y="365"/>
                  </a:cubicBezTo>
                  <a:cubicBezTo>
                    <a:pt x="222" y="360"/>
                    <a:pt x="220" y="359"/>
                    <a:pt x="219" y="356"/>
                  </a:cubicBezTo>
                  <a:cubicBezTo>
                    <a:pt x="217" y="356"/>
                    <a:pt x="218" y="354"/>
                    <a:pt x="217" y="352"/>
                  </a:cubicBezTo>
                  <a:cubicBezTo>
                    <a:pt x="213" y="352"/>
                    <a:pt x="213" y="352"/>
                    <a:pt x="213" y="352"/>
                  </a:cubicBezTo>
                  <a:cubicBezTo>
                    <a:pt x="211" y="348"/>
                    <a:pt x="208" y="344"/>
                    <a:pt x="209" y="336"/>
                  </a:cubicBezTo>
                  <a:cubicBezTo>
                    <a:pt x="214" y="334"/>
                    <a:pt x="217" y="330"/>
                    <a:pt x="223" y="330"/>
                  </a:cubicBezTo>
                  <a:cubicBezTo>
                    <a:pt x="223" y="328"/>
                    <a:pt x="226" y="328"/>
                    <a:pt x="227" y="328"/>
                  </a:cubicBezTo>
                  <a:cubicBezTo>
                    <a:pt x="228" y="324"/>
                    <a:pt x="231" y="323"/>
                    <a:pt x="235" y="324"/>
                  </a:cubicBezTo>
                  <a:cubicBezTo>
                    <a:pt x="236" y="321"/>
                    <a:pt x="235" y="320"/>
                    <a:pt x="233" y="320"/>
                  </a:cubicBezTo>
                  <a:cubicBezTo>
                    <a:pt x="231" y="320"/>
                    <a:pt x="230" y="319"/>
                    <a:pt x="229" y="318"/>
                  </a:cubicBezTo>
                  <a:cubicBezTo>
                    <a:pt x="230" y="308"/>
                    <a:pt x="238" y="306"/>
                    <a:pt x="242" y="299"/>
                  </a:cubicBezTo>
                  <a:cubicBezTo>
                    <a:pt x="242" y="289"/>
                    <a:pt x="242" y="289"/>
                    <a:pt x="242" y="289"/>
                  </a:cubicBezTo>
                  <a:cubicBezTo>
                    <a:pt x="242" y="285"/>
                    <a:pt x="240" y="284"/>
                    <a:pt x="238" y="283"/>
                  </a:cubicBezTo>
                  <a:cubicBezTo>
                    <a:pt x="237" y="281"/>
                    <a:pt x="238" y="280"/>
                    <a:pt x="238" y="279"/>
                  </a:cubicBezTo>
                  <a:cubicBezTo>
                    <a:pt x="237" y="276"/>
                    <a:pt x="236" y="278"/>
                    <a:pt x="235" y="277"/>
                  </a:cubicBezTo>
                  <a:cubicBezTo>
                    <a:pt x="235" y="276"/>
                    <a:pt x="236" y="273"/>
                    <a:pt x="235" y="272"/>
                  </a:cubicBezTo>
                  <a:cubicBezTo>
                    <a:pt x="235" y="272"/>
                    <a:pt x="234" y="273"/>
                    <a:pt x="233" y="272"/>
                  </a:cubicBezTo>
                  <a:cubicBezTo>
                    <a:pt x="233" y="271"/>
                    <a:pt x="234" y="268"/>
                    <a:pt x="233" y="266"/>
                  </a:cubicBezTo>
                  <a:cubicBezTo>
                    <a:pt x="233" y="266"/>
                    <a:pt x="232" y="267"/>
                    <a:pt x="231" y="266"/>
                  </a:cubicBezTo>
                  <a:cubicBezTo>
                    <a:pt x="231" y="266"/>
                    <a:pt x="231" y="264"/>
                    <a:pt x="229" y="26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3"/>
                    <a:pt x="226" y="251"/>
                    <a:pt x="225" y="248"/>
                  </a:cubicBezTo>
                  <a:cubicBezTo>
                    <a:pt x="226" y="243"/>
                    <a:pt x="225" y="240"/>
                    <a:pt x="221" y="240"/>
                  </a:cubicBezTo>
                  <a:cubicBezTo>
                    <a:pt x="222" y="239"/>
                    <a:pt x="222" y="238"/>
                    <a:pt x="223" y="238"/>
                  </a:cubicBezTo>
                  <a:cubicBezTo>
                    <a:pt x="223" y="237"/>
                    <a:pt x="224" y="237"/>
                    <a:pt x="225" y="236"/>
                  </a:cubicBezTo>
                  <a:cubicBezTo>
                    <a:pt x="226" y="235"/>
                    <a:pt x="228" y="234"/>
                    <a:pt x="230" y="234"/>
                  </a:cubicBezTo>
                  <a:cubicBezTo>
                    <a:pt x="232" y="233"/>
                    <a:pt x="235" y="232"/>
                    <a:pt x="237" y="230"/>
                  </a:cubicBezTo>
                  <a:cubicBezTo>
                    <a:pt x="237" y="229"/>
                    <a:pt x="237" y="228"/>
                    <a:pt x="237" y="227"/>
                  </a:cubicBezTo>
                  <a:cubicBezTo>
                    <a:pt x="238" y="226"/>
                    <a:pt x="239" y="225"/>
                    <a:pt x="240" y="224"/>
                  </a:cubicBezTo>
                  <a:cubicBezTo>
                    <a:pt x="241" y="223"/>
                    <a:pt x="241" y="222"/>
                    <a:pt x="242" y="222"/>
                  </a:cubicBezTo>
                  <a:cubicBezTo>
                    <a:pt x="242" y="222"/>
                    <a:pt x="242" y="222"/>
                    <a:pt x="242" y="222"/>
                  </a:cubicBezTo>
                  <a:cubicBezTo>
                    <a:pt x="243" y="222"/>
                    <a:pt x="243" y="222"/>
                    <a:pt x="244" y="221"/>
                  </a:cubicBezTo>
                  <a:cubicBezTo>
                    <a:pt x="244" y="221"/>
                    <a:pt x="244" y="221"/>
                    <a:pt x="244" y="221"/>
                  </a:cubicBezTo>
                  <a:cubicBezTo>
                    <a:pt x="245" y="221"/>
                    <a:pt x="245" y="221"/>
                    <a:pt x="246" y="221"/>
                  </a:cubicBezTo>
                  <a:cubicBezTo>
                    <a:pt x="247" y="223"/>
                    <a:pt x="250" y="225"/>
                    <a:pt x="252" y="225"/>
                  </a:cubicBezTo>
                  <a:cubicBezTo>
                    <a:pt x="254" y="226"/>
                    <a:pt x="256" y="225"/>
                    <a:pt x="258" y="225"/>
                  </a:cubicBezTo>
                  <a:cubicBezTo>
                    <a:pt x="258" y="225"/>
                    <a:pt x="258" y="227"/>
                    <a:pt x="258" y="227"/>
                  </a:cubicBezTo>
                  <a:cubicBezTo>
                    <a:pt x="258" y="228"/>
                    <a:pt x="262" y="227"/>
                    <a:pt x="262" y="227"/>
                  </a:cubicBezTo>
                  <a:cubicBezTo>
                    <a:pt x="274" y="228"/>
                    <a:pt x="287" y="225"/>
                    <a:pt x="291" y="217"/>
                  </a:cubicBezTo>
                  <a:cubicBezTo>
                    <a:pt x="287" y="215"/>
                    <a:pt x="284" y="213"/>
                    <a:pt x="285" y="207"/>
                  </a:cubicBezTo>
                  <a:cubicBezTo>
                    <a:pt x="285" y="203"/>
                    <a:pt x="290" y="203"/>
                    <a:pt x="291" y="199"/>
                  </a:cubicBezTo>
                  <a:cubicBezTo>
                    <a:pt x="297" y="195"/>
                    <a:pt x="304" y="193"/>
                    <a:pt x="307" y="186"/>
                  </a:cubicBezTo>
                  <a:cubicBezTo>
                    <a:pt x="311" y="186"/>
                    <a:pt x="312" y="185"/>
                    <a:pt x="313" y="182"/>
                  </a:cubicBezTo>
                  <a:cubicBezTo>
                    <a:pt x="313" y="181"/>
                    <a:pt x="315" y="180"/>
                    <a:pt x="315" y="182"/>
                  </a:cubicBezTo>
                  <a:cubicBezTo>
                    <a:pt x="322" y="182"/>
                    <a:pt x="322" y="182"/>
                    <a:pt x="322" y="182"/>
                  </a:cubicBezTo>
                  <a:cubicBezTo>
                    <a:pt x="322" y="180"/>
                    <a:pt x="322" y="180"/>
                    <a:pt x="322" y="180"/>
                  </a:cubicBezTo>
                  <a:cubicBezTo>
                    <a:pt x="325" y="177"/>
                    <a:pt x="323" y="170"/>
                    <a:pt x="324" y="164"/>
                  </a:cubicBezTo>
                  <a:cubicBezTo>
                    <a:pt x="324" y="163"/>
                    <a:pt x="324" y="163"/>
                    <a:pt x="323" y="163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3" y="162"/>
                    <a:pt x="323" y="162"/>
                    <a:pt x="323" y="162"/>
                  </a:cubicBezTo>
                  <a:cubicBezTo>
                    <a:pt x="323" y="162"/>
                    <a:pt x="323" y="162"/>
                    <a:pt x="323" y="162"/>
                  </a:cubicBezTo>
                  <a:cubicBezTo>
                    <a:pt x="324" y="155"/>
                    <a:pt x="318" y="155"/>
                    <a:pt x="316" y="154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315" y="151"/>
                    <a:pt x="314" y="150"/>
                    <a:pt x="312" y="150"/>
                  </a:cubicBezTo>
                  <a:cubicBezTo>
                    <a:pt x="312" y="150"/>
                    <a:pt x="311" y="150"/>
                    <a:pt x="311" y="150"/>
                  </a:cubicBezTo>
                  <a:cubicBezTo>
                    <a:pt x="309" y="149"/>
                    <a:pt x="308" y="148"/>
                    <a:pt x="306" y="148"/>
                  </a:cubicBezTo>
                  <a:cubicBezTo>
                    <a:pt x="306" y="148"/>
                    <a:pt x="306" y="148"/>
                    <a:pt x="305" y="148"/>
                  </a:cubicBezTo>
                  <a:cubicBezTo>
                    <a:pt x="300" y="151"/>
                    <a:pt x="300" y="145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1"/>
                    <a:pt x="297" y="141"/>
                  </a:cubicBezTo>
                  <a:cubicBezTo>
                    <a:pt x="297" y="141"/>
                    <a:pt x="297" y="141"/>
                    <a:pt x="297" y="141"/>
                  </a:cubicBezTo>
                  <a:cubicBezTo>
                    <a:pt x="297" y="141"/>
                    <a:pt x="296" y="140"/>
                    <a:pt x="296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6" y="140"/>
                    <a:pt x="296" y="140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7"/>
                  </a:cubicBezTo>
                  <a:cubicBezTo>
                    <a:pt x="296" y="137"/>
                    <a:pt x="296" y="137"/>
                    <a:pt x="296" y="137"/>
                  </a:cubicBezTo>
                  <a:cubicBezTo>
                    <a:pt x="296" y="136"/>
                    <a:pt x="296" y="136"/>
                    <a:pt x="296" y="135"/>
                  </a:cubicBezTo>
                  <a:cubicBezTo>
                    <a:pt x="296" y="135"/>
                    <a:pt x="296" y="135"/>
                    <a:pt x="297" y="134"/>
                  </a:cubicBezTo>
                  <a:cubicBezTo>
                    <a:pt x="297" y="134"/>
                    <a:pt x="297" y="134"/>
                    <a:pt x="297" y="133"/>
                  </a:cubicBezTo>
                  <a:cubicBezTo>
                    <a:pt x="302" y="137"/>
                    <a:pt x="313" y="134"/>
                    <a:pt x="322" y="135"/>
                  </a:cubicBezTo>
                  <a:cubicBezTo>
                    <a:pt x="327" y="136"/>
                    <a:pt x="324" y="127"/>
                    <a:pt x="328" y="127"/>
                  </a:cubicBezTo>
                  <a:cubicBezTo>
                    <a:pt x="326" y="116"/>
                    <a:pt x="333" y="113"/>
                    <a:pt x="332" y="102"/>
                  </a:cubicBezTo>
                  <a:cubicBezTo>
                    <a:pt x="336" y="102"/>
                    <a:pt x="336" y="97"/>
                    <a:pt x="338" y="94"/>
                  </a:cubicBezTo>
                  <a:cubicBezTo>
                    <a:pt x="343" y="95"/>
                    <a:pt x="340" y="88"/>
                    <a:pt x="344" y="88"/>
                  </a:cubicBezTo>
                  <a:cubicBezTo>
                    <a:pt x="344" y="76"/>
                    <a:pt x="344" y="65"/>
                    <a:pt x="344" y="53"/>
                  </a:cubicBezTo>
                  <a:cubicBezTo>
                    <a:pt x="344" y="51"/>
                    <a:pt x="342" y="51"/>
                    <a:pt x="342" y="49"/>
                  </a:cubicBezTo>
                  <a:close/>
                  <a:moveTo>
                    <a:pt x="217" y="245"/>
                  </a:moveTo>
                  <a:cubicBezTo>
                    <a:pt x="217" y="248"/>
                    <a:pt x="219" y="250"/>
                    <a:pt x="219" y="252"/>
                  </a:cubicBezTo>
                  <a:cubicBezTo>
                    <a:pt x="219" y="250"/>
                    <a:pt x="217" y="248"/>
                    <a:pt x="217" y="245"/>
                  </a:cubicBezTo>
                  <a:close/>
                  <a:moveTo>
                    <a:pt x="235" y="127"/>
                  </a:moveTo>
                  <a:cubicBezTo>
                    <a:pt x="233" y="126"/>
                    <a:pt x="231" y="129"/>
                    <a:pt x="229" y="129"/>
                  </a:cubicBezTo>
                  <a:cubicBezTo>
                    <a:pt x="226" y="130"/>
                    <a:pt x="222" y="128"/>
                    <a:pt x="221" y="131"/>
                  </a:cubicBezTo>
                  <a:cubicBezTo>
                    <a:pt x="218" y="132"/>
                    <a:pt x="217" y="134"/>
                    <a:pt x="213" y="133"/>
                  </a:cubicBezTo>
                  <a:cubicBezTo>
                    <a:pt x="211" y="131"/>
                    <a:pt x="205" y="132"/>
                    <a:pt x="207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9" y="125"/>
                    <a:pt x="228" y="126"/>
                    <a:pt x="233" y="123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6" y="121"/>
                    <a:pt x="237" y="123"/>
                    <a:pt x="238" y="125"/>
                  </a:cubicBezTo>
                  <a:cubicBezTo>
                    <a:pt x="236" y="125"/>
                    <a:pt x="235" y="125"/>
                    <a:pt x="235" y="127"/>
                  </a:cubicBezTo>
                  <a:close/>
                  <a:moveTo>
                    <a:pt x="23" y="243"/>
                  </a:moveTo>
                  <a:cubicBezTo>
                    <a:pt x="23" y="243"/>
                    <a:pt x="23" y="244"/>
                    <a:pt x="23" y="244"/>
                  </a:cubicBezTo>
                  <a:cubicBezTo>
                    <a:pt x="26" y="248"/>
                    <a:pt x="32" y="248"/>
                    <a:pt x="36" y="248"/>
                  </a:cubicBezTo>
                  <a:cubicBezTo>
                    <a:pt x="36" y="248"/>
                    <a:pt x="37" y="248"/>
                    <a:pt x="37" y="249"/>
                  </a:cubicBezTo>
                  <a:cubicBezTo>
                    <a:pt x="40" y="249"/>
                    <a:pt x="41" y="244"/>
                    <a:pt x="45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46" y="246"/>
                    <a:pt x="46" y="247"/>
                    <a:pt x="46" y="247"/>
                  </a:cubicBezTo>
                  <a:cubicBezTo>
                    <a:pt x="46" y="246"/>
                    <a:pt x="46" y="246"/>
                    <a:pt x="45" y="245"/>
                  </a:cubicBezTo>
                  <a:cubicBezTo>
                    <a:pt x="45" y="245"/>
                    <a:pt x="45" y="245"/>
                    <a:pt x="45" y="245"/>
                  </a:cubicBezTo>
                  <a:cubicBezTo>
                    <a:pt x="45" y="244"/>
                    <a:pt x="44" y="244"/>
                    <a:pt x="44" y="244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40" y="242"/>
                    <a:pt x="38" y="236"/>
                    <a:pt x="33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1" y="238"/>
                    <a:pt x="31" y="238"/>
                    <a:pt x="31" y="237"/>
                  </a:cubicBezTo>
                  <a:cubicBezTo>
                    <a:pt x="24" y="234"/>
                    <a:pt x="22" y="237"/>
                    <a:pt x="22" y="241"/>
                  </a:cubicBezTo>
                  <a:cubicBezTo>
                    <a:pt x="22" y="241"/>
                    <a:pt x="22" y="242"/>
                    <a:pt x="22" y="242"/>
                  </a:cubicBezTo>
                  <a:cubicBezTo>
                    <a:pt x="23" y="242"/>
                    <a:pt x="23" y="243"/>
                    <a:pt x="23" y="243"/>
                  </a:cubicBezTo>
                  <a:close/>
                  <a:moveTo>
                    <a:pt x="35" y="230"/>
                  </a:moveTo>
                  <a:cubicBezTo>
                    <a:pt x="36" y="232"/>
                    <a:pt x="37" y="234"/>
                    <a:pt x="40" y="234"/>
                  </a:cubicBezTo>
                  <a:cubicBezTo>
                    <a:pt x="41" y="234"/>
                    <a:pt x="42" y="235"/>
                    <a:pt x="42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44" y="240"/>
                    <a:pt x="49" y="240"/>
                    <a:pt x="50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50" y="245"/>
                    <a:pt x="50" y="246"/>
                    <a:pt x="50" y="246"/>
                  </a:cubicBezTo>
                  <a:cubicBezTo>
                    <a:pt x="54" y="249"/>
                    <a:pt x="56" y="247"/>
                    <a:pt x="57" y="245"/>
                  </a:cubicBezTo>
                  <a:cubicBezTo>
                    <a:pt x="57" y="245"/>
                    <a:pt x="57" y="244"/>
                    <a:pt x="57" y="244"/>
                  </a:cubicBezTo>
                  <a:cubicBezTo>
                    <a:pt x="61" y="242"/>
                    <a:pt x="63" y="240"/>
                    <a:pt x="63" y="237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63" y="236"/>
                    <a:pt x="63" y="234"/>
                    <a:pt x="62" y="234"/>
                  </a:cubicBezTo>
                  <a:cubicBezTo>
                    <a:pt x="58" y="232"/>
                    <a:pt x="56" y="230"/>
                    <a:pt x="54" y="226"/>
                  </a:cubicBezTo>
                  <a:cubicBezTo>
                    <a:pt x="44" y="227"/>
                    <a:pt x="43" y="218"/>
                    <a:pt x="31" y="220"/>
                  </a:cubicBezTo>
                  <a:cubicBezTo>
                    <a:pt x="30" y="220"/>
                    <a:pt x="29" y="222"/>
                    <a:pt x="27" y="222"/>
                  </a:cubicBezTo>
                  <a:cubicBezTo>
                    <a:pt x="27" y="223"/>
                    <a:pt x="27" y="224"/>
                    <a:pt x="25" y="224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3"/>
                    <a:pt x="32" y="229"/>
                    <a:pt x="35" y="230"/>
                  </a:cubicBezTo>
                  <a:close/>
                </a:path>
              </a:pathLst>
            </a:custGeom>
            <a:solidFill>
              <a:srgbClr val="0652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/>
            <p:cNvSpPr txBox="1"/>
            <p:nvPr/>
          </p:nvSpPr>
          <p:spPr>
            <a:xfrm>
              <a:off x="1286771" y="5507037"/>
              <a:ext cx="1374775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NETHERLANDS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80" name="Google Shape;1280;p27"/>
            <p:cNvSpPr txBox="1"/>
            <p:nvPr/>
          </p:nvSpPr>
          <p:spPr>
            <a:xfrm>
              <a:off x="1151040" y="5715000"/>
              <a:ext cx="16462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68931A-D179-BC4B-8053-5635DFA38191}"/>
              </a:ext>
            </a:extLst>
          </p:cNvPr>
          <p:cNvGrpSpPr/>
          <p:nvPr/>
        </p:nvGrpSpPr>
        <p:grpSpPr>
          <a:xfrm>
            <a:off x="5303044" y="3783012"/>
            <a:ext cx="1646237" cy="2327275"/>
            <a:chOff x="5303044" y="3783012"/>
            <a:chExt cx="1646237" cy="2327275"/>
          </a:xfrm>
        </p:grpSpPr>
        <p:sp>
          <p:nvSpPr>
            <p:cNvPr id="1268" name="Google Shape;1268;p27"/>
            <p:cNvSpPr/>
            <p:nvPr/>
          </p:nvSpPr>
          <p:spPr>
            <a:xfrm>
              <a:off x="5573712" y="3783012"/>
              <a:ext cx="1042987" cy="1458912"/>
            </a:xfrm>
            <a:custGeom>
              <a:avLst/>
              <a:gdLst/>
              <a:ahLst/>
              <a:cxnLst/>
              <a:rect l="l" t="t" r="r" b="b"/>
              <a:pathLst>
                <a:path w="264" h="369" extrusionOk="0">
                  <a:moveTo>
                    <a:pt x="73" y="60"/>
                  </a:moveTo>
                  <a:cubicBezTo>
                    <a:pt x="74" y="60"/>
                    <a:pt x="75" y="61"/>
                    <a:pt x="75" y="60"/>
                  </a:cubicBezTo>
                  <a:cubicBezTo>
                    <a:pt x="74" y="60"/>
                    <a:pt x="74" y="59"/>
                    <a:pt x="73" y="59"/>
                  </a:cubicBezTo>
                  <a:cubicBezTo>
                    <a:pt x="72" y="59"/>
                    <a:pt x="72" y="60"/>
                    <a:pt x="72" y="60"/>
                  </a:cubicBezTo>
                  <a:cubicBezTo>
                    <a:pt x="72" y="60"/>
                    <a:pt x="73" y="62"/>
                    <a:pt x="73" y="60"/>
                  </a:cubicBezTo>
                  <a:close/>
                  <a:moveTo>
                    <a:pt x="155" y="32"/>
                  </a:moveTo>
                  <a:cubicBezTo>
                    <a:pt x="156" y="33"/>
                    <a:pt x="157" y="33"/>
                    <a:pt x="158" y="33"/>
                  </a:cubicBezTo>
                  <a:cubicBezTo>
                    <a:pt x="159" y="33"/>
                    <a:pt x="160" y="33"/>
                    <a:pt x="162" y="33"/>
                  </a:cubicBezTo>
                  <a:cubicBezTo>
                    <a:pt x="162" y="31"/>
                    <a:pt x="160" y="31"/>
                    <a:pt x="160" y="28"/>
                  </a:cubicBezTo>
                  <a:cubicBezTo>
                    <a:pt x="160" y="28"/>
                    <a:pt x="159" y="28"/>
                    <a:pt x="158" y="28"/>
                  </a:cubicBezTo>
                  <a:cubicBezTo>
                    <a:pt x="158" y="27"/>
                    <a:pt x="158" y="27"/>
                    <a:pt x="157" y="27"/>
                  </a:cubicBezTo>
                  <a:cubicBezTo>
                    <a:pt x="156" y="27"/>
                    <a:pt x="155" y="27"/>
                    <a:pt x="154" y="27"/>
                  </a:cubicBezTo>
                  <a:cubicBezTo>
                    <a:pt x="155" y="30"/>
                    <a:pt x="152" y="29"/>
                    <a:pt x="152" y="31"/>
                  </a:cubicBezTo>
                  <a:cubicBezTo>
                    <a:pt x="153" y="31"/>
                    <a:pt x="154" y="32"/>
                    <a:pt x="155" y="32"/>
                  </a:cubicBezTo>
                  <a:close/>
                  <a:moveTo>
                    <a:pt x="64" y="58"/>
                  </a:moveTo>
                  <a:cubicBezTo>
                    <a:pt x="64" y="58"/>
                    <a:pt x="64" y="58"/>
                    <a:pt x="64" y="58"/>
                  </a:cubicBezTo>
                  <a:cubicBezTo>
                    <a:pt x="64" y="57"/>
                    <a:pt x="65" y="57"/>
                    <a:pt x="65" y="57"/>
                  </a:cubicBezTo>
                  <a:cubicBezTo>
                    <a:pt x="67" y="57"/>
                    <a:pt x="67" y="59"/>
                    <a:pt x="69" y="58"/>
                  </a:cubicBezTo>
                  <a:cubicBezTo>
                    <a:pt x="69" y="58"/>
                    <a:pt x="70" y="57"/>
                    <a:pt x="69" y="57"/>
                  </a:cubicBezTo>
                  <a:cubicBezTo>
                    <a:pt x="70" y="57"/>
                    <a:pt x="68" y="56"/>
                    <a:pt x="69" y="56"/>
                  </a:cubicBezTo>
                  <a:cubicBezTo>
                    <a:pt x="68" y="56"/>
                    <a:pt x="67" y="57"/>
                    <a:pt x="67" y="57"/>
                  </a:cubicBezTo>
                  <a:cubicBezTo>
                    <a:pt x="67" y="56"/>
                    <a:pt x="66" y="56"/>
                    <a:pt x="66" y="55"/>
                  </a:cubicBezTo>
                  <a:cubicBezTo>
                    <a:pt x="66" y="56"/>
                    <a:pt x="64" y="56"/>
                    <a:pt x="63" y="56"/>
                  </a:cubicBezTo>
                  <a:cubicBezTo>
                    <a:pt x="63" y="57"/>
                    <a:pt x="62" y="57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3" y="58"/>
                    <a:pt x="63" y="58"/>
                    <a:pt x="64" y="58"/>
                  </a:cubicBezTo>
                  <a:close/>
                  <a:moveTo>
                    <a:pt x="217" y="25"/>
                  </a:moveTo>
                  <a:cubicBezTo>
                    <a:pt x="217" y="25"/>
                    <a:pt x="217" y="26"/>
                    <a:pt x="217" y="25"/>
                  </a:cubicBezTo>
                  <a:cubicBezTo>
                    <a:pt x="218" y="25"/>
                    <a:pt x="218" y="24"/>
                    <a:pt x="219" y="24"/>
                  </a:cubicBezTo>
                  <a:cubicBezTo>
                    <a:pt x="219" y="23"/>
                    <a:pt x="219" y="22"/>
                    <a:pt x="219" y="20"/>
                  </a:cubicBezTo>
                  <a:cubicBezTo>
                    <a:pt x="217" y="20"/>
                    <a:pt x="217" y="19"/>
                    <a:pt x="215" y="20"/>
                  </a:cubicBezTo>
                  <a:cubicBezTo>
                    <a:pt x="215" y="20"/>
                    <a:pt x="214" y="21"/>
                    <a:pt x="214" y="21"/>
                  </a:cubicBezTo>
                  <a:cubicBezTo>
                    <a:pt x="214" y="22"/>
                    <a:pt x="213" y="22"/>
                    <a:pt x="213" y="22"/>
                  </a:cubicBezTo>
                  <a:cubicBezTo>
                    <a:pt x="213" y="23"/>
                    <a:pt x="213" y="24"/>
                    <a:pt x="214" y="25"/>
                  </a:cubicBezTo>
                  <a:cubicBezTo>
                    <a:pt x="215" y="26"/>
                    <a:pt x="216" y="25"/>
                    <a:pt x="217" y="25"/>
                  </a:cubicBezTo>
                  <a:close/>
                  <a:moveTo>
                    <a:pt x="59" y="59"/>
                  </a:moveTo>
                  <a:cubicBezTo>
                    <a:pt x="60" y="57"/>
                    <a:pt x="56" y="58"/>
                    <a:pt x="55" y="57"/>
                  </a:cubicBezTo>
                  <a:cubicBezTo>
                    <a:pt x="54" y="57"/>
                    <a:pt x="53" y="57"/>
                    <a:pt x="53" y="58"/>
                  </a:cubicBezTo>
                  <a:cubicBezTo>
                    <a:pt x="55" y="59"/>
                    <a:pt x="57" y="59"/>
                    <a:pt x="59" y="59"/>
                  </a:cubicBezTo>
                  <a:close/>
                  <a:moveTo>
                    <a:pt x="208" y="30"/>
                  </a:moveTo>
                  <a:cubicBezTo>
                    <a:pt x="209" y="31"/>
                    <a:pt x="209" y="31"/>
                    <a:pt x="209" y="31"/>
                  </a:cubicBezTo>
                  <a:cubicBezTo>
                    <a:pt x="211" y="32"/>
                    <a:pt x="209" y="29"/>
                    <a:pt x="211" y="29"/>
                  </a:cubicBezTo>
                  <a:cubicBezTo>
                    <a:pt x="211" y="28"/>
                    <a:pt x="211" y="27"/>
                    <a:pt x="211" y="25"/>
                  </a:cubicBezTo>
                  <a:cubicBezTo>
                    <a:pt x="211" y="26"/>
                    <a:pt x="212" y="25"/>
                    <a:pt x="212" y="25"/>
                  </a:cubicBezTo>
                  <a:cubicBezTo>
                    <a:pt x="212" y="24"/>
                    <a:pt x="211" y="24"/>
                    <a:pt x="211" y="23"/>
                  </a:cubicBezTo>
                  <a:cubicBezTo>
                    <a:pt x="210" y="23"/>
                    <a:pt x="210" y="23"/>
                    <a:pt x="210" y="24"/>
                  </a:cubicBezTo>
                  <a:cubicBezTo>
                    <a:pt x="210" y="25"/>
                    <a:pt x="209" y="25"/>
                    <a:pt x="209" y="25"/>
                  </a:cubicBezTo>
                  <a:cubicBezTo>
                    <a:pt x="209" y="25"/>
                    <a:pt x="208" y="25"/>
                    <a:pt x="208" y="26"/>
                  </a:cubicBezTo>
                  <a:cubicBezTo>
                    <a:pt x="210" y="27"/>
                    <a:pt x="208" y="29"/>
                    <a:pt x="208" y="30"/>
                  </a:cubicBezTo>
                  <a:close/>
                  <a:moveTo>
                    <a:pt x="234" y="50"/>
                  </a:moveTo>
                  <a:cubicBezTo>
                    <a:pt x="234" y="50"/>
                    <a:pt x="234" y="50"/>
                    <a:pt x="235" y="50"/>
                  </a:cubicBezTo>
                  <a:cubicBezTo>
                    <a:pt x="235" y="51"/>
                    <a:pt x="236" y="51"/>
                    <a:pt x="236" y="53"/>
                  </a:cubicBezTo>
                  <a:cubicBezTo>
                    <a:pt x="234" y="53"/>
                    <a:pt x="232" y="50"/>
                    <a:pt x="231" y="53"/>
                  </a:cubicBezTo>
                  <a:cubicBezTo>
                    <a:pt x="234" y="53"/>
                    <a:pt x="232" y="56"/>
                    <a:pt x="232" y="58"/>
                  </a:cubicBezTo>
                  <a:cubicBezTo>
                    <a:pt x="235" y="59"/>
                    <a:pt x="235" y="57"/>
                    <a:pt x="237" y="57"/>
                  </a:cubicBezTo>
                  <a:cubicBezTo>
                    <a:pt x="239" y="57"/>
                    <a:pt x="241" y="57"/>
                    <a:pt x="242" y="57"/>
                  </a:cubicBezTo>
                  <a:cubicBezTo>
                    <a:pt x="242" y="56"/>
                    <a:pt x="243" y="56"/>
                    <a:pt x="242" y="55"/>
                  </a:cubicBezTo>
                  <a:cubicBezTo>
                    <a:pt x="242" y="55"/>
                    <a:pt x="242" y="56"/>
                    <a:pt x="242" y="55"/>
                  </a:cubicBezTo>
                  <a:cubicBezTo>
                    <a:pt x="241" y="55"/>
                    <a:pt x="242" y="55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45" y="54"/>
                    <a:pt x="245" y="54"/>
                    <a:pt x="245" y="53"/>
                  </a:cubicBezTo>
                  <a:cubicBezTo>
                    <a:pt x="243" y="54"/>
                    <a:pt x="243" y="53"/>
                    <a:pt x="243" y="52"/>
                  </a:cubicBezTo>
                  <a:cubicBezTo>
                    <a:pt x="242" y="52"/>
                    <a:pt x="242" y="51"/>
                    <a:pt x="241" y="51"/>
                  </a:cubicBezTo>
                  <a:cubicBezTo>
                    <a:pt x="241" y="49"/>
                    <a:pt x="238" y="50"/>
                    <a:pt x="238" y="48"/>
                  </a:cubicBezTo>
                  <a:cubicBezTo>
                    <a:pt x="237" y="48"/>
                    <a:pt x="236" y="47"/>
                    <a:pt x="234" y="48"/>
                  </a:cubicBezTo>
                  <a:cubicBezTo>
                    <a:pt x="234" y="46"/>
                    <a:pt x="231" y="46"/>
                    <a:pt x="230" y="45"/>
                  </a:cubicBezTo>
                  <a:cubicBezTo>
                    <a:pt x="228" y="46"/>
                    <a:pt x="229" y="50"/>
                    <a:pt x="230" y="51"/>
                  </a:cubicBezTo>
                  <a:cubicBezTo>
                    <a:pt x="232" y="52"/>
                    <a:pt x="232" y="49"/>
                    <a:pt x="234" y="50"/>
                  </a:cubicBezTo>
                  <a:close/>
                  <a:moveTo>
                    <a:pt x="214" y="29"/>
                  </a:moveTo>
                  <a:cubicBezTo>
                    <a:pt x="214" y="30"/>
                    <a:pt x="213" y="31"/>
                    <a:pt x="213" y="32"/>
                  </a:cubicBezTo>
                  <a:cubicBezTo>
                    <a:pt x="213" y="32"/>
                    <a:pt x="214" y="33"/>
                    <a:pt x="215" y="33"/>
                  </a:cubicBezTo>
                  <a:cubicBezTo>
                    <a:pt x="215" y="33"/>
                    <a:pt x="215" y="34"/>
                    <a:pt x="215" y="35"/>
                  </a:cubicBezTo>
                  <a:cubicBezTo>
                    <a:pt x="213" y="35"/>
                    <a:pt x="213" y="34"/>
                    <a:pt x="212" y="34"/>
                  </a:cubicBezTo>
                  <a:cubicBezTo>
                    <a:pt x="212" y="35"/>
                    <a:pt x="212" y="35"/>
                    <a:pt x="212" y="35"/>
                  </a:cubicBezTo>
                  <a:cubicBezTo>
                    <a:pt x="211" y="36"/>
                    <a:pt x="210" y="35"/>
                    <a:pt x="210" y="36"/>
                  </a:cubicBezTo>
                  <a:cubicBezTo>
                    <a:pt x="211" y="36"/>
                    <a:pt x="211" y="38"/>
                    <a:pt x="212" y="38"/>
                  </a:cubicBezTo>
                  <a:cubicBezTo>
                    <a:pt x="212" y="38"/>
                    <a:pt x="213" y="38"/>
                    <a:pt x="212" y="39"/>
                  </a:cubicBezTo>
                  <a:cubicBezTo>
                    <a:pt x="215" y="40"/>
                    <a:pt x="217" y="38"/>
                    <a:pt x="219" y="38"/>
                  </a:cubicBezTo>
                  <a:cubicBezTo>
                    <a:pt x="220" y="37"/>
                    <a:pt x="221" y="36"/>
                    <a:pt x="223" y="35"/>
                  </a:cubicBezTo>
                  <a:cubicBezTo>
                    <a:pt x="225" y="36"/>
                    <a:pt x="224" y="39"/>
                    <a:pt x="226" y="40"/>
                  </a:cubicBezTo>
                  <a:cubicBezTo>
                    <a:pt x="226" y="39"/>
                    <a:pt x="227" y="38"/>
                    <a:pt x="228" y="38"/>
                  </a:cubicBezTo>
                  <a:cubicBezTo>
                    <a:pt x="228" y="37"/>
                    <a:pt x="228" y="36"/>
                    <a:pt x="228" y="35"/>
                  </a:cubicBezTo>
                  <a:cubicBezTo>
                    <a:pt x="227" y="32"/>
                    <a:pt x="224" y="32"/>
                    <a:pt x="224" y="29"/>
                  </a:cubicBezTo>
                  <a:cubicBezTo>
                    <a:pt x="225" y="28"/>
                    <a:pt x="227" y="25"/>
                    <a:pt x="225" y="23"/>
                  </a:cubicBezTo>
                  <a:cubicBezTo>
                    <a:pt x="223" y="23"/>
                    <a:pt x="224" y="26"/>
                    <a:pt x="222" y="25"/>
                  </a:cubicBezTo>
                  <a:cubicBezTo>
                    <a:pt x="221" y="25"/>
                    <a:pt x="221" y="25"/>
                    <a:pt x="221" y="24"/>
                  </a:cubicBezTo>
                  <a:cubicBezTo>
                    <a:pt x="221" y="23"/>
                    <a:pt x="220" y="23"/>
                    <a:pt x="220" y="23"/>
                  </a:cubicBezTo>
                  <a:cubicBezTo>
                    <a:pt x="220" y="24"/>
                    <a:pt x="220" y="25"/>
                    <a:pt x="220" y="26"/>
                  </a:cubicBezTo>
                  <a:cubicBezTo>
                    <a:pt x="220" y="27"/>
                    <a:pt x="221" y="28"/>
                    <a:pt x="220" y="28"/>
                  </a:cubicBezTo>
                  <a:cubicBezTo>
                    <a:pt x="218" y="29"/>
                    <a:pt x="219" y="26"/>
                    <a:pt x="217" y="26"/>
                  </a:cubicBezTo>
                  <a:cubicBezTo>
                    <a:pt x="215" y="26"/>
                    <a:pt x="214" y="26"/>
                    <a:pt x="212" y="26"/>
                  </a:cubicBezTo>
                  <a:cubicBezTo>
                    <a:pt x="212" y="27"/>
                    <a:pt x="212" y="28"/>
                    <a:pt x="212" y="28"/>
                  </a:cubicBezTo>
                  <a:cubicBezTo>
                    <a:pt x="213" y="28"/>
                    <a:pt x="214" y="28"/>
                    <a:pt x="214" y="29"/>
                  </a:cubicBezTo>
                  <a:close/>
                  <a:moveTo>
                    <a:pt x="48" y="60"/>
                  </a:moveTo>
                  <a:cubicBezTo>
                    <a:pt x="48" y="60"/>
                    <a:pt x="49" y="60"/>
                    <a:pt x="49" y="59"/>
                  </a:cubicBezTo>
                  <a:cubicBezTo>
                    <a:pt x="49" y="59"/>
                    <a:pt x="50" y="59"/>
                    <a:pt x="50" y="58"/>
                  </a:cubicBezTo>
                  <a:cubicBezTo>
                    <a:pt x="48" y="59"/>
                    <a:pt x="45" y="57"/>
                    <a:pt x="45" y="60"/>
                  </a:cubicBezTo>
                  <a:cubicBezTo>
                    <a:pt x="46" y="60"/>
                    <a:pt x="47" y="60"/>
                    <a:pt x="48" y="60"/>
                  </a:cubicBezTo>
                  <a:close/>
                  <a:moveTo>
                    <a:pt x="40" y="61"/>
                  </a:moveTo>
                  <a:cubicBezTo>
                    <a:pt x="38" y="60"/>
                    <a:pt x="42" y="61"/>
                    <a:pt x="41" y="59"/>
                  </a:cubicBezTo>
                  <a:cubicBezTo>
                    <a:pt x="38" y="58"/>
                    <a:pt x="37" y="60"/>
                    <a:pt x="37" y="62"/>
                  </a:cubicBezTo>
                  <a:cubicBezTo>
                    <a:pt x="38" y="62"/>
                    <a:pt x="40" y="63"/>
                    <a:pt x="40" y="61"/>
                  </a:cubicBezTo>
                  <a:close/>
                  <a:moveTo>
                    <a:pt x="84" y="26"/>
                  </a:moveTo>
                  <a:cubicBezTo>
                    <a:pt x="83" y="28"/>
                    <a:pt x="84" y="29"/>
                    <a:pt x="87" y="29"/>
                  </a:cubicBezTo>
                  <a:cubicBezTo>
                    <a:pt x="87" y="28"/>
                    <a:pt x="86" y="27"/>
                    <a:pt x="85" y="27"/>
                  </a:cubicBezTo>
                  <a:cubicBezTo>
                    <a:pt x="85" y="27"/>
                    <a:pt x="84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lose/>
                  <a:moveTo>
                    <a:pt x="263" y="174"/>
                  </a:moveTo>
                  <a:cubicBezTo>
                    <a:pt x="263" y="173"/>
                    <a:pt x="261" y="172"/>
                    <a:pt x="262" y="170"/>
                  </a:cubicBezTo>
                  <a:cubicBezTo>
                    <a:pt x="261" y="170"/>
                    <a:pt x="261" y="169"/>
                    <a:pt x="260" y="168"/>
                  </a:cubicBezTo>
                  <a:cubicBezTo>
                    <a:pt x="259" y="168"/>
                    <a:pt x="259" y="168"/>
                    <a:pt x="258" y="168"/>
                  </a:cubicBezTo>
                  <a:cubicBezTo>
                    <a:pt x="258" y="168"/>
                    <a:pt x="258" y="167"/>
                    <a:pt x="257" y="167"/>
                  </a:cubicBezTo>
                  <a:cubicBezTo>
                    <a:pt x="256" y="167"/>
                    <a:pt x="256" y="166"/>
                    <a:pt x="256" y="166"/>
                  </a:cubicBezTo>
                  <a:cubicBezTo>
                    <a:pt x="257" y="163"/>
                    <a:pt x="255" y="162"/>
                    <a:pt x="255" y="159"/>
                  </a:cubicBezTo>
                  <a:cubicBezTo>
                    <a:pt x="255" y="159"/>
                    <a:pt x="255" y="159"/>
                    <a:pt x="255" y="158"/>
                  </a:cubicBezTo>
                  <a:cubicBezTo>
                    <a:pt x="254" y="158"/>
                    <a:pt x="254" y="157"/>
                    <a:pt x="254" y="156"/>
                  </a:cubicBezTo>
                  <a:cubicBezTo>
                    <a:pt x="254" y="156"/>
                    <a:pt x="253" y="156"/>
                    <a:pt x="253" y="156"/>
                  </a:cubicBezTo>
                  <a:cubicBezTo>
                    <a:pt x="253" y="156"/>
                    <a:pt x="253" y="155"/>
                    <a:pt x="253" y="155"/>
                  </a:cubicBezTo>
                  <a:cubicBezTo>
                    <a:pt x="253" y="155"/>
                    <a:pt x="253" y="155"/>
                    <a:pt x="252" y="155"/>
                  </a:cubicBezTo>
                  <a:cubicBezTo>
                    <a:pt x="252" y="155"/>
                    <a:pt x="253" y="154"/>
                    <a:pt x="252" y="153"/>
                  </a:cubicBezTo>
                  <a:cubicBezTo>
                    <a:pt x="252" y="151"/>
                    <a:pt x="254" y="150"/>
                    <a:pt x="254" y="148"/>
                  </a:cubicBezTo>
                  <a:cubicBezTo>
                    <a:pt x="254" y="145"/>
                    <a:pt x="254" y="143"/>
                    <a:pt x="255" y="141"/>
                  </a:cubicBezTo>
                  <a:cubicBezTo>
                    <a:pt x="255" y="139"/>
                    <a:pt x="253" y="138"/>
                    <a:pt x="253" y="136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53" y="131"/>
                    <a:pt x="251" y="131"/>
                    <a:pt x="251" y="129"/>
                  </a:cubicBezTo>
                  <a:cubicBezTo>
                    <a:pt x="251" y="124"/>
                    <a:pt x="251" y="124"/>
                    <a:pt x="251" y="124"/>
                  </a:cubicBezTo>
                  <a:cubicBezTo>
                    <a:pt x="252" y="122"/>
                    <a:pt x="253" y="121"/>
                    <a:pt x="252" y="118"/>
                  </a:cubicBezTo>
                  <a:cubicBezTo>
                    <a:pt x="252" y="116"/>
                    <a:pt x="250" y="116"/>
                    <a:pt x="250" y="114"/>
                  </a:cubicBezTo>
                  <a:cubicBezTo>
                    <a:pt x="250" y="114"/>
                    <a:pt x="250" y="114"/>
                    <a:pt x="250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8" y="113"/>
                    <a:pt x="247" y="113"/>
                  </a:cubicBezTo>
                  <a:cubicBezTo>
                    <a:pt x="248" y="112"/>
                    <a:pt x="247" y="111"/>
                    <a:pt x="247" y="111"/>
                  </a:cubicBezTo>
                  <a:cubicBezTo>
                    <a:pt x="247" y="111"/>
                    <a:pt x="246" y="111"/>
                    <a:pt x="245" y="111"/>
                  </a:cubicBezTo>
                  <a:cubicBezTo>
                    <a:pt x="245" y="110"/>
                    <a:pt x="245" y="110"/>
                    <a:pt x="245" y="110"/>
                  </a:cubicBezTo>
                  <a:cubicBezTo>
                    <a:pt x="244" y="109"/>
                    <a:pt x="243" y="109"/>
                    <a:pt x="242" y="108"/>
                  </a:cubicBezTo>
                  <a:cubicBezTo>
                    <a:pt x="242" y="108"/>
                    <a:pt x="241" y="108"/>
                    <a:pt x="240" y="108"/>
                  </a:cubicBezTo>
                  <a:cubicBezTo>
                    <a:pt x="240" y="107"/>
                    <a:pt x="240" y="107"/>
                    <a:pt x="240" y="107"/>
                  </a:cubicBezTo>
                  <a:cubicBezTo>
                    <a:pt x="240" y="104"/>
                    <a:pt x="240" y="102"/>
                    <a:pt x="239" y="100"/>
                  </a:cubicBezTo>
                  <a:cubicBezTo>
                    <a:pt x="239" y="98"/>
                    <a:pt x="240" y="96"/>
                    <a:pt x="242" y="96"/>
                  </a:cubicBezTo>
                  <a:cubicBezTo>
                    <a:pt x="242" y="95"/>
                    <a:pt x="242" y="94"/>
                    <a:pt x="243" y="93"/>
                  </a:cubicBezTo>
                  <a:cubicBezTo>
                    <a:pt x="244" y="93"/>
                    <a:pt x="244" y="92"/>
                    <a:pt x="244" y="91"/>
                  </a:cubicBezTo>
                  <a:cubicBezTo>
                    <a:pt x="244" y="91"/>
                    <a:pt x="244" y="90"/>
                    <a:pt x="245" y="91"/>
                  </a:cubicBezTo>
                  <a:cubicBezTo>
                    <a:pt x="244" y="88"/>
                    <a:pt x="245" y="88"/>
                    <a:pt x="245" y="86"/>
                  </a:cubicBezTo>
                  <a:cubicBezTo>
                    <a:pt x="245" y="86"/>
                    <a:pt x="245" y="85"/>
                    <a:pt x="246" y="86"/>
                  </a:cubicBezTo>
                  <a:cubicBezTo>
                    <a:pt x="246" y="83"/>
                    <a:pt x="246" y="83"/>
                    <a:pt x="246" y="83"/>
                  </a:cubicBezTo>
                  <a:cubicBezTo>
                    <a:pt x="246" y="83"/>
                    <a:pt x="247" y="83"/>
                    <a:pt x="247" y="82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48" y="80"/>
                    <a:pt x="247" y="79"/>
                    <a:pt x="247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4"/>
                    <a:pt x="248" y="74"/>
                  </a:cubicBezTo>
                  <a:cubicBezTo>
                    <a:pt x="248" y="74"/>
                    <a:pt x="247" y="74"/>
                    <a:pt x="247" y="74"/>
                  </a:cubicBezTo>
                  <a:cubicBezTo>
                    <a:pt x="247" y="73"/>
                    <a:pt x="248" y="72"/>
                    <a:pt x="247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5" y="67"/>
                    <a:pt x="246" y="65"/>
                    <a:pt x="244" y="66"/>
                  </a:cubicBezTo>
                  <a:cubicBezTo>
                    <a:pt x="244" y="64"/>
                    <a:pt x="243" y="64"/>
                    <a:pt x="243" y="62"/>
                  </a:cubicBezTo>
                  <a:cubicBezTo>
                    <a:pt x="242" y="62"/>
                    <a:pt x="241" y="63"/>
                    <a:pt x="240" y="63"/>
                  </a:cubicBezTo>
                  <a:cubicBezTo>
                    <a:pt x="239" y="63"/>
                    <a:pt x="236" y="63"/>
                    <a:pt x="235" y="63"/>
                  </a:cubicBezTo>
                  <a:cubicBezTo>
                    <a:pt x="235" y="63"/>
                    <a:pt x="235" y="62"/>
                    <a:pt x="235" y="62"/>
                  </a:cubicBezTo>
                  <a:cubicBezTo>
                    <a:pt x="234" y="62"/>
                    <a:pt x="233" y="62"/>
                    <a:pt x="233" y="61"/>
                  </a:cubicBezTo>
                  <a:cubicBezTo>
                    <a:pt x="233" y="61"/>
                    <a:pt x="232" y="60"/>
                    <a:pt x="232" y="60"/>
                  </a:cubicBezTo>
                  <a:cubicBezTo>
                    <a:pt x="231" y="59"/>
                    <a:pt x="231" y="59"/>
                    <a:pt x="230" y="58"/>
                  </a:cubicBezTo>
                  <a:cubicBezTo>
                    <a:pt x="229" y="56"/>
                    <a:pt x="232" y="57"/>
                    <a:pt x="231" y="55"/>
                  </a:cubicBezTo>
                  <a:cubicBezTo>
                    <a:pt x="231" y="53"/>
                    <a:pt x="229" y="53"/>
                    <a:pt x="228" y="52"/>
                  </a:cubicBezTo>
                  <a:cubicBezTo>
                    <a:pt x="228" y="51"/>
                    <a:pt x="228" y="51"/>
                    <a:pt x="227" y="51"/>
                  </a:cubicBezTo>
                  <a:cubicBezTo>
                    <a:pt x="227" y="46"/>
                    <a:pt x="227" y="46"/>
                    <a:pt x="227" y="46"/>
                  </a:cubicBezTo>
                  <a:cubicBezTo>
                    <a:pt x="225" y="46"/>
                    <a:pt x="225" y="46"/>
                    <a:pt x="223" y="46"/>
                  </a:cubicBezTo>
                  <a:cubicBezTo>
                    <a:pt x="223" y="47"/>
                    <a:pt x="222" y="47"/>
                    <a:pt x="221" y="47"/>
                  </a:cubicBezTo>
                  <a:cubicBezTo>
                    <a:pt x="221" y="48"/>
                    <a:pt x="220" y="48"/>
                    <a:pt x="220" y="48"/>
                  </a:cubicBezTo>
                  <a:cubicBezTo>
                    <a:pt x="220" y="48"/>
                    <a:pt x="219" y="48"/>
                    <a:pt x="219" y="48"/>
                  </a:cubicBezTo>
                  <a:cubicBezTo>
                    <a:pt x="219" y="47"/>
                    <a:pt x="219" y="46"/>
                    <a:pt x="219" y="46"/>
                  </a:cubicBezTo>
                  <a:cubicBezTo>
                    <a:pt x="219" y="46"/>
                    <a:pt x="218" y="46"/>
                    <a:pt x="217" y="45"/>
                  </a:cubicBezTo>
                  <a:cubicBezTo>
                    <a:pt x="217" y="45"/>
                    <a:pt x="218" y="44"/>
                    <a:pt x="217" y="44"/>
                  </a:cubicBezTo>
                  <a:cubicBezTo>
                    <a:pt x="217" y="44"/>
                    <a:pt x="217" y="44"/>
                    <a:pt x="217" y="44"/>
                  </a:cubicBezTo>
                  <a:cubicBezTo>
                    <a:pt x="217" y="44"/>
                    <a:pt x="217" y="43"/>
                    <a:pt x="217" y="43"/>
                  </a:cubicBezTo>
                  <a:cubicBezTo>
                    <a:pt x="216" y="43"/>
                    <a:pt x="216" y="43"/>
                    <a:pt x="216" y="42"/>
                  </a:cubicBezTo>
                  <a:cubicBezTo>
                    <a:pt x="214" y="41"/>
                    <a:pt x="212" y="40"/>
                    <a:pt x="210" y="39"/>
                  </a:cubicBezTo>
                  <a:cubicBezTo>
                    <a:pt x="210" y="39"/>
                    <a:pt x="210" y="38"/>
                    <a:pt x="210" y="38"/>
                  </a:cubicBezTo>
                  <a:cubicBezTo>
                    <a:pt x="210" y="37"/>
                    <a:pt x="210" y="36"/>
                    <a:pt x="209" y="35"/>
                  </a:cubicBezTo>
                  <a:cubicBezTo>
                    <a:pt x="209" y="34"/>
                    <a:pt x="207" y="34"/>
                    <a:pt x="207" y="32"/>
                  </a:cubicBezTo>
                  <a:cubicBezTo>
                    <a:pt x="206" y="32"/>
                    <a:pt x="205" y="33"/>
                    <a:pt x="204" y="34"/>
                  </a:cubicBezTo>
                  <a:cubicBezTo>
                    <a:pt x="203" y="34"/>
                    <a:pt x="203" y="35"/>
                    <a:pt x="202" y="35"/>
                  </a:cubicBezTo>
                  <a:cubicBezTo>
                    <a:pt x="201" y="35"/>
                    <a:pt x="201" y="36"/>
                    <a:pt x="201" y="36"/>
                  </a:cubicBezTo>
                  <a:cubicBezTo>
                    <a:pt x="200" y="36"/>
                    <a:pt x="200" y="35"/>
                    <a:pt x="200" y="35"/>
                  </a:cubicBezTo>
                  <a:cubicBezTo>
                    <a:pt x="199" y="35"/>
                    <a:pt x="199" y="33"/>
                    <a:pt x="197" y="34"/>
                  </a:cubicBezTo>
                  <a:cubicBezTo>
                    <a:pt x="197" y="32"/>
                    <a:pt x="199" y="34"/>
                    <a:pt x="200" y="33"/>
                  </a:cubicBezTo>
                  <a:cubicBezTo>
                    <a:pt x="202" y="34"/>
                    <a:pt x="202" y="32"/>
                    <a:pt x="203" y="32"/>
                  </a:cubicBezTo>
                  <a:cubicBezTo>
                    <a:pt x="203" y="31"/>
                    <a:pt x="202" y="31"/>
                    <a:pt x="201" y="31"/>
                  </a:cubicBezTo>
                  <a:cubicBezTo>
                    <a:pt x="200" y="31"/>
                    <a:pt x="200" y="31"/>
                    <a:pt x="199" y="30"/>
                  </a:cubicBezTo>
                  <a:cubicBezTo>
                    <a:pt x="197" y="31"/>
                    <a:pt x="196" y="30"/>
                    <a:pt x="194" y="30"/>
                  </a:cubicBezTo>
                  <a:cubicBezTo>
                    <a:pt x="193" y="30"/>
                    <a:pt x="193" y="31"/>
                    <a:pt x="192" y="32"/>
                  </a:cubicBezTo>
                  <a:cubicBezTo>
                    <a:pt x="192" y="32"/>
                    <a:pt x="191" y="32"/>
                    <a:pt x="191" y="33"/>
                  </a:cubicBezTo>
                  <a:cubicBezTo>
                    <a:pt x="191" y="33"/>
                    <a:pt x="191" y="34"/>
                    <a:pt x="191" y="34"/>
                  </a:cubicBezTo>
                  <a:cubicBezTo>
                    <a:pt x="190" y="35"/>
                    <a:pt x="188" y="36"/>
                    <a:pt x="188" y="38"/>
                  </a:cubicBezTo>
                  <a:cubicBezTo>
                    <a:pt x="186" y="39"/>
                    <a:pt x="184" y="41"/>
                    <a:pt x="183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79" y="43"/>
                    <a:pt x="178" y="44"/>
                    <a:pt x="177" y="44"/>
                  </a:cubicBezTo>
                  <a:cubicBezTo>
                    <a:pt x="174" y="44"/>
                    <a:pt x="172" y="44"/>
                    <a:pt x="170" y="45"/>
                  </a:cubicBezTo>
                  <a:cubicBezTo>
                    <a:pt x="169" y="46"/>
                    <a:pt x="169" y="47"/>
                    <a:pt x="168" y="48"/>
                  </a:cubicBezTo>
                  <a:cubicBezTo>
                    <a:pt x="167" y="48"/>
                    <a:pt x="168" y="49"/>
                    <a:pt x="168" y="49"/>
                  </a:cubicBezTo>
                  <a:cubicBezTo>
                    <a:pt x="168" y="50"/>
                    <a:pt x="167" y="50"/>
                    <a:pt x="167" y="50"/>
                  </a:cubicBezTo>
                  <a:cubicBezTo>
                    <a:pt x="165" y="50"/>
                    <a:pt x="165" y="51"/>
                    <a:pt x="163" y="51"/>
                  </a:cubicBezTo>
                  <a:cubicBezTo>
                    <a:pt x="162" y="53"/>
                    <a:pt x="165" y="53"/>
                    <a:pt x="165" y="54"/>
                  </a:cubicBezTo>
                  <a:cubicBezTo>
                    <a:pt x="165" y="54"/>
                    <a:pt x="165" y="55"/>
                    <a:pt x="165" y="55"/>
                  </a:cubicBezTo>
                  <a:cubicBezTo>
                    <a:pt x="164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ubicBezTo>
                    <a:pt x="163" y="54"/>
                    <a:pt x="163" y="54"/>
                    <a:pt x="162" y="54"/>
                  </a:cubicBezTo>
                  <a:cubicBezTo>
                    <a:pt x="162" y="54"/>
                    <a:pt x="162" y="53"/>
                    <a:pt x="162" y="53"/>
                  </a:cubicBezTo>
                  <a:cubicBezTo>
                    <a:pt x="162" y="53"/>
                    <a:pt x="161" y="54"/>
                    <a:pt x="161" y="53"/>
                  </a:cubicBezTo>
                  <a:cubicBezTo>
                    <a:pt x="161" y="53"/>
                    <a:pt x="161" y="52"/>
                    <a:pt x="160" y="53"/>
                  </a:cubicBezTo>
                  <a:cubicBezTo>
                    <a:pt x="160" y="52"/>
                    <a:pt x="159" y="52"/>
                    <a:pt x="159" y="52"/>
                  </a:cubicBezTo>
                  <a:cubicBezTo>
                    <a:pt x="159" y="51"/>
                    <a:pt x="159" y="51"/>
                    <a:pt x="158" y="51"/>
                  </a:cubicBezTo>
                  <a:cubicBezTo>
                    <a:pt x="158" y="51"/>
                    <a:pt x="157" y="50"/>
                    <a:pt x="156" y="50"/>
                  </a:cubicBezTo>
                  <a:cubicBezTo>
                    <a:pt x="152" y="50"/>
                    <a:pt x="152" y="53"/>
                    <a:pt x="149" y="53"/>
                  </a:cubicBezTo>
                  <a:cubicBezTo>
                    <a:pt x="150" y="52"/>
                    <a:pt x="150" y="51"/>
                    <a:pt x="149" y="50"/>
                  </a:cubicBezTo>
                  <a:cubicBezTo>
                    <a:pt x="148" y="49"/>
                    <a:pt x="147" y="49"/>
                    <a:pt x="147" y="48"/>
                  </a:cubicBezTo>
                  <a:cubicBezTo>
                    <a:pt x="149" y="48"/>
                    <a:pt x="149" y="47"/>
                    <a:pt x="150" y="47"/>
                  </a:cubicBezTo>
                  <a:cubicBezTo>
                    <a:pt x="149" y="47"/>
                    <a:pt x="150" y="48"/>
                    <a:pt x="150" y="48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7"/>
                    <a:pt x="151" y="47"/>
                    <a:pt x="151" y="47"/>
                  </a:cubicBezTo>
                  <a:cubicBezTo>
                    <a:pt x="151" y="47"/>
                    <a:pt x="151" y="46"/>
                    <a:pt x="151" y="46"/>
                  </a:cubicBezTo>
                  <a:cubicBezTo>
                    <a:pt x="152" y="46"/>
                    <a:pt x="153" y="46"/>
                    <a:pt x="154" y="45"/>
                  </a:cubicBezTo>
                  <a:cubicBezTo>
                    <a:pt x="154" y="45"/>
                    <a:pt x="154" y="45"/>
                    <a:pt x="155" y="44"/>
                  </a:cubicBezTo>
                  <a:cubicBezTo>
                    <a:pt x="155" y="44"/>
                    <a:pt x="155" y="44"/>
                    <a:pt x="155" y="43"/>
                  </a:cubicBezTo>
                  <a:cubicBezTo>
                    <a:pt x="156" y="42"/>
                    <a:pt x="156" y="42"/>
                    <a:pt x="157" y="41"/>
                  </a:cubicBezTo>
                  <a:cubicBezTo>
                    <a:pt x="157" y="40"/>
                    <a:pt x="156" y="37"/>
                    <a:pt x="157" y="35"/>
                  </a:cubicBezTo>
                  <a:cubicBezTo>
                    <a:pt x="157" y="34"/>
                    <a:pt x="155" y="35"/>
                    <a:pt x="155" y="33"/>
                  </a:cubicBezTo>
                  <a:cubicBezTo>
                    <a:pt x="151" y="33"/>
                    <a:pt x="149" y="35"/>
                    <a:pt x="145" y="35"/>
                  </a:cubicBezTo>
                  <a:cubicBezTo>
                    <a:pt x="143" y="35"/>
                    <a:pt x="142" y="33"/>
                    <a:pt x="140" y="33"/>
                  </a:cubicBezTo>
                  <a:cubicBezTo>
                    <a:pt x="139" y="32"/>
                    <a:pt x="139" y="31"/>
                    <a:pt x="138" y="31"/>
                  </a:cubicBezTo>
                  <a:cubicBezTo>
                    <a:pt x="137" y="31"/>
                    <a:pt x="137" y="31"/>
                    <a:pt x="136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1"/>
                    <a:pt x="132" y="31"/>
                    <a:pt x="132" y="32"/>
                  </a:cubicBezTo>
                  <a:cubicBezTo>
                    <a:pt x="130" y="31"/>
                    <a:pt x="132" y="31"/>
                    <a:pt x="132" y="30"/>
                  </a:cubicBezTo>
                  <a:cubicBezTo>
                    <a:pt x="131" y="30"/>
                    <a:pt x="131" y="29"/>
                    <a:pt x="131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29"/>
                    <a:pt x="123" y="30"/>
                    <a:pt x="122" y="30"/>
                  </a:cubicBezTo>
                  <a:cubicBezTo>
                    <a:pt x="122" y="29"/>
                    <a:pt x="123" y="27"/>
                    <a:pt x="124" y="28"/>
                  </a:cubicBezTo>
                  <a:cubicBezTo>
                    <a:pt x="125" y="26"/>
                    <a:pt x="126" y="26"/>
                    <a:pt x="127" y="25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2"/>
                    <a:pt x="127" y="21"/>
                    <a:pt x="128" y="20"/>
                  </a:cubicBezTo>
                  <a:cubicBezTo>
                    <a:pt x="127" y="19"/>
                    <a:pt x="127" y="17"/>
                    <a:pt x="127" y="15"/>
                  </a:cubicBezTo>
                  <a:cubicBezTo>
                    <a:pt x="126" y="15"/>
                    <a:pt x="125" y="15"/>
                    <a:pt x="125" y="14"/>
                  </a:cubicBezTo>
                  <a:cubicBezTo>
                    <a:pt x="122" y="15"/>
                    <a:pt x="123" y="12"/>
                    <a:pt x="119" y="13"/>
                  </a:cubicBezTo>
                  <a:cubicBezTo>
                    <a:pt x="119" y="12"/>
                    <a:pt x="118" y="11"/>
                    <a:pt x="117" y="10"/>
                  </a:cubicBezTo>
                  <a:cubicBezTo>
                    <a:pt x="117" y="9"/>
                    <a:pt x="117" y="8"/>
                    <a:pt x="117" y="8"/>
                  </a:cubicBezTo>
                  <a:cubicBezTo>
                    <a:pt x="116" y="9"/>
                    <a:pt x="114" y="9"/>
                    <a:pt x="114" y="10"/>
                  </a:cubicBezTo>
                  <a:cubicBezTo>
                    <a:pt x="112" y="10"/>
                    <a:pt x="109" y="10"/>
                    <a:pt x="108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2" y="9"/>
                    <a:pt x="102" y="8"/>
                  </a:cubicBezTo>
                  <a:cubicBezTo>
                    <a:pt x="101" y="8"/>
                    <a:pt x="102" y="8"/>
                    <a:pt x="102" y="8"/>
                  </a:cubicBezTo>
                  <a:cubicBezTo>
                    <a:pt x="101" y="7"/>
                    <a:pt x="101" y="8"/>
                    <a:pt x="101" y="8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0" y="6"/>
                    <a:pt x="99" y="7"/>
                    <a:pt x="99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7"/>
                    <a:pt x="91" y="7"/>
                    <a:pt x="91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5"/>
                    <a:pt x="86" y="5"/>
                    <a:pt x="86" y="3"/>
                  </a:cubicBezTo>
                  <a:cubicBezTo>
                    <a:pt x="86" y="3"/>
                    <a:pt x="87" y="3"/>
                    <a:pt x="87" y="2"/>
                  </a:cubicBezTo>
                  <a:cubicBezTo>
                    <a:pt x="87" y="2"/>
                    <a:pt x="86" y="2"/>
                    <a:pt x="86" y="1"/>
                  </a:cubicBezTo>
                  <a:cubicBezTo>
                    <a:pt x="86" y="1"/>
                    <a:pt x="86" y="1"/>
                    <a:pt x="86" y="0"/>
                  </a:cubicBezTo>
                  <a:cubicBezTo>
                    <a:pt x="84" y="0"/>
                    <a:pt x="84" y="2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3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1" y="5"/>
                    <a:pt x="81" y="6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0"/>
                    <a:pt x="80" y="11"/>
                    <a:pt x="81" y="12"/>
                  </a:cubicBezTo>
                  <a:cubicBezTo>
                    <a:pt x="81" y="12"/>
                    <a:pt x="81" y="12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0" y="14"/>
                    <a:pt x="80" y="14"/>
                  </a:cubicBezTo>
                  <a:cubicBezTo>
                    <a:pt x="80" y="14"/>
                    <a:pt x="80" y="15"/>
                    <a:pt x="80" y="15"/>
                  </a:cubicBezTo>
                  <a:cubicBezTo>
                    <a:pt x="82" y="16"/>
                    <a:pt x="83" y="15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4" y="12"/>
                    <a:pt x="83" y="11"/>
                    <a:pt x="83" y="10"/>
                  </a:cubicBezTo>
                  <a:cubicBezTo>
                    <a:pt x="83" y="10"/>
                    <a:pt x="83" y="10"/>
                    <a:pt x="84" y="10"/>
                  </a:cubicBezTo>
                  <a:cubicBezTo>
                    <a:pt x="85" y="10"/>
                    <a:pt x="85" y="8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88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0" y="7"/>
                    <a:pt x="90" y="11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6"/>
                    <a:pt x="91" y="17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9" y="19"/>
                    <a:pt x="87" y="19"/>
                    <a:pt x="87" y="21"/>
                  </a:cubicBezTo>
                  <a:cubicBezTo>
                    <a:pt x="88" y="22"/>
                    <a:pt x="89" y="20"/>
                    <a:pt x="90" y="21"/>
                  </a:cubicBezTo>
                  <a:cubicBezTo>
                    <a:pt x="90" y="21"/>
                    <a:pt x="91" y="20"/>
                    <a:pt x="91" y="20"/>
                  </a:cubicBezTo>
                  <a:cubicBezTo>
                    <a:pt x="92" y="20"/>
                    <a:pt x="92" y="20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4" y="20"/>
                    <a:pt x="95" y="19"/>
                  </a:cubicBezTo>
                  <a:cubicBezTo>
                    <a:pt x="93" y="20"/>
                    <a:pt x="96" y="20"/>
                    <a:pt x="95" y="22"/>
                  </a:cubicBezTo>
                  <a:cubicBezTo>
                    <a:pt x="95" y="22"/>
                    <a:pt x="96" y="22"/>
                    <a:pt x="96" y="22"/>
                  </a:cubicBezTo>
                  <a:cubicBezTo>
                    <a:pt x="96" y="22"/>
                    <a:pt x="96" y="22"/>
                    <a:pt x="95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5"/>
                    <a:pt x="95" y="25"/>
                    <a:pt x="96" y="25"/>
                  </a:cubicBezTo>
                  <a:cubicBezTo>
                    <a:pt x="96" y="26"/>
                    <a:pt x="93" y="25"/>
                    <a:pt x="94" y="28"/>
                  </a:cubicBezTo>
                  <a:cubicBezTo>
                    <a:pt x="94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6" y="28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9" y="28"/>
                  </a:cubicBezTo>
                  <a:cubicBezTo>
                    <a:pt x="99" y="28"/>
                    <a:pt x="100" y="27"/>
                    <a:pt x="100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9"/>
                    <a:pt x="98" y="29"/>
                    <a:pt x="98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6" y="28"/>
                    <a:pt x="95" y="30"/>
                    <a:pt x="94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3" y="30"/>
                    <a:pt x="93" y="30"/>
                    <a:pt x="92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8" y="31"/>
                    <a:pt x="87" y="31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6" y="37"/>
                    <a:pt x="88" y="37"/>
                    <a:pt x="91" y="37"/>
                  </a:cubicBezTo>
                  <a:cubicBezTo>
                    <a:pt x="91" y="36"/>
                    <a:pt x="91" y="36"/>
                    <a:pt x="92" y="36"/>
                  </a:cubicBezTo>
                  <a:cubicBezTo>
                    <a:pt x="92" y="36"/>
                    <a:pt x="92" y="37"/>
                    <a:pt x="93" y="37"/>
                  </a:cubicBezTo>
                  <a:cubicBezTo>
                    <a:pt x="93" y="39"/>
                    <a:pt x="92" y="39"/>
                    <a:pt x="92" y="42"/>
                  </a:cubicBezTo>
                  <a:cubicBezTo>
                    <a:pt x="92" y="44"/>
                    <a:pt x="96" y="43"/>
                    <a:pt x="96" y="45"/>
                  </a:cubicBezTo>
                  <a:cubicBezTo>
                    <a:pt x="96" y="46"/>
                    <a:pt x="95" y="46"/>
                    <a:pt x="94" y="46"/>
                  </a:cubicBezTo>
                  <a:cubicBezTo>
                    <a:pt x="93" y="46"/>
                    <a:pt x="92" y="47"/>
                    <a:pt x="92" y="47"/>
                  </a:cubicBezTo>
                  <a:cubicBezTo>
                    <a:pt x="91" y="47"/>
                    <a:pt x="92" y="48"/>
                    <a:pt x="9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9"/>
                    <a:pt x="92" y="51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3"/>
                    <a:pt x="95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7" y="54"/>
                    <a:pt x="98" y="54"/>
                    <a:pt x="99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0" y="55"/>
                    <a:pt x="99" y="56"/>
                    <a:pt x="99" y="56"/>
                  </a:cubicBezTo>
                  <a:cubicBezTo>
                    <a:pt x="97" y="58"/>
                    <a:pt x="94" y="56"/>
                    <a:pt x="92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7" y="56"/>
                    <a:pt x="87" y="55"/>
                  </a:cubicBezTo>
                  <a:cubicBezTo>
                    <a:pt x="86" y="54"/>
                    <a:pt x="86" y="54"/>
                    <a:pt x="86" y="55"/>
                  </a:cubicBezTo>
                  <a:cubicBezTo>
                    <a:pt x="85" y="55"/>
                    <a:pt x="84" y="56"/>
                    <a:pt x="84" y="57"/>
                  </a:cubicBezTo>
                  <a:cubicBezTo>
                    <a:pt x="83" y="57"/>
                    <a:pt x="83" y="58"/>
                    <a:pt x="82" y="58"/>
                  </a:cubicBezTo>
                  <a:cubicBezTo>
                    <a:pt x="82" y="59"/>
                    <a:pt x="82" y="59"/>
                    <a:pt x="82" y="60"/>
                  </a:cubicBezTo>
                  <a:cubicBezTo>
                    <a:pt x="82" y="62"/>
                    <a:pt x="82" y="64"/>
                    <a:pt x="83" y="66"/>
                  </a:cubicBezTo>
                  <a:cubicBezTo>
                    <a:pt x="83" y="67"/>
                    <a:pt x="84" y="67"/>
                    <a:pt x="84" y="68"/>
                  </a:cubicBezTo>
                  <a:cubicBezTo>
                    <a:pt x="82" y="68"/>
                    <a:pt x="81" y="67"/>
                    <a:pt x="80" y="67"/>
                  </a:cubicBezTo>
                  <a:cubicBezTo>
                    <a:pt x="79" y="67"/>
                    <a:pt x="80" y="66"/>
                    <a:pt x="79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6" y="65"/>
                    <a:pt x="76" y="66"/>
                    <a:pt x="76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6" y="68"/>
                    <a:pt x="73" y="68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6" y="70"/>
                    <a:pt x="76" y="71"/>
                  </a:cubicBezTo>
                  <a:cubicBezTo>
                    <a:pt x="77" y="71"/>
                    <a:pt x="76" y="72"/>
                    <a:pt x="77" y="73"/>
                  </a:cubicBezTo>
                  <a:cubicBezTo>
                    <a:pt x="76" y="73"/>
                    <a:pt x="75" y="73"/>
                    <a:pt x="75" y="74"/>
                  </a:cubicBezTo>
                  <a:cubicBezTo>
                    <a:pt x="73" y="74"/>
                    <a:pt x="72" y="73"/>
                    <a:pt x="72" y="71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3"/>
                    <a:pt x="71" y="62"/>
                    <a:pt x="71" y="60"/>
                  </a:cubicBezTo>
                  <a:cubicBezTo>
                    <a:pt x="70" y="61"/>
                    <a:pt x="69" y="60"/>
                    <a:pt x="69" y="59"/>
                  </a:cubicBezTo>
                  <a:cubicBezTo>
                    <a:pt x="67" y="60"/>
                    <a:pt x="64" y="60"/>
                    <a:pt x="62" y="60"/>
                  </a:cubicBezTo>
                  <a:cubicBezTo>
                    <a:pt x="60" y="60"/>
                    <a:pt x="60" y="61"/>
                    <a:pt x="59" y="60"/>
                  </a:cubicBezTo>
                  <a:cubicBezTo>
                    <a:pt x="58" y="60"/>
                    <a:pt x="57" y="60"/>
                    <a:pt x="57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4" y="61"/>
                    <a:pt x="54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7" y="61"/>
                    <a:pt x="46" y="63"/>
                    <a:pt x="44" y="63"/>
                  </a:cubicBezTo>
                  <a:cubicBezTo>
                    <a:pt x="44" y="64"/>
                    <a:pt x="43" y="65"/>
                    <a:pt x="44" y="67"/>
                  </a:cubicBezTo>
                  <a:cubicBezTo>
                    <a:pt x="43" y="67"/>
                    <a:pt x="43" y="68"/>
                    <a:pt x="42" y="68"/>
                  </a:cubicBezTo>
                  <a:cubicBezTo>
                    <a:pt x="41" y="69"/>
                    <a:pt x="40" y="69"/>
                    <a:pt x="40" y="70"/>
                  </a:cubicBezTo>
                  <a:cubicBezTo>
                    <a:pt x="40" y="72"/>
                    <a:pt x="40" y="73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2" y="75"/>
                    <a:pt x="44" y="75"/>
                    <a:pt x="44" y="76"/>
                  </a:cubicBezTo>
                  <a:cubicBezTo>
                    <a:pt x="44" y="76"/>
                    <a:pt x="44" y="76"/>
                    <a:pt x="45" y="76"/>
                  </a:cubicBezTo>
                  <a:cubicBezTo>
                    <a:pt x="45" y="78"/>
                    <a:pt x="47" y="77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80"/>
                    <a:pt x="47" y="80"/>
                    <a:pt x="47" y="81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6" y="93"/>
                    <a:pt x="47" y="95"/>
                    <a:pt x="45" y="95"/>
                  </a:cubicBezTo>
                  <a:cubicBezTo>
                    <a:pt x="44" y="96"/>
                    <a:pt x="44" y="97"/>
                    <a:pt x="43" y="98"/>
                  </a:cubicBezTo>
                  <a:cubicBezTo>
                    <a:pt x="43" y="101"/>
                    <a:pt x="41" y="102"/>
                    <a:pt x="42" y="106"/>
                  </a:cubicBezTo>
                  <a:cubicBezTo>
                    <a:pt x="40" y="106"/>
                    <a:pt x="41" y="109"/>
                    <a:pt x="39" y="109"/>
                  </a:cubicBezTo>
                  <a:cubicBezTo>
                    <a:pt x="37" y="109"/>
                    <a:pt x="33" y="110"/>
                    <a:pt x="31" y="108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0" y="109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10"/>
                    <a:pt x="30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5"/>
                    <a:pt x="34" y="114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35" y="114"/>
                    <a:pt x="35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5"/>
                    <a:pt x="37" y="115"/>
                  </a:cubicBezTo>
                  <a:cubicBezTo>
                    <a:pt x="37" y="115"/>
                    <a:pt x="37" y="115"/>
                    <a:pt x="38" y="116"/>
                  </a:cubicBezTo>
                  <a:cubicBezTo>
                    <a:pt x="38" y="116"/>
                    <a:pt x="40" y="116"/>
                    <a:pt x="40" y="118"/>
                  </a:cubicBezTo>
                  <a:cubicBezTo>
                    <a:pt x="40" y="118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21"/>
                    <a:pt x="40" y="124"/>
                    <a:pt x="39" y="125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5"/>
                    <a:pt x="37" y="125"/>
                    <a:pt x="37" y="126"/>
                  </a:cubicBezTo>
                  <a:cubicBezTo>
                    <a:pt x="36" y="126"/>
                    <a:pt x="36" y="127"/>
                    <a:pt x="34" y="127"/>
                  </a:cubicBezTo>
                  <a:cubicBezTo>
                    <a:pt x="33" y="129"/>
                    <a:pt x="31" y="130"/>
                    <a:pt x="29" y="131"/>
                  </a:cubicBezTo>
                  <a:cubicBezTo>
                    <a:pt x="28" y="133"/>
                    <a:pt x="27" y="133"/>
                    <a:pt x="26" y="134"/>
                  </a:cubicBezTo>
                  <a:cubicBezTo>
                    <a:pt x="26" y="136"/>
                    <a:pt x="27" y="137"/>
                    <a:pt x="29" y="138"/>
                  </a:cubicBezTo>
                  <a:cubicBezTo>
                    <a:pt x="27" y="141"/>
                    <a:pt x="23" y="142"/>
                    <a:pt x="19" y="141"/>
                  </a:cubicBezTo>
                  <a:cubicBezTo>
                    <a:pt x="18" y="141"/>
                    <a:pt x="17" y="141"/>
                    <a:pt x="17" y="141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7" y="140"/>
                    <a:pt x="16" y="141"/>
                    <a:pt x="15" y="141"/>
                  </a:cubicBezTo>
                  <a:cubicBezTo>
                    <a:pt x="14" y="140"/>
                    <a:pt x="13" y="140"/>
                    <a:pt x="13" y="139"/>
                  </a:cubicBezTo>
                  <a:cubicBezTo>
                    <a:pt x="13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0" y="140"/>
                    <a:pt x="10" y="141"/>
                    <a:pt x="10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9" y="143"/>
                    <a:pt x="8" y="143"/>
                    <a:pt x="7" y="144"/>
                  </a:cubicBezTo>
                  <a:cubicBezTo>
                    <a:pt x="7" y="144"/>
                    <a:pt x="6" y="144"/>
                    <a:pt x="6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6" y="146"/>
                    <a:pt x="6" y="147"/>
                    <a:pt x="6" y="148"/>
                  </a:cubicBezTo>
                  <a:cubicBezTo>
                    <a:pt x="6" y="150"/>
                    <a:pt x="7" y="150"/>
                    <a:pt x="7" y="151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8" y="154"/>
                    <a:pt x="8" y="155"/>
                    <a:pt x="8" y="155"/>
                  </a:cubicBezTo>
                  <a:cubicBezTo>
                    <a:pt x="8" y="155"/>
                    <a:pt x="9" y="155"/>
                    <a:pt x="9" y="155"/>
                  </a:cubicBezTo>
                  <a:cubicBezTo>
                    <a:pt x="9" y="155"/>
                    <a:pt x="8" y="156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10" y="157"/>
                    <a:pt x="9" y="158"/>
                    <a:pt x="9" y="158"/>
                  </a:cubicBezTo>
                  <a:cubicBezTo>
                    <a:pt x="9" y="159"/>
                    <a:pt x="10" y="158"/>
                    <a:pt x="10" y="159"/>
                  </a:cubicBezTo>
                  <a:cubicBezTo>
                    <a:pt x="10" y="160"/>
                    <a:pt x="10" y="160"/>
                    <a:pt x="10" y="161"/>
                  </a:cubicBezTo>
                  <a:cubicBezTo>
                    <a:pt x="11" y="161"/>
                    <a:pt x="12" y="162"/>
                    <a:pt x="11" y="163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0" y="169"/>
                    <a:pt x="7" y="169"/>
                    <a:pt x="7" y="173"/>
                  </a:cubicBezTo>
                  <a:cubicBezTo>
                    <a:pt x="7" y="173"/>
                    <a:pt x="8" y="174"/>
                    <a:pt x="9" y="174"/>
                  </a:cubicBezTo>
                  <a:cubicBezTo>
                    <a:pt x="9" y="174"/>
                    <a:pt x="9" y="174"/>
                    <a:pt x="9" y="175"/>
                  </a:cubicBezTo>
                  <a:cubicBezTo>
                    <a:pt x="8" y="175"/>
                    <a:pt x="7" y="175"/>
                    <a:pt x="6" y="176"/>
                  </a:cubicBezTo>
                  <a:cubicBezTo>
                    <a:pt x="6" y="177"/>
                    <a:pt x="5" y="176"/>
                    <a:pt x="5" y="177"/>
                  </a:cubicBezTo>
                  <a:cubicBezTo>
                    <a:pt x="3" y="177"/>
                    <a:pt x="2" y="179"/>
                    <a:pt x="0" y="179"/>
                  </a:cubicBezTo>
                  <a:cubicBezTo>
                    <a:pt x="0" y="182"/>
                    <a:pt x="1" y="183"/>
                    <a:pt x="1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3" y="185"/>
                    <a:pt x="3" y="186"/>
                    <a:pt x="4" y="186"/>
                  </a:cubicBezTo>
                  <a:cubicBezTo>
                    <a:pt x="4" y="187"/>
                    <a:pt x="5" y="188"/>
                    <a:pt x="4" y="189"/>
                  </a:cubicBezTo>
                  <a:cubicBezTo>
                    <a:pt x="4" y="190"/>
                    <a:pt x="3" y="190"/>
                    <a:pt x="3" y="190"/>
                  </a:cubicBezTo>
                  <a:cubicBezTo>
                    <a:pt x="2" y="190"/>
                    <a:pt x="3" y="190"/>
                    <a:pt x="2" y="191"/>
                  </a:cubicBezTo>
                  <a:cubicBezTo>
                    <a:pt x="2" y="191"/>
                    <a:pt x="2" y="192"/>
                    <a:pt x="1" y="191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" y="193"/>
                    <a:pt x="2" y="193"/>
                    <a:pt x="3" y="194"/>
                  </a:cubicBezTo>
                  <a:cubicBezTo>
                    <a:pt x="3" y="194"/>
                    <a:pt x="4" y="194"/>
                    <a:pt x="4" y="194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5" y="195"/>
                    <a:pt x="6" y="195"/>
                    <a:pt x="6" y="196"/>
                  </a:cubicBezTo>
                  <a:cubicBezTo>
                    <a:pt x="6" y="196"/>
                    <a:pt x="7" y="196"/>
                    <a:pt x="6" y="196"/>
                  </a:cubicBezTo>
                  <a:cubicBezTo>
                    <a:pt x="6" y="200"/>
                    <a:pt x="8" y="200"/>
                    <a:pt x="9" y="202"/>
                  </a:cubicBezTo>
                  <a:cubicBezTo>
                    <a:pt x="9" y="204"/>
                    <a:pt x="7" y="203"/>
                    <a:pt x="7" y="205"/>
                  </a:cubicBezTo>
                  <a:cubicBezTo>
                    <a:pt x="7" y="206"/>
                    <a:pt x="9" y="206"/>
                    <a:pt x="9" y="206"/>
                  </a:cubicBezTo>
                  <a:cubicBezTo>
                    <a:pt x="9" y="208"/>
                    <a:pt x="11" y="207"/>
                    <a:pt x="11" y="209"/>
                  </a:cubicBezTo>
                  <a:cubicBezTo>
                    <a:pt x="11" y="211"/>
                    <a:pt x="10" y="211"/>
                    <a:pt x="10" y="214"/>
                  </a:cubicBezTo>
                  <a:cubicBezTo>
                    <a:pt x="11" y="214"/>
                    <a:pt x="12" y="214"/>
                    <a:pt x="11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8"/>
                    <a:pt x="10" y="218"/>
                    <a:pt x="8" y="219"/>
                  </a:cubicBezTo>
                  <a:cubicBezTo>
                    <a:pt x="8" y="221"/>
                    <a:pt x="6" y="220"/>
                    <a:pt x="6" y="221"/>
                  </a:cubicBezTo>
                  <a:cubicBezTo>
                    <a:pt x="5" y="222"/>
                    <a:pt x="4" y="222"/>
                    <a:pt x="4" y="223"/>
                  </a:cubicBezTo>
                  <a:cubicBezTo>
                    <a:pt x="4" y="223"/>
                    <a:pt x="3" y="224"/>
                    <a:pt x="3" y="224"/>
                  </a:cubicBezTo>
                  <a:cubicBezTo>
                    <a:pt x="2" y="224"/>
                    <a:pt x="2" y="224"/>
                    <a:pt x="2" y="224"/>
                  </a:cubicBezTo>
                  <a:cubicBezTo>
                    <a:pt x="2" y="224"/>
                    <a:pt x="2" y="226"/>
                    <a:pt x="1" y="226"/>
                  </a:cubicBezTo>
                  <a:cubicBezTo>
                    <a:pt x="1" y="227"/>
                    <a:pt x="3" y="228"/>
                    <a:pt x="2" y="230"/>
                  </a:cubicBezTo>
                  <a:cubicBezTo>
                    <a:pt x="4" y="230"/>
                    <a:pt x="4" y="232"/>
                    <a:pt x="4" y="234"/>
                  </a:cubicBezTo>
                  <a:cubicBezTo>
                    <a:pt x="5" y="234"/>
                    <a:pt x="4" y="236"/>
                    <a:pt x="5" y="236"/>
                  </a:cubicBezTo>
                  <a:cubicBezTo>
                    <a:pt x="5" y="237"/>
                    <a:pt x="6" y="236"/>
                    <a:pt x="6" y="236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7" y="237"/>
                    <a:pt x="6" y="238"/>
                    <a:pt x="6" y="239"/>
                  </a:cubicBezTo>
                  <a:cubicBezTo>
                    <a:pt x="7" y="239"/>
                    <a:pt x="7" y="239"/>
                    <a:pt x="8" y="239"/>
                  </a:cubicBezTo>
                  <a:cubicBezTo>
                    <a:pt x="8" y="239"/>
                    <a:pt x="9" y="239"/>
                    <a:pt x="9" y="240"/>
                  </a:cubicBezTo>
                  <a:cubicBezTo>
                    <a:pt x="9" y="240"/>
                    <a:pt x="9" y="240"/>
                    <a:pt x="9" y="241"/>
                  </a:cubicBezTo>
                  <a:cubicBezTo>
                    <a:pt x="11" y="240"/>
                    <a:pt x="11" y="242"/>
                    <a:pt x="11" y="244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1" y="246"/>
                    <a:pt x="9" y="245"/>
                    <a:pt x="9" y="247"/>
                  </a:cubicBezTo>
                  <a:cubicBezTo>
                    <a:pt x="10" y="249"/>
                    <a:pt x="7" y="248"/>
                    <a:pt x="8" y="250"/>
                  </a:cubicBezTo>
                  <a:cubicBezTo>
                    <a:pt x="7" y="251"/>
                    <a:pt x="5" y="251"/>
                    <a:pt x="6" y="254"/>
                  </a:cubicBezTo>
                  <a:cubicBezTo>
                    <a:pt x="6" y="254"/>
                    <a:pt x="5" y="254"/>
                    <a:pt x="5" y="254"/>
                  </a:cubicBezTo>
                  <a:cubicBezTo>
                    <a:pt x="5" y="256"/>
                    <a:pt x="7" y="257"/>
                    <a:pt x="7" y="259"/>
                  </a:cubicBezTo>
                  <a:cubicBezTo>
                    <a:pt x="7" y="260"/>
                    <a:pt x="9" y="260"/>
                    <a:pt x="9" y="261"/>
                  </a:cubicBezTo>
                  <a:cubicBezTo>
                    <a:pt x="11" y="262"/>
                    <a:pt x="10" y="264"/>
                    <a:pt x="11" y="264"/>
                  </a:cubicBezTo>
                  <a:cubicBezTo>
                    <a:pt x="11" y="266"/>
                    <a:pt x="13" y="266"/>
                    <a:pt x="12" y="268"/>
                  </a:cubicBezTo>
                  <a:cubicBezTo>
                    <a:pt x="13" y="270"/>
                    <a:pt x="16" y="271"/>
                    <a:pt x="18" y="272"/>
                  </a:cubicBezTo>
                  <a:cubicBezTo>
                    <a:pt x="20" y="272"/>
                    <a:pt x="21" y="271"/>
                    <a:pt x="24" y="271"/>
                  </a:cubicBezTo>
                  <a:cubicBezTo>
                    <a:pt x="23" y="274"/>
                    <a:pt x="25" y="274"/>
                    <a:pt x="25" y="275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29" y="275"/>
                    <a:pt x="30" y="276"/>
                    <a:pt x="33" y="276"/>
                  </a:cubicBezTo>
                  <a:cubicBezTo>
                    <a:pt x="34" y="276"/>
                    <a:pt x="36" y="275"/>
                    <a:pt x="37" y="274"/>
                  </a:cubicBezTo>
                  <a:cubicBezTo>
                    <a:pt x="37" y="274"/>
                    <a:pt x="38" y="275"/>
                    <a:pt x="39" y="275"/>
                  </a:cubicBezTo>
                  <a:cubicBezTo>
                    <a:pt x="39" y="275"/>
                    <a:pt x="39" y="275"/>
                    <a:pt x="39" y="276"/>
                  </a:cubicBezTo>
                  <a:cubicBezTo>
                    <a:pt x="39" y="276"/>
                    <a:pt x="40" y="276"/>
                    <a:pt x="40" y="276"/>
                  </a:cubicBezTo>
                  <a:cubicBezTo>
                    <a:pt x="40" y="276"/>
                    <a:pt x="40" y="276"/>
                    <a:pt x="40" y="276"/>
                  </a:cubicBezTo>
                  <a:cubicBezTo>
                    <a:pt x="40" y="277"/>
                    <a:pt x="41" y="276"/>
                    <a:pt x="42" y="276"/>
                  </a:cubicBezTo>
                  <a:cubicBezTo>
                    <a:pt x="42" y="277"/>
                    <a:pt x="41" y="277"/>
                    <a:pt x="42" y="277"/>
                  </a:cubicBezTo>
                  <a:cubicBezTo>
                    <a:pt x="43" y="277"/>
                    <a:pt x="43" y="277"/>
                    <a:pt x="43" y="277"/>
                  </a:cubicBezTo>
                  <a:cubicBezTo>
                    <a:pt x="44" y="277"/>
                    <a:pt x="44" y="276"/>
                    <a:pt x="46" y="276"/>
                  </a:cubicBezTo>
                  <a:cubicBezTo>
                    <a:pt x="46" y="277"/>
                    <a:pt x="46" y="277"/>
                    <a:pt x="47" y="277"/>
                  </a:cubicBezTo>
                  <a:cubicBezTo>
                    <a:pt x="48" y="277"/>
                    <a:pt x="48" y="278"/>
                    <a:pt x="49" y="278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54" y="278"/>
                    <a:pt x="54" y="279"/>
                    <a:pt x="54" y="279"/>
                  </a:cubicBezTo>
                  <a:cubicBezTo>
                    <a:pt x="54" y="279"/>
                    <a:pt x="54" y="280"/>
                    <a:pt x="54" y="280"/>
                  </a:cubicBezTo>
                  <a:cubicBezTo>
                    <a:pt x="57" y="280"/>
                    <a:pt x="57" y="281"/>
                    <a:pt x="59" y="281"/>
                  </a:cubicBezTo>
                  <a:cubicBezTo>
                    <a:pt x="59" y="282"/>
                    <a:pt x="60" y="281"/>
                    <a:pt x="60" y="282"/>
                  </a:cubicBezTo>
                  <a:cubicBezTo>
                    <a:pt x="61" y="282"/>
                    <a:pt x="61" y="283"/>
                    <a:pt x="62" y="283"/>
                  </a:cubicBezTo>
                  <a:cubicBezTo>
                    <a:pt x="62" y="286"/>
                    <a:pt x="59" y="285"/>
                    <a:pt x="59" y="288"/>
                  </a:cubicBezTo>
                  <a:cubicBezTo>
                    <a:pt x="58" y="288"/>
                    <a:pt x="58" y="290"/>
                    <a:pt x="57" y="292"/>
                  </a:cubicBezTo>
                  <a:cubicBezTo>
                    <a:pt x="56" y="292"/>
                    <a:pt x="57" y="292"/>
                    <a:pt x="57" y="292"/>
                  </a:cubicBezTo>
                  <a:cubicBezTo>
                    <a:pt x="56" y="292"/>
                    <a:pt x="56" y="292"/>
                    <a:pt x="56" y="292"/>
                  </a:cubicBezTo>
                  <a:cubicBezTo>
                    <a:pt x="56" y="292"/>
                    <a:pt x="56" y="293"/>
                    <a:pt x="56" y="293"/>
                  </a:cubicBezTo>
                  <a:cubicBezTo>
                    <a:pt x="56" y="293"/>
                    <a:pt x="55" y="293"/>
                    <a:pt x="55" y="293"/>
                  </a:cubicBezTo>
                  <a:cubicBezTo>
                    <a:pt x="55" y="293"/>
                    <a:pt x="55" y="294"/>
                    <a:pt x="55" y="294"/>
                  </a:cubicBezTo>
                  <a:cubicBezTo>
                    <a:pt x="55" y="294"/>
                    <a:pt x="54" y="294"/>
                    <a:pt x="54" y="294"/>
                  </a:cubicBezTo>
                  <a:cubicBezTo>
                    <a:pt x="54" y="294"/>
                    <a:pt x="54" y="295"/>
                    <a:pt x="54" y="295"/>
                  </a:cubicBezTo>
                  <a:cubicBezTo>
                    <a:pt x="54" y="296"/>
                    <a:pt x="53" y="296"/>
                    <a:pt x="52" y="297"/>
                  </a:cubicBezTo>
                  <a:cubicBezTo>
                    <a:pt x="52" y="297"/>
                    <a:pt x="52" y="297"/>
                    <a:pt x="52" y="297"/>
                  </a:cubicBezTo>
                  <a:cubicBezTo>
                    <a:pt x="52" y="297"/>
                    <a:pt x="52" y="297"/>
                    <a:pt x="52" y="297"/>
                  </a:cubicBezTo>
                  <a:cubicBezTo>
                    <a:pt x="51" y="298"/>
                    <a:pt x="51" y="298"/>
                    <a:pt x="51" y="299"/>
                  </a:cubicBezTo>
                  <a:cubicBezTo>
                    <a:pt x="51" y="299"/>
                    <a:pt x="50" y="299"/>
                    <a:pt x="50" y="299"/>
                  </a:cubicBezTo>
                  <a:cubicBezTo>
                    <a:pt x="50" y="299"/>
                    <a:pt x="50" y="300"/>
                    <a:pt x="50" y="300"/>
                  </a:cubicBezTo>
                  <a:cubicBezTo>
                    <a:pt x="50" y="300"/>
                    <a:pt x="49" y="300"/>
                    <a:pt x="49" y="300"/>
                  </a:cubicBezTo>
                  <a:cubicBezTo>
                    <a:pt x="49" y="300"/>
                    <a:pt x="49" y="301"/>
                    <a:pt x="49" y="301"/>
                  </a:cubicBezTo>
                  <a:cubicBezTo>
                    <a:pt x="49" y="301"/>
                    <a:pt x="49" y="301"/>
                    <a:pt x="49" y="301"/>
                  </a:cubicBezTo>
                  <a:cubicBezTo>
                    <a:pt x="48" y="301"/>
                    <a:pt x="49" y="302"/>
                    <a:pt x="48" y="302"/>
                  </a:cubicBezTo>
                  <a:cubicBezTo>
                    <a:pt x="48" y="307"/>
                    <a:pt x="47" y="310"/>
                    <a:pt x="47" y="314"/>
                  </a:cubicBezTo>
                  <a:cubicBezTo>
                    <a:pt x="45" y="313"/>
                    <a:pt x="46" y="316"/>
                    <a:pt x="44" y="316"/>
                  </a:cubicBezTo>
                  <a:cubicBezTo>
                    <a:pt x="44" y="317"/>
                    <a:pt x="43" y="317"/>
                    <a:pt x="43" y="317"/>
                  </a:cubicBezTo>
                  <a:cubicBezTo>
                    <a:pt x="43" y="317"/>
                    <a:pt x="43" y="318"/>
                    <a:pt x="43" y="319"/>
                  </a:cubicBezTo>
                  <a:cubicBezTo>
                    <a:pt x="43" y="319"/>
                    <a:pt x="42" y="319"/>
                    <a:pt x="42" y="319"/>
                  </a:cubicBezTo>
                  <a:cubicBezTo>
                    <a:pt x="42" y="319"/>
                    <a:pt x="42" y="320"/>
                    <a:pt x="42" y="320"/>
                  </a:cubicBezTo>
                  <a:cubicBezTo>
                    <a:pt x="42" y="320"/>
                    <a:pt x="41" y="320"/>
                    <a:pt x="41" y="321"/>
                  </a:cubicBezTo>
                  <a:cubicBezTo>
                    <a:pt x="41" y="322"/>
                    <a:pt x="39" y="322"/>
                    <a:pt x="39" y="324"/>
                  </a:cubicBezTo>
                  <a:cubicBezTo>
                    <a:pt x="39" y="324"/>
                    <a:pt x="40" y="325"/>
                    <a:pt x="39" y="325"/>
                  </a:cubicBezTo>
                  <a:cubicBezTo>
                    <a:pt x="38" y="328"/>
                    <a:pt x="40" y="328"/>
                    <a:pt x="39" y="331"/>
                  </a:cubicBezTo>
                  <a:cubicBezTo>
                    <a:pt x="39" y="333"/>
                    <a:pt x="38" y="335"/>
                    <a:pt x="38" y="337"/>
                  </a:cubicBezTo>
                  <a:cubicBezTo>
                    <a:pt x="38" y="338"/>
                    <a:pt x="38" y="340"/>
                    <a:pt x="38" y="341"/>
                  </a:cubicBezTo>
                  <a:cubicBezTo>
                    <a:pt x="38" y="342"/>
                    <a:pt x="37" y="342"/>
                    <a:pt x="37" y="344"/>
                  </a:cubicBezTo>
                  <a:cubicBezTo>
                    <a:pt x="37" y="344"/>
                    <a:pt x="38" y="345"/>
                    <a:pt x="38" y="344"/>
                  </a:cubicBezTo>
                  <a:cubicBezTo>
                    <a:pt x="38" y="345"/>
                    <a:pt x="37" y="345"/>
                    <a:pt x="37" y="345"/>
                  </a:cubicBezTo>
                  <a:cubicBezTo>
                    <a:pt x="37" y="346"/>
                    <a:pt x="37" y="347"/>
                    <a:pt x="37" y="347"/>
                  </a:cubicBezTo>
                  <a:cubicBezTo>
                    <a:pt x="38" y="348"/>
                    <a:pt x="39" y="348"/>
                    <a:pt x="40" y="348"/>
                  </a:cubicBezTo>
                  <a:cubicBezTo>
                    <a:pt x="42" y="348"/>
                    <a:pt x="44" y="349"/>
                    <a:pt x="46" y="349"/>
                  </a:cubicBezTo>
                  <a:cubicBezTo>
                    <a:pt x="46" y="348"/>
                    <a:pt x="47" y="348"/>
                    <a:pt x="48" y="348"/>
                  </a:cubicBezTo>
                  <a:cubicBezTo>
                    <a:pt x="52" y="348"/>
                    <a:pt x="56" y="348"/>
                    <a:pt x="59" y="347"/>
                  </a:cubicBezTo>
                  <a:cubicBezTo>
                    <a:pt x="62" y="347"/>
                    <a:pt x="61" y="349"/>
                    <a:pt x="64" y="349"/>
                  </a:cubicBezTo>
                  <a:cubicBezTo>
                    <a:pt x="64" y="348"/>
                    <a:pt x="64" y="348"/>
                    <a:pt x="65" y="348"/>
                  </a:cubicBezTo>
                  <a:cubicBezTo>
                    <a:pt x="66" y="348"/>
                    <a:pt x="66" y="347"/>
                    <a:pt x="67" y="347"/>
                  </a:cubicBezTo>
                  <a:cubicBezTo>
                    <a:pt x="67" y="347"/>
                    <a:pt x="68" y="346"/>
                    <a:pt x="68" y="346"/>
                  </a:cubicBezTo>
                  <a:cubicBezTo>
                    <a:pt x="68" y="346"/>
                    <a:pt x="69" y="346"/>
                    <a:pt x="69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3"/>
                    <a:pt x="69" y="343"/>
                    <a:pt x="69" y="343"/>
                  </a:cubicBezTo>
                  <a:cubicBezTo>
                    <a:pt x="69" y="343"/>
                    <a:pt x="69" y="343"/>
                    <a:pt x="68" y="343"/>
                  </a:cubicBezTo>
                  <a:cubicBezTo>
                    <a:pt x="68" y="343"/>
                    <a:pt x="68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7" y="343"/>
                    <a:pt x="67" y="343"/>
                  </a:cubicBezTo>
                  <a:cubicBezTo>
                    <a:pt x="67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2"/>
                    <a:pt x="66" y="342"/>
                  </a:cubicBezTo>
                  <a:cubicBezTo>
                    <a:pt x="67" y="342"/>
                    <a:pt x="66" y="341"/>
                    <a:pt x="67" y="341"/>
                  </a:cubicBezTo>
                  <a:cubicBezTo>
                    <a:pt x="67" y="341"/>
                    <a:pt x="67" y="341"/>
                    <a:pt x="67" y="341"/>
                  </a:cubicBezTo>
                  <a:cubicBezTo>
                    <a:pt x="67" y="341"/>
                    <a:pt x="67" y="340"/>
                    <a:pt x="67" y="340"/>
                  </a:cubicBezTo>
                  <a:cubicBezTo>
                    <a:pt x="67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0" y="340"/>
                    <a:pt x="71" y="340"/>
                    <a:pt x="71" y="340"/>
                  </a:cubicBezTo>
                  <a:cubicBezTo>
                    <a:pt x="71" y="340"/>
                    <a:pt x="71" y="340"/>
                    <a:pt x="71" y="340"/>
                  </a:cubicBezTo>
                  <a:cubicBezTo>
                    <a:pt x="71" y="340"/>
                    <a:pt x="71" y="340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71" y="341"/>
                    <a:pt x="71" y="341"/>
                    <a:pt x="72" y="341"/>
                  </a:cubicBezTo>
                  <a:cubicBezTo>
                    <a:pt x="72" y="341"/>
                    <a:pt x="72" y="341"/>
                    <a:pt x="72" y="341"/>
                  </a:cubicBezTo>
                  <a:cubicBezTo>
                    <a:pt x="72" y="341"/>
                    <a:pt x="72" y="341"/>
                    <a:pt x="72" y="341"/>
                  </a:cubicBezTo>
                  <a:cubicBezTo>
                    <a:pt x="72" y="341"/>
                    <a:pt x="72" y="341"/>
                    <a:pt x="72" y="341"/>
                  </a:cubicBezTo>
                  <a:cubicBezTo>
                    <a:pt x="72" y="342"/>
                    <a:pt x="72" y="342"/>
                    <a:pt x="72" y="342"/>
                  </a:cubicBezTo>
                  <a:cubicBezTo>
                    <a:pt x="72" y="342"/>
                    <a:pt x="72" y="342"/>
                    <a:pt x="72" y="342"/>
                  </a:cubicBezTo>
                  <a:cubicBezTo>
                    <a:pt x="72" y="342"/>
                    <a:pt x="72" y="342"/>
                    <a:pt x="72" y="342"/>
                  </a:cubicBezTo>
                  <a:cubicBezTo>
                    <a:pt x="73" y="342"/>
                    <a:pt x="73" y="342"/>
                    <a:pt x="73" y="342"/>
                  </a:cubicBezTo>
                  <a:cubicBezTo>
                    <a:pt x="73" y="342"/>
                    <a:pt x="74" y="343"/>
                    <a:pt x="74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4" y="343"/>
                    <a:pt x="75" y="343"/>
                    <a:pt x="75" y="343"/>
                  </a:cubicBezTo>
                  <a:cubicBezTo>
                    <a:pt x="76" y="343"/>
                    <a:pt x="76" y="344"/>
                    <a:pt x="77" y="344"/>
                  </a:cubicBezTo>
                  <a:cubicBezTo>
                    <a:pt x="77" y="346"/>
                    <a:pt x="79" y="346"/>
                    <a:pt x="79" y="347"/>
                  </a:cubicBezTo>
                  <a:cubicBezTo>
                    <a:pt x="80" y="345"/>
                    <a:pt x="83" y="346"/>
                    <a:pt x="84" y="346"/>
                  </a:cubicBezTo>
                  <a:cubicBezTo>
                    <a:pt x="85" y="347"/>
                    <a:pt x="85" y="347"/>
                    <a:pt x="86" y="347"/>
                  </a:cubicBezTo>
                  <a:cubicBezTo>
                    <a:pt x="87" y="347"/>
                    <a:pt x="86" y="347"/>
                    <a:pt x="87" y="347"/>
                  </a:cubicBezTo>
                  <a:cubicBezTo>
                    <a:pt x="87" y="348"/>
                    <a:pt x="89" y="348"/>
                    <a:pt x="90" y="348"/>
                  </a:cubicBezTo>
                  <a:cubicBezTo>
                    <a:pt x="90" y="348"/>
                    <a:pt x="90" y="348"/>
                    <a:pt x="90" y="348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0" y="349"/>
                    <a:pt x="90" y="349"/>
                    <a:pt x="90" y="349"/>
                  </a:cubicBezTo>
                  <a:cubicBezTo>
                    <a:pt x="91" y="349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1" y="350"/>
                    <a:pt x="91" y="350"/>
                    <a:pt x="91" y="350"/>
                  </a:cubicBezTo>
                  <a:cubicBezTo>
                    <a:pt x="92" y="351"/>
                    <a:pt x="92" y="351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94" y="353"/>
                    <a:pt x="95" y="353"/>
                    <a:pt x="94" y="354"/>
                  </a:cubicBezTo>
                  <a:cubicBezTo>
                    <a:pt x="95" y="354"/>
                    <a:pt x="95" y="354"/>
                    <a:pt x="95" y="354"/>
                  </a:cubicBezTo>
                  <a:cubicBezTo>
                    <a:pt x="96" y="354"/>
                    <a:pt x="96" y="355"/>
                    <a:pt x="96" y="355"/>
                  </a:cubicBezTo>
                  <a:cubicBezTo>
                    <a:pt x="98" y="355"/>
                    <a:pt x="98" y="356"/>
                    <a:pt x="99" y="356"/>
                  </a:cubicBezTo>
                  <a:cubicBezTo>
                    <a:pt x="99" y="356"/>
                    <a:pt x="99" y="356"/>
                    <a:pt x="99" y="356"/>
                  </a:cubicBezTo>
                  <a:cubicBezTo>
                    <a:pt x="100" y="356"/>
                    <a:pt x="101" y="356"/>
                    <a:pt x="102" y="356"/>
                  </a:cubicBezTo>
                  <a:cubicBezTo>
                    <a:pt x="102" y="355"/>
                    <a:pt x="102" y="355"/>
                    <a:pt x="102" y="355"/>
                  </a:cubicBezTo>
                  <a:cubicBezTo>
                    <a:pt x="103" y="355"/>
                    <a:pt x="103" y="355"/>
                    <a:pt x="103" y="355"/>
                  </a:cubicBezTo>
                  <a:cubicBezTo>
                    <a:pt x="104" y="355"/>
                    <a:pt x="104" y="355"/>
                    <a:pt x="104" y="354"/>
                  </a:cubicBezTo>
                  <a:cubicBezTo>
                    <a:pt x="104" y="354"/>
                    <a:pt x="106" y="354"/>
                    <a:pt x="106" y="353"/>
                  </a:cubicBezTo>
                  <a:cubicBezTo>
                    <a:pt x="106" y="353"/>
                    <a:pt x="106" y="353"/>
                    <a:pt x="106" y="353"/>
                  </a:cubicBezTo>
                  <a:cubicBezTo>
                    <a:pt x="106" y="353"/>
                    <a:pt x="106" y="353"/>
                    <a:pt x="106" y="353"/>
                  </a:cubicBezTo>
                  <a:cubicBezTo>
                    <a:pt x="106" y="353"/>
                    <a:pt x="106" y="353"/>
                    <a:pt x="106" y="353"/>
                  </a:cubicBezTo>
                  <a:cubicBezTo>
                    <a:pt x="107" y="353"/>
                    <a:pt x="107" y="353"/>
                    <a:pt x="107" y="353"/>
                  </a:cubicBezTo>
                  <a:cubicBezTo>
                    <a:pt x="107" y="353"/>
                    <a:pt x="107" y="353"/>
                    <a:pt x="107" y="353"/>
                  </a:cubicBezTo>
                  <a:cubicBezTo>
                    <a:pt x="108" y="353"/>
                    <a:pt x="108" y="354"/>
                    <a:pt x="108" y="354"/>
                  </a:cubicBezTo>
                  <a:cubicBezTo>
                    <a:pt x="109" y="355"/>
                    <a:pt x="110" y="355"/>
                    <a:pt x="110" y="356"/>
                  </a:cubicBezTo>
                  <a:cubicBezTo>
                    <a:pt x="111" y="357"/>
                    <a:pt x="111" y="358"/>
                    <a:pt x="112" y="360"/>
                  </a:cubicBezTo>
                  <a:cubicBezTo>
                    <a:pt x="113" y="360"/>
                    <a:pt x="113" y="362"/>
                    <a:pt x="114" y="363"/>
                  </a:cubicBezTo>
                  <a:cubicBezTo>
                    <a:pt x="116" y="362"/>
                    <a:pt x="115" y="366"/>
                    <a:pt x="117" y="365"/>
                  </a:cubicBezTo>
                  <a:cubicBezTo>
                    <a:pt x="117" y="367"/>
                    <a:pt x="118" y="367"/>
                    <a:pt x="119" y="369"/>
                  </a:cubicBezTo>
                  <a:cubicBezTo>
                    <a:pt x="120" y="369"/>
                    <a:pt x="119" y="366"/>
                    <a:pt x="119" y="365"/>
                  </a:cubicBezTo>
                  <a:cubicBezTo>
                    <a:pt x="121" y="364"/>
                    <a:pt x="122" y="363"/>
                    <a:pt x="124" y="362"/>
                  </a:cubicBezTo>
                  <a:cubicBezTo>
                    <a:pt x="124" y="360"/>
                    <a:pt x="127" y="361"/>
                    <a:pt x="127" y="358"/>
                  </a:cubicBezTo>
                  <a:cubicBezTo>
                    <a:pt x="127" y="357"/>
                    <a:pt x="126" y="357"/>
                    <a:pt x="126" y="357"/>
                  </a:cubicBezTo>
                  <a:cubicBezTo>
                    <a:pt x="126" y="356"/>
                    <a:pt x="125" y="356"/>
                    <a:pt x="125" y="356"/>
                  </a:cubicBezTo>
                  <a:cubicBezTo>
                    <a:pt x="125" y="354"/>
                    <a:pt x="126" y="354"/>
                    <a:pt x="126" y="352"/>
                  </a:cubicBezTo>
                  <a:cubicBezTo>
                    <a:pt x="130" y="352"/>
                    <a:pt x="133" y="353"/>
                    <a:pt x="137" y="353"/>
                  </a:cubicBezTo>
                  <a:cubicBezTo>
                    <a:pt x="137" y="354"/>
                    <a:pt x="138" y="355"/>
                    <a:pt x="139" y="354"/>
                  </a:cubicBezTo>
                  <a:cubicBezTo>
                    <a:pt x="139" y="357"/>
                    <a:pt x="141" y="357"/>
                    <a:pt x="141" y="358"/>
                  </a:cubicBezTo>
                  <a:cubicBezTo>
                    <a:pt x="143" y="358"/>
                    <a:pt x="141" y="361"/>
                    <a:pt x="144" y="360"/>
                  </a:cubicBezTo>
                  <a:cubicBezTo>
                    <a:pt x="145" y="360"/>
                    <a:pt x="146" y="359"/>
                    <a:pt x="148" y="359"/>
                  </a:cubicBezTo>
                  <a:cubicBezTo>
                    <a:pt x="148" y="361"/>
                    <a:pt x="150" y="359"/>
                    <a:pt x="152" y="359"/>
                  </a:cubicBezTo>
                  <a:cubicBezTo>
                    <a:pt x="153" y="359"/>
                    <a:pt x="153" y="359"/>
                    <a:pt x="154" y="359"/>
                  </a:cubicBezTo>
                  <a:cubicBezTo>
                    <a:pt x="154" y="357"/>
                    <a:pt x="156" y="358"/>
                    <a:pt x="157" y="357"/>
                  </a:cubicBezTo>
                  <a:cubicBezTo>
                    <a:pt x="157" y="357"/>
                    <a:pt x="157" y="356"/>
                    <a:pt x="157" y="356"/>
                  </a:cubicBezTo>
                  <a:cubicBezTo>
                    <a:pt x="158" y="356"/>
                    <a:pt x="159" y="356"/>
                    <a:pt x="159" y="355"/>
                  </a:cubicBezTo>
                  <a:cubicBezTo>
                    <a:pt x="162" y="355"/>
                    <a:pt x="164" y="353"/>
                    <a:pt x="166" y="352"/>
                  </a:cubicBezTo>
                  <a:cubicBezTo>
                    <a:pt x="170" y="352"/>
                    <a:pt x="175" y="351"/>
                    <a:pt x="180" y="352"/>
                  </a:cubicBezTo>
                  <a:cubicBezTo>
                    <a:pt x="181" y="350"/>
                    <a:pt x="181" y="347"/>
                    <a:pt x="183" y="347"/>
                  </a:cubicBezTo>
                  <a:cubicBezTo>
                    <a:pt x="183" y="347"/>
                    <a:pt x="183" y="347"/>
                    <a:pt x="183" y="347"/>
                  </a:cubicBezTo>
                  <a:cubicBezTo>
                    <a:pt x="183" y="348"/>
                    <a:pt x="184" y="347"/>
                    <a:pt x="184" y="347"/>
                  </a:cubicBezTo>
                  <a:cubicBezTo>
                    <a:pt x="185" y="347"/>
                    <a:pt x="185" y="347"/>
                    <a:pt x="185" y="348"/>
                  </a:cubicBezTo>
                  <a:cubicBezTo>
                    <a:pt x="186" y="349"/>
                    <a:pt x="188" y="348"/>
                    <a:pt x="189" y="348"/>
                  </a:cubicBezTo>
                  <a:cubicBezTo>
                    <a:pt x="189" y="349"/>
                    <a:pt x="190" y="349"/>
                    <a:pt x="190" y="349"/>
                  </a:cubicBezTo>
                  <a:cubicBezTo>
                    <a:pt x="191" y="349"/>
                    <a:pt x="191" y="349"/>
                    <a:pt x="191" y="349"/>
                  </a:cubicBezTo>
                  <a:cubicBezTo>
                    <a:pt x="192" y="349"/>
                    <a:pt x="192" y="347"/>
                    <a:pt x="194" y="348"/>
                  </a:cubicBezTo>
                  <a:cubicBezTo>
                    <a:pt x="196" y="349"/>
                    <a:pt x="196" y="347"/>
                    <a:pt x="198" y="347"/>
                  </a:cubicBezTo>
                  <a:cubicBezTo>
                    <a:pt x="198" y="348"/>
                    <a:pt x="200" y="348"/>
                    <a:pt x="201" y="348"/>
                  </a:cubicBezTo>
                  <a:cubicBezTo>
                    <a:pt x="201" y="350"/>
                    <a:pt x="201" y="351"/>
                    <a:pt x="202" y="352"/>
                  </a:cubicBezTo>
                  <a:cubicBezTo>
                    <a:pt x="202" y="352"/>
                    <a:pt x="203" y="353"/>
                    <a:pt x="202" y="354"/>
                  </a:cubicBezTo>
                  <a:cubicBezTo>
                    <a:pt x="203" y="354"/>
                    <a:pt x="203" y="354"/>
                    <a:pt x="203" y="354"/>
                  </a:cubicBezTo>
                  <a:cubicBezTo>
                    <a:pt x="204" y="355"/>
                    <a:pt x="205" y="354"/>
                    <a:pt x="205" y="355"/>
                  </a:cubicBezTo>
                  <a:cubicBezTo>
                    <a:pt x="205" y="355"/>
                    <a:pt x="205" y="356"/>
                    <a:pt x="205" y="357"/>
                  </a:cubicBezTo>
                  <a:cubicBezTo>
                    <a:pt x="207" y="357"/>
                    <a:pt x="207" y="357"/>
                    <a:pt x="207" y="357"/>
                  </a:cubicBezTo>
                  <a:cubicBezTo>
                    <a:pt x="207" y="350"/>
                    <a:pt x="207" y="350"/>
                    <a:pt x="207" y="350"/>
                  </a:cubicBezTo>
                  <a:cubicBezTo>
                    <a:pt x="207" y="350"/>
                    <a:pt x="207" y="349"/>
                    <a:pt x="207" y="348"/>
                  </a:cubicBezTo>
                  <a:cubicBezTo>
                    <a:pt x="205" y="348"/>
                    <a:pt x="206" y="346"/>
                    <a:pt x="205" y="346"/>
                  </a:cubicBezTo>
                  <a:cubicBezTo>
                    <a:pt x="205" y="344"/>
                    <a:pt x="203" y="344"/>
                    <a:pt x="203" y="342"/>
                  </a:cubicBezTo>
                  <a:cubicBezTo>
                    <a:pt x="204" y="342"/>
                    <a:pt x="204" y="341"/>
                    <a:pt x="205" y="341"/>
                  </a:cubicBezTo>
                  <a:cubicBezTo>
                    <a:pt x="205" y="338"/>
                    <a:pt x="205" y="338"/>
                    <a:pt x="205" y="338"/>
                  </a:cubicBezTo>
                  <a:cubicBezTo>
                    <a:pt x="205" y="337"/>
                    <a:pt x="204" y="337"/>
                    <a:pt x="204" y="336"/>
                  </a:cubicBezTo>
                  <a:cubicBezTo>
                    <a:pt x="204" y="335"/>
                    <a:pt x="203" y="335"/>
                    <a:pt x="202" y="334"/>
                  </a:cubicBezTo>
                  <a:cubicBezTo>
                    <a:pt x="202" y="333"/>
                    <a:pt x="203" y="333"/>
                    <a:pt x="203" y="333"/>
                  </a:cubicBezTo>
                  <a:cubicBezTo>
                    <a:pt x="203" y="332"/>
                    <a:pt x="203" y="332"/>
                    <a:pt x="202" y="332"/>
                  </a:cubicBezTo>
                  <a:cubicBezTo>
                    <a:pt x="200" y="330"/>
                    <a:pt x="203" y="328"/>
                    <a:pt x="202" y="327"/>
                  </a:cubicBezTo>
                  <a:cubicBezTo>
                    <a:pt x="203" y="327"/>
                    <a:pt x="203" y="326"/>
                    <a:pt x="204" y="326"/>
                  </a:cubicBezTo>
                  <a:cubicBezTo>
                    <a:pt x="204" y="325"/>
                    <a:pt x="205" y="325"/>
                    <a:pt x="205" y="324"/>
                  </a:cubicBezTo>
                  <a:cubicBezTo>
                    <a:pt x="207" y="324"/>
                    <a:pt x="208" y="324"/>
                    <a:pt x="209" y="322"/>
                  </a:cubicBezTo>
                  <a:cubicBezTo>
                    <a:pt x="211" y="322"/>
                    <a:pt x="211" y="321"/>
                    <a:pt x="212" y="321"/>
                  </a:cubicBezTo>
                  <a:cubicBezTo>
                    <a:pt x="215" y="321"/>
                    <a:pt x="215" y="319"/>
                    <a:pt x="217" y="319"/>
                  </a:cubicBezTo>
                  <a:cubicBezTo>
                    <a:pt x="217" y="319"/>
                    <a:pt x="217" y="319"/>
                    <a:pt x="217" y="318"/>
                  </a:cubicBezTo>
                  <a:cubicBezTo>
                    <a:pt x="218" y="318"/>
                    <a:pt x="218" y="317"/>
                    <a:pt x="219" y="317"/>
                  </a:cubicBezTo>
                  <a:cubicBezTo>
                    <a:pt x="219" y="315"/>
                    <a:pt x="221" y="315"/>
                    <a:pt x="221" y="313"/>
                  </a:cubicBezTo>
                  <a:cubicBezTo>
                    <a:pt x="221" y="313"/>
                    <a:pt x="221" y="312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1" y="312"/>
                    <a:pt x="221" y="311"/>
                    <a:pt x="221" y="311"/>
                  </a:cubicBezTo>
                  <a:cubicBezTo>
                    <a:pt x="221" y="311"/>
                    <a:pt x="221" y="310"/>
                    <a:pt x="221" y="310"/>
                  </a:cubicBezTo>
                  <a:cubicBezTo>
                    <a:pt x="221" y="310"/>
                    <a:pt x="221" y="310"/>
                    <a:pt x="221" y="310"/>
                  </a:cubicBezTo>
                  <a:cubicBezTo>
                    <a:pt x="221" y="310"/>
                    <a:pt x="221" y="310"/>
                    <a:pt x="221" y="310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21" y="309"/>
                    <a:pt x="221" y="309"/>
                    <a:pt x="221" y="309"/>
                  </a:cubicBezTo>
                  <a:cubicBezTo>
                    <a:pt x="221" y="308"/>
                    <a:pt x="221" y="308"/>
                    <a:pt x="221" y="308"/>
                  </a:cubicBezTo>
                  <a:cubicBezTo>
                    <a:pt x="221" y="308"/>
                    <a:pt x="221" y="308"/>
                    <a:pt x="221" y="308"/>
                  </a:cubicBezTo>
                  <a:cubicBezTo>
                    <a:pt x="221" y="308"/>
                    <a:pt x="221" y="308"/>
                    <a:pt x="221" y="308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5" y="307"/>
                    <a:pt x="225" y="307"/>
                    <a:pt x="225" y="308"/>
                  </a:cubicBezTo>
                  <a:cubicBezTo>
                    <a:pt x="226" y="308"/>
                    <a:pt x="226" y="308"/>
                    <a:pt x="226" y="308"/>
                  </a:cubicBezTo>
                  <a:cubicBezTo>
                    <a:pt x="227" y="308"/>
                    <a:pt x="227" y="309"/>
                    <a:pt x="228" y="309"/>
                  </a:cubicBezTo>
                  <a:cubicBezTo>
                    <a:pt x="228" y="309"/>
                    <a:pt x="229" y="309"/>
                    <a:pt x="229" y="309"/>
                  </a:cubicBezTo>
                  <a:cubicBezTo>
                    <a:pt x="229" y="309"/>
                    <a:pt x="229" y="309"/>
                    <a:pt x="230" y="309"/>
                  </a:cubicBezTo>
                  <a:cubicBezTo>
                    <a:pt x="230" y="309"/>
                    <a:pt x="230" y="309"/>
                    <a:pt x="230" y="309"/>
                  </a:cubicBezTo>
                  <a:cubicBezTo>
                    <a:pt x="230" y="309"/>
                    <a:pt x="231" y="308"/>
                    <a:pt x="231" y="308"/>
                  </a:cubicBezTo>
                  <a:cubicBezTo>
                    <a:pt x="231" y="308"/>
                    <a:pt x="231" y="308"/>
                    <a:pt x="231" y="308"/>
                  </a:cubicBezTo>
                  <a:cubicBezTo>
                    <a:pt x="231" y="307"/>
                    <a:pt x="231" y="307"/>
                    <a:pt x="231" y="307"/>
                  </a:cubicBezTo>
                  <a:cubicBezTo>
                    <a:pt x="231" y="307"/>
                    <a:pt x="232" y="307"/>
                    <a:pt x="232" y="307"/>
                  </a:cubicBezTo>
                  <a:cubicBezTo>
                    <a:pt x="232" y="307"/>
                    <a:pt x="232" y="307"/>
                    <a:pt x="232" y="307"/>
                  </a:cubicBezTo>
                  <a:cubicBezTo>
                    <a:pt x="232" y="306"/>
                    <a:pt x="232" y="306"/>
                    <a:pt x="232" y="306"/>
                  </a:cubicBezTo>
                  <a:cubicBezTo>
                    <a:pt x="232" y="306"/>
                    <a:pt x="232" y="306"/>
                    <a:pt x="232" y="306"/>
                  </a:cubicBezTo>
                  <a:cubicBezTo>
                    <a:pt x="232" y="306"/>
                    <a:pt x="232" y="306"/>
                    <a:pt x="232" y="306"/>
                  </a:cubicBezTo>
                  <a:cubicBezTo>
                    <a:pt x="232" y="303"/>
                    <a:pt x="234" y="303"/>
                    <a:pt x="233" y="301"/>
                  </a:cubicBezTo>
                  <a:cubicBezTo>
                    <a:pt x="233" y="300"/>
                    <a:pt x="233" y="300"/>
                    <a:pt x="233" y="300"/>
                  </a:cubicBezTo>
                  <a:cubicBezTo>
                    <a:pt x="231" y="300"/>
                    <a:pt x="231" y="297"/>
                    <a:pt x="231" y="294"/>
                  </a:cubicBezTo>
                  <a:cubicBezTo>
                    <a:pt x="230" y="293"/>
                    <a:pt x="228" y="293"/>
                    <a:pt x="229" y="291"/>
                  </a:cubicBezTo>
                  <a:cubicBezTo>
                    <a:pt x="227" y="291"/>
                    <a:pt x="226" y="289"/>
                    <a:pt x="225" y="288"/>
                  </a:cubicBezTo>
                  <a:cubicBezTo>
                    <a:pt x="225" y="288"/>
                    <a:pt x="224" y="288"/>
                    <a:pt x="225" y="287"/>
                  </a:cubicBezTo>
                  <a:cubicBezTo>
                    <a:pt x="224" y="287"/>
                    <a:pt x="224" y="287"/>
                    <a:pt x="224" y="287"/>
                  </a:cubicBezTo>
                  <a:cubicBezTo>
                    <a:pt x="221" y="287"/>
                    <a:pt x="221" y="287"/>
                    <a:pt x="221" y="287"/>
                  </a:cubicBezTo>
                  <a:cubicBezTo>
                    <a:pt x="220" y="285"/>
                    <a:pt x="218" y="283"/>
                    <a:pt x="217" y="281"/>
                  </a:cubicBezTo>
                  <a:cubicBezTo>
                    <a:pt x="214" y="281"/>
                    <a:pt x="214" y="281"/>
                    <a:pt x="214" y="281"/>
                  </a:cubicBezTo>
                  <a:cubicBezTo>
                    <a:pt x="214" y="280"/>
                    <a:pt x="213" y="280"/>
                    <a:pt x="212" y="279"/>
                  </a:cubicBezTo>
                  <a:cubicBezTo>
                    <a:pt x="212" y="279"/>
                    <a:pt x="213" y="278"/>
                    <a:pt x="212" y="278"/>
                  </a:cubicBezTo>
                  <a:cubicBezTo>
                    <a:pt x="212" y="278"/>
                    <a:pt x="211" y="278"/>
                    <a:pt x="211" y="277"/>
                  </a:cubicBezTo>
                  <a:cubicBezTo>
                    <a:pt x="211" y="277"/>
                    <a:pt x="211" y="276"/>
                    <a:pt x="211" y="276"/>
                  </a:cubicBezTo>
                  <a:cubicBezTo>
                    <a:pt x="211" y="276"/>
                    <a:pt x="210" y="276"/>
                    <a:pt x="210" y="276"/>
                  </a:cubicBezTo>
                  <a:cubicBezTo>
                    <a:pt x="209" y="274"/>
                    <a:pt x="209" y="273"/>
                    <a:pt x="208" y="273"/>
                  </a:cubicBezTo>
                  <a:cubicBezTo>
                    <a:pt x="208" y="271"/>
                    <a:pt x="206" y="272"/>
                    <a:pt x="206" y="270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199" y="268"/>
                    <a:pt x="199" y="264"/>
                    <a:pt x="197" y="263"/>
                  </a:cubicBezTo>
                  <a:cubicBezTo>
                    <a:pt x="197" y="261"/>
                    <a:pt x="196" y="261"/>
                    <a:pt x="195" y="260"/>
                  </a:cubicBezTo>
                  <a:cubicBezTo>
                    <a:pt x="195" y="260"/>
                    <a:pt x="195" y="259"/>
                    <a:pt x="195" y="259"/>
                  </a:cubicBezTo>
                  <a:cubicBezTo>
                    <a:pt x="195" y="259"/>
                    <a:pt x="195" y="259"/>
                    <a:pt x="195" y="259"/>
                  </a:cubicBezTo>
                  <a:cubicBezTo>
                    <a:pt x="194" y="258"/>
                    <a:pt x="195" y="258"/>
                    <a:pt x="195" y="258"/>
                  </a:cubicBezTo>
                  <a:cubicBezTo>
                    <a:pt x="194" y="258"/>
                    <a:pt x="194" y="258"/>
                    <a:pt x="194" y="258"/>
                  </a:cubicBezTo>
                  <a:cubicBezTo>
                    <a:pt x="194" y="258"/>
                    <a:pt x="194" y="257"/>
                    <a:pt x="194" y="257"/>
                  </a:cubicBezTo>
                  <a:cubicBezTo>
                    <a:pt x="193" y="256"/>
                    <a:pt x="193" y="256"/>
                    <a:pt x="193" y="254"/>
                  </a:cubicBezTo>
                  <a:cubicBezTo>
                    <a:pt x="192" y="254"/>
                    <a:pt x="191" y="253"/>
                    <a:pt x="191" y="252"/>
                  </a:cubicBezTo>
                  <a:cubicBezTo>
                    <a:pt x="189" y="252"/>
                    <a:pt x="188" y="252"/>
                    <a:pt x="188" y="250"/>
                  </a:cubicBezTo>
                  <a:cubicBezTo>
                    <a:pt x="188" y="248"/>
                    <a:pt x="189" y="247"/>
                    <a:pt x="190" y="246"/>
                  </a:cubicBezTo>
                  <a:cubicBezTo>
                    <a:pt x="190" y="245"/>
                    <a:pt x="191" y="245"/>
                    <a:pt x="191" y="244"/>
                  </a:cubicBezTo>
                  <a:cubicBezTo>
                    <a:pt x="192" y="244"/>
                    <a:pt x="192" y="243"/>
                    <a:pt x="192" y="242"/>
                  </a:cubicBezTo>
                  <a:cubicBezTo>
                    <a:pt x="190" y="243"/>
                    <a:pt x="191" y="240"/>
                    <a:pt x="189" y="240"/>
                  </a:cubicBezTo>
                  <a:cubicBezTo>
                    <a:pt x="188" y="239"/>
                    <a:pt x="187" y="238"/>
                    <a:pt x="187" y="236"/>
                  </a:cubicBezTo>
                  <a:cubicBezTo>
                    <a:pt x="185" y="236"/>
                    <a:pt x="184" y="235"/>
                    <a:pt x="183" y="234"/>
                  </a:cubicBezTo>
                  <a:cubicBezTo>
                    <a:pt x="183" y="234"/>
                    <a:pt x="183" y="234"/>
                    <a:pt x="183" y="233"/>
                  </a:cubicBezTo>
                  <a:cubicBezTo>
                    <a:pt x="183" y="233"/>
                    <a:pt x="182" y="233"/>
                    <a:pt x="182" y="233"/>
                  </a:cubicBezTo>
                  <a:cubicBezTo>
                    <a:pt x="181" y="231"/>
                    <a:pt x="180" y="227"/>
                    <a:pt x="179" y="225"/>
                  </a:cubicBezTo>
                  <a:cubicBezTo>
                    <a:pt x="180" y="225"/>
                    <a:pt x="179" y="223"/>
                    <a:pt x="180" y="222"/>
                  </a:cubicBezTo>
                  <a:cubicBezTo>
                    <a:pt x="180" y="222"/>
                    <a:pt x="180" y="223"/>
                    <a:pt x="180" y="224"/>
                  </a:cubicBezTo>
                  <a:cubicBezTo>
                    <a:pt x="182" y="223"/>
                    <a:pt x="182" y="225"/>
                    <a:pt x="184" y="224"/>
                  </a:cubicBezTo>
                  <a:cubicBezTo>
                    <a:pt x="184" y="226"/>
                    <a:pt x="184" y="226"/>
                    <a:pt x="185" y="226"/>
                  </a:cubicBezTo>
                  <a:cubicBezTo>
                    <a:pt x="185" y="228"/>
                    <a:pt x="186" y="229"/>
                    <a:pt x="187" y="229"/>
                  </a:cubicBezTo>
                  <a:cubicBezTo>
                    <a:pt x="187" y="227"/>
                    <a:pt x="188" y="227"/>
                    <a:pt x="189" y="226"/>
                  </a:cubicBezTo>
                  <a:cubicBezTo>
                    <a:pt x="189" y="225"/>
                    <a:pt x="189" y="224"/>
                    <a:pt x="190" y="224"/>
                  </a:cubicBezTo>
                  <a:cubicBezTo>
                    <a:pt x="190" y="224"/>
                    <a:pt x="190" y="224"/>
                    <a:pt x="190" y="223"/>
                  </a:cubicBezTo>
                  <a:cubicBezTo>
                    <a:pt x="190" y="223"/>
                    <a:pt x="190" y="223"/>
                    <a:pt x="190" y="223"/>
                  </a:cubicBezTo>
                  <a:cubicBezTo>
                    <a:pt x="191" y="223"/>
                    <a:pt x="190" y="221"/>
                    <a:pt x="192" y="221"/>
                  </a:cubicBezTo>
                  <a:cubicBezTo>
                    <a:pt x="193" y="221"/>
                    <a:pt x="193" y="221"/>
                    <a:pt x="193" y="221"/>
                  </a:cubicBezTo>
                  <a:cubicBezTo>
                    <a:pt x="193" y="221"/>
                    <a:pt x="193" y="221"/>
                    <a:pt x="193" y="221"/>
                  </a:cubicBezTo>
                  <a:cubicBezTo>
                    <a:pt x="193" y="221"/>
                    <a:pt x="193" y="220"/>
                    <a:pt x="193" y="220"/>
                  </a:cubicBezTo>
                  <a:cubicBezTo>
                    <a:pt x="194" y="220"/>
                    <a:pt x="194" y="220"/>
                    <a:pt x="195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220"/>
                    <a:pt x="195" y="220"/>
                    <a:pt x="196" y="220"/>
                  </a:cubicBezTo>
                  <a:cubicBezTo>
                    <a:pt x="196" y="219"/>
                    <a:pt x="197" y="219"/>
                    <a:pt x="198" y="218"/>
                  </a:cubicBezTo>
                  <a:cubicBezTo>
                    <a:pt x="198" y="218"/>
                    <a:pt x="198" y="218"/>
                    <a:pt x="198" y="218"/>
                  </a:cubicBezTo>
                  <a:cubicBezTo>
                    <a:pt x="199" y="218"/>
                    <a:pt x="200" y="218"/>
                    <a:pt x="201" y="218"/>
                  </a:cubicBezTo>
                  <a:cubicBezTo>
                    <a:pt x="201" y="218"/>
                    <a:pt x="201" y="218"/>
                    <a:pt x="201" y="218"/>
                  </a:cubicBezTo>
                  <a:cubicBezTo>
                    <a:pt x="201" y="218"/>
                    <a:pt x="201" y="218"/>
                    <a:pt x="201" y="218"/>
                  </a:cubicBezTo>
                  <a:cubicBezTo>
                    <a:pt x="201" y="218"/>
                    <a:pt x="201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2" y="218"/>
                    <a:pt x="202" y="218"/>
                    <a:pt x="202" y="218"/>
                  </a:cubicBezTo>
                  <a:cubicBezTo>
                    <a:pt x="204" y="218"/>
                    <a:pt x="205" y="218"/>
                    <a:pt x="206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6"/>
                    <a:pt x="208" y="215"/>
                    <a:pt x="210" y="214"/>
                  </a:cubicBezTo>
                  <a:cubicBezTo>
                    <a:pt x="213" y="214"/>
                    <a:pt x="213" y="214"/>
                    <a:pt x="213" y="214"/>
                  </a:cubicBezTo>
                  <a:cubicBezTo>
                    <a:pt x="214" y="213"/>
                    <a:pt x="214" y="212"/>
                    <a:pt x="216" y="212"/>
                  </a:cubicBezTo>
                  <a:cubicBezTo>
                    <a:pt x="217" y="211"/>
                    <a:pt x="218" y="210"/>
                    <a:pt x="219" y="209"/>
                  </a:cubicBezTo>
                  <a:cubicBezTo>
                    <a:pt x="220" y="209"/>
                    <a:pt x="221" y="209"/>
                    <a:pt x="222" y="208"/>
                  </a:cubicBezTo>
                  <a:cubicBezTo>
                    <a:pt x="222" y="207"/>
                    <a:pt x="222" y="207"/>
                    <a:pt x="222" y="208"/>
                  </a:cubicBezTo>
                  <a:cubicBezTo>
                    <a:pt x="223" y="208"/>
                    <a:pt x="224" y="207"/>
                    <a:pt x="225" y="207"/>
                  </a:cubicBezTo>
                  <a:cubicBezTo>
                    <a:pt x="225" y="207"/>
                    <a:pt x="225" y="206"/>
                    <a:pt x="225" y="206"/>
                  </a:cubicBezTo>
                  <a:cubicBezTo>
                    <a:pt x="226" y="206"/>
                    <a:pt x="226" y="206"/>
                    <a:pt x="227" y="206"/>
                  </a:cubicBezTo>
                  <a:cubicBezTo>
                    <a:pt x="227" y="206"/>
                    <a:pt x="228" y="205"/>
                    <a:pt x="228" y="205"/>
                  </a:cubicBezTo>
                  <a:cubicBezTo>
                    <a:pt x="229" y="205"/>
                    <a:pt x="229" y="204"/>
                    <a:pt x="230" y="204"/>
                  </a:cubicBezTo>
                  <a:cubicBezTo>
                    <a:pt x="230" y="204"/>
                    <a:pt x="230" y="204"/>
                    <a:pt x="230" y="204"/>
                  </a:cubicBezTo>
                  <a:cubicBezTo>
                    <a:pt x="231" y="203"/>
                    <a:pt x="233" y="203"/>
                    <a:pt x="234" y="203"/>
                  </a:cubicBezTo>
                  <a:cubicBezTo>
                    <a:pt x="234" y="203"/>
                    <a:pt x="234" y="202"/>
                    <a:pt x="234" y="202"/>
                  </a:cubicBezTo>
                  <a:cubicBezTo>
                    <a:pt x="234" y="202"/>
                    <a:pt x="235" y="202"/>
                    <a:pt x="235" y="202"/>
                  </a:cubicBezTo>
                  <a:cubicBezTo>
                    <a:pt x="236" y="202"/>
                    <a:pt x="236" y="202"/>
                    <a:pt x="237" y="201"/>
                  </a:cubicBezTo>
                  <a:cubicBezTo>
                    <a:pt x="237" y="201"/>
                    <a:pt x="238" y="201"/>
                    <a:pt x="237" y="201"/>
                  </a:cubicBezTo>
                  <a:cubicBezTo>
                    <a:pt x="238" y="201"/>
                    <a:pt x="239" y="201"/>
                    <a:pt x="239" y="200"/>
                  </a:cubicBezTo>
                  <a:cubicBezTo>
                    <a:pt x="239" y="200"/>
                    <a:pt x="240" y="200"/>
                    <a:pt x="240" y="200"/>
                  </a:cubicBezTo>
                  <a:cubicBezTo>
                    <a:pt x="241" y="200"/>
                    <a:pt x="241" y="199"/>
                    <a:pt x="241" y="199"/>
                  </a:cubicBezTo>
                  <a:cubicBezTo>
                    <a:pt x="241" y="198"/>
                    <a:pt x="242" y="199"/>
                    <a:pt x="242" y="199"/>
                  </a:cubicBezTo>
                  <a:cubicBezTo>
                    <a:pt x="243" y="199"/>
                    <a:pt x="242" y="198"/>
                    <a:pt x="242" y="198"/>
                  </a:cubicBezTo>
                  <a:cubicBezTo>
                    <a:pt x="243" y="198"/>
                    <a:pt x="244" y="198"/>
                    <a:pt x="244" y="198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7" y="197"/>
                    <a:pt x="247" y="197"/>
                    <a:pt x="247" y="197"/>
                  </a:cubicBezTo>
                  <a:cubicBezTo>
                    <a:pt x="249" y="195"/>
                    <a:pt x="244" y="195"/>
                    <a:pt x="245" y="191"/>
                  </a:cubicBezTo>
                  <a:cubicBezTo>
                    <a:pt x="244" y="190"/>
                    <a:pt x="247" y="191"/>
                    <a:pt x="247" y="189"/>
                  </a:cubicBezTo>
                  <a:cubicBezTo>
                    <a:pt x="248" y="189"/>
                    <a:pt x="248" y="188"/>
                    <a:pt x="249" y="189"/>
                  </a:cubicBezTo>
                  <a:cubicBezTo>
                    <a:pt x="250" y="188"/>
                    <a:pt x="250" y="189"/>
                    <a:pt x="251" y="189"/>
                  </a:cubicBezTo>
                  <a:cubicBezTo>
                    <a:pt x="251" y="190"/>
                    <a:pt x="253" y="190"/>
                    <a:pt x="253" y="191"/>
                  </a:cubicBezTo>
                  <a:cubicBezTo>
                    <a:pt x="255" y="190"/>
                    <a:pt x="255" y="192"/>
                    <a:pt x="257" y="191"/>
                  </a:cubicBezTo>
                  <a:cubicBezTo>
                    <a:pt x="257" y="192"/>
                    <a:pt x="257" y="193"/>
                    <a:pt x="257" y="193"/>
                  </a:cubicBezTo>
                  <a:cubicBezTo>
                    <a:pt x="257" y="194"/>
                    <a:pt x="258" y="195"/>
                    <a:pt x="258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60" y="197"/>
                    <a:pt x="261" y="196"/>
                    <a:pt x="261" y="195"/>
                  </a:cubicBezTo>
                  <a:cubicBezTo>
                    <a:pt x="262" y="189"/>
                    <a:pt x="263" y="185"/>
                    <a:pt x="264" y="180"/>
                  </a:cubicBezTo>
                  <a:cubicBezTo>
                    <a:pt x="264" y="177"/>
                    <a:pt x="263" y="177"/>
                    <a:pt x="263" y="174"/>
                  </a:cubicBezTo>
                  <a:close/>
                  <a:moveTo>
                    <a:pt x="84" y="14"/>
                  </a:moveTo>
                  <a:cubicBezTo>
                    <a:pt x="84" y="14"/>
                    <a:pt x="84" y="15"/>
                    <a:pt x="84" y="15"/>
                  </a:cubicBezTo>
                  <a:cubicBezTo>
                    <a:pt x="83" y="17"/>
                    <a:pt x="86" y="16"/>
                    <a:pt x="87" y="17"/>
                  </a:cubicBezTo>
                  <a:cubicBezTo>
                    <a:pt x="87" y="19"/>
                    <a:pt x="90" y="17"/>
                    <a:pt x="90" y="17"/>
                  </a:cubicBezTo>
                  <a:cubicBezTo>
                    <a:pt x="90" y="16"/>
                    <a:pt x="90" y="15"/>
                    <a:pt x="90" y="15"/>
                  </a:cubicBezTo>
                  <a:cubicBezTo>
                    <a:pt x="90" y="15"/>
                    <a:pt x="89" y="15"/>
                    <a:pt x="89" y="14"/>
                  </a:cubicBezTo>
                  <a:cubicBezTo>
                    <a:pt x="88" y="14"/>
                    <a:pt x="86" y="14"/>
                    <a:pt x="85" y="13"/>
                  </a:cubicBezTo>
                  <a:cubicBezTo>
                    <a:pt x="85" y="14"/>
                    <a:pt x="85" y="14"/>
                    <a:pt x="84" y="14"/>
                  </a:cubicBezTo>
                  <a:close/>
                  <a:moveTo>
                    <a:pt x="34" y="65"/>
                  </a:moveTo>
                  <a:cubicBezTo>
                    <a:pt x="34" y="63"/>
                    <a:pt x="33" y="62"/>
                    <a:pt x="31" y="62"/>
                  </a:cubicBezTo>
                  <a:cubicBezTo>
                    <a:pt x="31" y="64"/>
                    <a:pt x="31" y="64"/>
                    <a:pt x="31" y="66"/>
                  </a:cubicBezTo>
                  <a:cubicBezTo>
                    <a:pt x="34" y="67"/>
                    <a:pt x="32" y="64"/>
                    <a:pt x="34" y="65"/>
                  </a:cubicBezTo>
                  <a:close/>
                  <a:moveTo>
                    <a:pt x="83" y="16"/>
                  </a:moveTo>
                  <a:cubicBezTo>
                    <a:pt x="81" y="16"/>
                    <a:pt x="81" y="17"/>
                    <a:pt x="81" y="19"/>
                  </a:cubicBezTo>
                  <a:cubicBezTo>
                    <a:pt x="81" y="19"/>
                    <a:pt x="82" y="19"/>
                    <a:pt x="82" y="20"/>
                  </a:cubicBezTo>
                  <a:cubicBezTo>
                    <a:pt x="82" y="20"/>
                    <a:pt x="82" y="21"/>
                    <a:pt x="83" y="21"/>
                  </a:cubicBezTo>
                  <a:cubicBezTo>
                    <a:pt x="84" y="21"/>
                    <a:pt x="84" y="20"/>
                    <a:pt x="84" y="18"/>
                  </a:cubicBezTo>
                  <a:cubicBezTo>
                    <a:pt x="83" y="18"/>
                    <a:pt x="83" y="17"/>
                    <a:pt x="83" y="16"/>
                  </a:cubicBezTo>
                  <a:close/>
                  <a:moveTo>
                    <a:pt x="92" y="26"/>
                  </a:moveTo>
                  <a:cubicBezTo>
                    <a:pt x="92" y="26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4"/>
                    <a:pt x="92" y="24"/>
                    <a:pt x="92" y="23"/>
                  </a:cubicBezTo>
                  <a:cubicBezTo>
                    <a:pt x="91" y="23"/>
                    <a:pt x="89" y="23"/>
                    <a:pt x="89" y="25"/>
                  </a:cubicBezTo>
                  <a:cubicBezTo>
                    <a:pt x="89" y="25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0" y="26"/>
                    <a:pt x="90" y="26"/>
                    <a:pt x="90" y="27"/>
                  </a:cubicBezTo>
                  <a:cubicBezTo>
                    <a:pt x="91" y="27"/>
                    <a:pt x="91" y="27"/>
                    <a:pt x="92" y="26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/>
            <p:cNvSpPr txBox="1"/>
            <p:nvPr/>
          </p:nvSpPr>
          <p:spPr>
            <a:xfrm>
              <a:off x="5638800" y="5511800"/>
              <a:ext cx="974725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GERMANY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81" name="Google Shape;1281;p27"/>
            <p:cNvSpPr txBox="1"/>
            <p:nvPr/>
          </p:nvSpPr>
          <p:spPr>
            <a:xfrm>
              <a:off x="5303044" y="5710237"/>
              <a:ext cx="16462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3FAF27D-D72E-964C-A416-5EAC45AD3F3C}"/>
              </a:ext>
            </a:extLst>
          </p:cNvPr>
          <p:cNvGrpSpPr/>
          <p:nvPr/>
        </p:nvGrpSpPr>
        <p:grpSpPr>
          <a:xfrm>
            <a:off x="9385403" y="3968750"/>
            <a:ext cx="1647825" cy="2141537"/>
            <a:chOff x="9385403" y="3968750"/>
            <a:chExt cx="1647825" cy="2141537"/>
          </a:xfrm>
        </p:grpSpPr>
        <p:sp>
          <p:nvSpPr>
            <p:cNvPr id="1271" name="Google Shape;1271;p27"/>
            <p:cNvSpPr/>
            <p:nvPr/>
          </p:nvSpPr>
          <p:spPr>
            <a:xfrm>
              <a:off x="9485312" y="3968750"/>
              <a:ext cx="1403350" cy="1506537"/>
            </a:xfrm>
            <a:custGeom>
              <a:avLst/>
              <a:gdLst/>
              <a:ahLst/>
              <a:cxnLst/>
              <a:rect l="l" t="t" r="r" b="b"/>
              <a:pathLst>
                <a:path w="355" h="381" extrusionOk="0">
                  <a:moveTo>
                    <a:pt x="270" y="314"/>
                  </a:moveTo>
                  <a:cubicBezTo>
                    <a:pt x="269" y="314"/>
                    <a:pt x="268" y="314"/>
                    <a:pt x="268" y="315"/>
                  </a:cubicBezTo>
                  <a:cubicBezTo>
                    <a:pt x="267" y="314"/>
                    <a:pt x="267" y="315"/>
                    <a:pt x="267" y="316"/>
                  </a:cubicBezTo>
                  <a:cubicBezTo>
                    <a:pt x="268" y="317"/>
                    <a:pt x="268" y="316"/>
                    <a:pt x="269" y="316"/>
                  </a:cubicBezTo>
                  <a:cubicBezTo>
                    <a:pt x="269" y="316"/>
                    <a:pt x="270" y="316"/>
                    <a:pt x="271" y="316"/>
                  </a:cubicBezTo>
                  <a:cubicBezTo>
                    <a:pt x="271" y="316"/>
                    <a:pt x="272" y="316"/>
                    <a:pt x="272" y="315"/>
                  </a:cubicBezTo>
                  <a:cubicBezTo>
                    <a:pt x="272" y="315"/>
                    <a:pt x="272" y="315"/>
                    <a:pt x="272" y="315"/>
                  </a:cubicBezTo>
                  <a:cubicBezTo>
                    <a:pt x="273" y="315"/>
                    <a:pt x="273" y="315"/>
                    <a:pt x="273" y="314"/>
                  </a:cubicBezTo>
                  <a:cubicBezTo>
                    <a:pt x="273" y="313"/>
                    <a:pt x="271" y="313"/>
                    <a:pt x="270" y="314"/>
                  </a:cubicBezTo>
                  <a:close/>
                  <a:moveTo>
                    <a:pt x="42" y="116"/>
                  </a:moveTo>
                  <a:cubicBezTo>
                    <a:pt x="41" y="116"/>
                    <a:pt x="41" y="116"/>
                    <a:pt x="4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0" y="115"/>
                    <a:pt x="40" y="115"/>
                    <a:pt x="40" y="114"/>
                  </a:cubicBezTo>
                  <a:cubicBezTo>
                    <a:pt x="40" y="113"/>
                    <a:pt x="39" y="112"/>
                    <a:pt x="37" y="112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8" y="116"/>
                    <a:pt x="38" y="117"/>
                  </a:cubicBezTo>
                  <a:cubicBezTo>
                    <a:pt x="38" y="117"/>
                    <a:pt x="39" y="117"/>
                    <a:pt x="38" y="118"/>
                  </a:cubicBezTo>
                  <a:cubicBezTo>
                    <a:pt x="38" y="118"/>
                    <a:pt x="39" y="118"/>
                    <a:pt x="40" y="118"/>
                  </a:cubicBezTo>
                  <a:cubicBezTo>
                    <a:pt x="40" y="118"/>
                    <a:pt x="40" y="119"/>
                    <a:pt x="40" y="119"/>
                  </a:cubicBezTo>
                  <a:cubicBezTo>
                    <a:pt x="40" y="119"/>
                    <a:pt x="41" y="119"/>
                    <a:pt x="41" y="119"/>
                  </a:cubicBezTo>
                  <a:cubicBezTo>
                    <a:pt x="41" y="120"/>
                    <a:pt x="42" y="120"/>
                    <a:pt x="42" y="120"/>
                  </a:cubicBezTo>
                  <a:cubicBezTo>
                    <a:pt x="43" y="119"/>
                    <a:pt x="44" y="119"/>
                    <a:pt x="45" y="118"/>
                  </a:cubicBezTo>
                  <a:cubicBezTo>
                    <a:pt x="43" y="117"/>
                    <a:pt x="42" y="117"/>
                    <a:pt x="42" y="116"/>
                  </a:cubicBezTo>
                  <a:close/>
                  <a:moveTo>
                    <a:pt x="4" y="6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2" y="64"/>
                    <a:pt x="1" y="64"/>
                  </a:cubicBezTo>
                  <a:cubicBezTo>
                    <a:pt x="0" y="65"/>
                    <a:pt x="1" y="65"/>
                    <a:pt x="1" y="65"/>
                  </a:cubicBezTo>
                  <a:cubicBezTo>
                    <a:pt x="1" y="65"/>
                    <a:pt x="2" y="65"/>
                    <a:pt x="2" y="65"/>
                  </a:cubicBezTo>
                  <a:cubicBezTo>
                    <a:pt x="3" y="65"/>
                    <a:pt x="5" y="65"/>
                    <a:pt x="5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  <a:moveTo>
                    <a:pt x="37" y="105"/>
                  </a:moveTo>
                  <a:cubicBezTo>
                    <a:pt x="38" y="103"/>
                    <a:pt x="36" y="102"/>
                    <a:pt x="34" y="103"/>
                  </a:cubicBezTo>
                  <a:cubicBezTo>
                    <a:pt x="34" y="103"/>
                    <a:pt x="34" y="103"/>
                    <a:pt x="34" y="104"/>
                  </a:cubicBezTo>
                  <a:cubicBezTo>
                    <a:pt x="34" y="104"/>
                    <a:pt x="35" y="104"/>
                    <a:pt x="35" y="104"/>
                  </a:cubicBezTo>
                  <a:cubicBezTo>
                    <a:pt x="36" y="104"/>
                    <a:pt x="36" y="106"/>
                    <a:pt x="37" y="105"/>
                  </a:cubicBezTo>
                  <a:close/>
                  <a:moveTo>
                    <a:pt x="80" y="175"/>
                  </a:moveTo>
                  <a:cubicBezTo>
                    <a:pt x="80" y="174"/>
                    <a:pt x="79" y="174"/>
                    <a:pt x="79" y="173"/>
                  </a:cubicBezTo>
                  <a:cubicBezTo>
                    <a:pt x="77" y="173"/>
                    <a:pt x="77" y="171"/>
                    <a:pt x="76" y="172"/>
                  </a:cubicBezTo>
                  <a:cubicBezTo>
                    <a:pt x="75" y="172"/>
                    <a:pt x="76" y="173"/>
                    <a:pt x="76" y="174"/>
                  </a:cubicBezTo>
                  <a:cubicBezTo>
                    <a:pt x="76" y="174"/>
                    <a:pt x="77" y="174"/>
                    <a:pt x="77" y="175"/>
                  </a:cubicBezTo>
                  <a:cubicBezTo>
                    <a:pt x="77" y="176"/>
                    <a:pt x="77" y="176"/>
                    <a:pt x="77" y="177"/>
                  </a:cubicBezTo>
                  <a:cubicBezTo>
                    <a:pt x="77" y="177"/>
                    <a:pt x="77" y="177"/>
                    <a:pt x="77" y="178"/>
                  </a:cubicBezTo>
                  <a:cubicBezTo>
                    <a:pt x="77" y="179"/>
                    <a:pt x="79" y="178"/>
                    <a:pt x="79" y="180"/>
                  </a:cubicBezTo>
                  <a:cubicBezTo>
                    <a:pt x="79" y="180"/>
                    <a:pt x="79" y="180"/>
                    <a:pt x="79" y="181"/>
                  </a:cubicBezTo>
                  <a:cubicBezTo>
                    <a:pt x="80" y="181"/>
                    <a:pt x="80" y="179"/>
                    <a:pt x="81" y="179"/>
                  </a:cubicBezTo>
                  <a:cubicBezTo>
                    <a:pt x="81" y="179"/>
                    <a:pt x="81" y="178"/>
                    <a:pt x="81" y="177"/>
                  </a:cubicBezTo>
                  <a:cubicBezTo>
                    <a:pt x="81" y="176"/>
                    <a:pt x="80" y="176"/>
                    <a:pt x="80" y="175"/>
                  </a:cubicBezTo>
                  <a:close/>
                  <a:moveTo>
                    <a:pt x="354" y="346"/>
                  </a:moveTo>
                  <a:cubicBezTo>
                    <a:pt x="354" y="345"/>
                    <a:pt x="355" y="344"/>
                    <a:pt x="355" y="343"/>
                  </a:cubicBezTo>
                  <a:cubicBezTo>
                    <a:pt x="355" y="341"/>
                    <a:pt x="354" y="339"/>
                    <a:pt x="354" y="336"/>
                  </a:cubicBezTo>
                  <a:cubicBezTo>
                    <a:pt x="354" y="336"/>
                    <a:pt x="354" y="335"/>
                    <a:pt x="353" y="335"/>
                  </a:cubicBezTo>
                  <a:cubicBezTo>
                    <a:pt x="353" y="335"/>
                    <a:pt x="352" y="335"/>
                    <a:pt x="352" y="334"/>
                  </a:cubicBezTo>
                  <a:cubicBezTo>
                    <a:pt x="352" y="334"/>
                    <a:pt x="352" y="334"/>
                    <a:pt x="352" y="334"/>
                  </a:cubicBezTo>
                  <a:cubicBezTo>
                    <a:pt x="352" y="333"/>
                    <a:pt x="351" y="332"/>
                    <a:pt x="351" y="331"/>
                  </a:cubicBezTo>
                  <a:cubicBezTo>
                    <a:pt x="351" y="331"/>
                    <a:pt x="352" y="331"/>
                    <a:pt x="352" y="331"/>
                  </a:cubicBezTo>
                  <a:cubicBezTo>
                    <a:pt x="352" y="330"/>
                    <a:pt x="353" y="330"/>
                    <a:pt x="353" y="330"/>
                  </a:cubicBezTo>
                  <a:cubicBezTo>
                    <a:pt x="353" y="328"/>
                    <a:pt x="353" y="327"/>
                    <a:pt x="353" y="326"/>
                  </a:cubicBezTo>
                  <a:cubicBezTo>
                    <a:pt x="353" y="325"/>
                    <a:pt x="351" y="325"/>
                    <a:pt x="352" y="324"/>
                  </a:cubicBezTo>
                  <a:cubicBezTo>
                    <a:pt x="351" y="322"/>
                    <a:pt x="353" y="322"/>
                    <a:pt x="352" y="321"/>
                  </a:cubicBezTo>
                  <a:cubicBezTo>
                    <a:pt x="351" y="321"/>
                    <a:pt x="351" y="319"/>
                    <a:pt x="350" y="320"/>
                  </a:cubicBezTo>
                  <a:cubicBezTo>
                    <a:pt x="348" y="321"/>
                    <a:pt x="347" y="324"/>
                    <a:pt x="348" y="326"/>
                  </a:cubicBezTo>
                  <a:cubicBezTo>
                    <a:pt x="348" y="327"/>
                    <a:pt x="348" y="328"/>
                    <a:pt x="348" y="329"/>
                  </a:cubicBezTo>
                  <a:cubicBezTo>
                    <a:pt x="348" y="330"/>
                    <a:pt x="348" y="331"/>
                    <a:pt x="347" y="331"/>
                  </a:cubicBezTo>
                  <a:cubicBezTo>
                    <a:pt x="346" y="331"/>
                    <a:pt x="345" y="330"/>
                    <a:pt x="343" y="330"/>
                  </a:cubicBezTo>
                  <a:cubicBezTo>
                    <a:pt x="342" y="331"/>
                    <a:pt x="342" y="332"/>
                    <a:pt x="340" y="332"/>
                  </a:cubicBezTo>
                  <a:cubicBezTo>
                    <a:pt x="340" y="333"/>
                    <a:pt x="339" y="334"/>
                    <a:pt x="338" y="334"/>
                  </a:cubicBezTo>
                  <a:cubicBezTo>
                    <a:pt x="335" y="334"/>
                    <a:pt x="334" y="336"/>
                    <a:pt x="332" y="336"/>
                  </a:cubicBezTo>
                  <a:cubicBezTo>
                    <a:pt x="332" y="336"/>
                    <a:pt x="332" y="336"/>
                    <a:pt x="332" y="336"/>
                  </a:cubicBezTo>
                  <a:cubicBezTo>
                    <a:pt x="330" y="335"/>
                    <a:pt x="331" y="338"/>
                    <a:pt x="331" y="339"/>
                  </a:cubicBezTo>
                  <a:cubicBezTo>
                    <a:pt x="330" y="339"/>
                    <a:pt x="330" y="339"/>
                    <a:pt x="329" y="339"/>
                  </a:cubicBezTo>
                  <a:cubicBezTo>
                    <a:pt x="329" y="341"/>
                    <a:pt x="329" y="341"/>
                    <a:pt x="330" y="342"/>
                  </a:cubicBezTo>
                  <a:cubicBezTo>
                    <a:pt x="329" y="342"/>
                    <a:pt x="328" y="342"/>
                    <a:pt x="328" y="343"/>
                  </a:cubicBezTo>
                  <a:cubicBezTo>
                    <a:pt x="328" y="344"/>
                    <a:pt x="326" y="344"/>
                    <a:pt x="326" y="345"/>
                  </a:cubicBezTo>
                  <a:cubicBezTo>
                    <a:pt x="327" y="345"/>
                    <a:pt x="328" y="346"/>
                    <a:pt x="328" y="346"/>
                  </a:cubicBezTo>
                  <a:cubicBezTo>
                    <a:pt x="329" y="346"/>
                    <a:pt x="328" y="347"/>
                    <a:pt x="329" y="347"/>
                  </a:cubicBezTo>
                  <a:cubicBezTo>
                    <a:pt x="330" y="347"/>
                    <a:pt x="330" y="347"/>
                    <a:pt x="330" y="347"/>
                  </a:cubicBezTo>
                  <a:cubicBezTo>
                    <a:pt x="330" y="348"/>
                    <a:pt x="329" y="348"/>
                    <a:pt x="328" y="348"/>
                  </a:cubicBezTo>
                  <a:cubicBezTo>
                    <a:pt x="327" y="348"/>
                    <a:pt x="327" y="349"/>
                    <a:pt x="326" y="349"/>
                  </a:cubicBezTo>
                  <a:cubicBezTo>
                    <a:pt x="326" y="350"/>
                    <a:pt x="327" y="352"/>
                    <a:pt x="327" y="354"/>
                  </a:cubicBezTo>
                  <a:cubicBezTo>
                    <a:pt x="328" y="354"/>
                    <a:pt x="328" y="354"/>
                    <a:pt x="329" y="354"/>
                  </a:cubicBezTo>
                  <a:cubicBezTo>
                    <a:pt x="329" y="354"/>
                    <a:pt x="330" y="354"/>
                    <a:pt x="330" y="355"/>
                  </a:cubicBezTo>
                  <a:cubicBezTo>
                    <a:pt x="330" y="355"/>
                    <a:pt x="331" y="355"/>
                    <a:pt x="331" y="356"/>
                  </a:cubicBezTo>
                  <a:cubicBezTo>
                    <a:pt x="330" y="358"/>
                    <a:pt x="326" y="359"/>
                    <a:pt x="327" y="362"/>
                  </a:cubicBezTo>
                  <a:cubicBezTo>
                    <a:pt x="327" y="362"/>
                    <a:pt x="327" y="362"/>
                    <a:pt x="327" y="362"/>
                  </a:cubicBezTo>
                  <a:cubicBezTo>
                    <a:pt x="327" y="362"/>
                    <a:pt x="328" y="362"/>
                    <a:pt x="328" y="362"/>
                  </a:cubicBezTo>
                  <a:cubicBezTo>
                    <a:pt x="329" y="362"/>
                    <a:pt x="330" y="361"/>
                    <a:pt x="332" y="361"/>
                  </a:cubicBezTo>
                  <a:cubicBezTo>
                    <a:pt x="332" y="362"/>
                    <a:pt x="332" y="362"/>
                    <a:pt x="332" y="362"/>
                  </a:cubicBezTo>
                  <a:cubicBezTo>
                    <a:pt x="333" y="364"/>
                    <a:pt x="332" y="364"/>
                    <a:pt x="331" y="366"/>
                  </a:cubicBezTo>
                  <a:cubicBezTo>
                    <a:pt x="331" y="366"/>
                    <a:pt x="330" y="366"/>
                    <a:pt x="330" y="367"/>
                  </a:cubicBezTo>
                  <a:cubicBezTo>
                    <a:pt x="330" y="367"/>
                    <a:pt x="329" y="367"/>
                    <a:pt x="330" y="367"/>
                  </a:cubicBezTo>
                  <a:cubicBezTo>
                    <a:pt x="330" y="367"/>
                    <a:pt x="330" y="368"/>
                    <a:pt x="330" y="368"/>
                  </a:cubicBezTo>
                  <a:cubicBezTo>
                    <a:pt x="332" y="368"/>
                    <a:pt x="333" y="368"/>
                    <a:pt x="334" y="369"/>
                  </a:cubicBezTo>
                  <a:cubicBezTo>
                    <a:pt x="335" y="369"/>
                    <a:pt x="337" y="369"/>
                    <a:pt x="336" y="370"/>
                  </a:cubicBezTo>
                  <a:cubicBezTo>
                    <a:pt x="334" y="370"/>
                    <a:pt x="334" y="371"/>
                    <a:pt x="332" y="371"/>
                  </a:cubicBezTo>
                  <a:cubicBezTo>
                    <a:pt x="333" y="372"/>
                    <a:pt x="332" y="372"/>
                    <a:pt x="332" y="373"/>
                  </a:cubicBezTo>
                  <a:cubicBezTo>
                    <a:pt x="332" y="373"/>
                    <a:pt x="332" y="374"/>
                    <a:pt x="333" y="374"/>
                  </a:cubicBezTo>
                  <a:cubicBezTo>
                    <a:pt x="334" y="375"/>
                    <a:pt x="335" y="375"/>
                    <a:pt x="336" y="376"/>
                  </a:cubicBezTo>
                  <a:cubicBezTo>
                    <a:pt x="337" y="376"/>
                    <a:pt x="337" y="376"/>
                    <a:pt x="337" y="377"/>
                  </a:cubicBezTo>
                  <a:cubicBezTo>
                    <a:pt x="339" y="376"/>
                    <a:pt x="339" y="378"/>
                    <a:pt x="341" y="378"/>
                  </a:cubicBezTo>
                  <a:cubicBezTo>
                    <a:pt x="341" y="380"/>
                    <a:pt x="342" y="381"/>
                    <a:pt x="343" y="381"/>
                  </a:cubicBezTo>
                  <a:cubicBezTo>
                    <a:pt x="343" y="380"/>
                    <a:pt x="343" y="380"/>
                    <a:pt x="344" y="381"/>
                  </a:cubicBezTo>
                  <a:cubicBezTo>
                    <a:pt x="345" y="379"/>
                    <a:pt x="346" y="378"/>
                    <a:pt x="346" y="375"/>
                  </a:cubicBezTo>
                  <a:cubicBezTo>
                    <a:pt x="347" y="375"/>
                    <a:pt x="348" y="375"/>
                    <a:pt x="348" y="373"/>
                  </a:cubicBezTo>
                  <a:cubicBezTo>
                    <a:pt x="348" y="372"/>
                    <a:pt x="346" y="373"/>
                    <a:pt x="346" y="372"/>
                  </a:cubicBezTo>
                  <a:cubicBezTo>
                    <a:pt x="347" y="372"/>
                    <a:pt x="349" y="371"/>
                    <a:pt x="350" y="371"/>
                  </a:cubicBezTo>
                  <a:cubicBezTo>
                    <a:pt x="350" y="368"/>
                    <a:pt x="350" y="366"/>
                    <a:pt x="350" y="363"/>
                  </a:cubicBezTo>
                  <a:cubicBezTo>
                    <a:pt x="350" y="363"/>
                    <a:pt x="350" y="363"/>
                    <a:pt x="350" y="363"/>
                  </a:cubicBezTo>
                  <a:cubicBezTo>
                    <a:pt x="350" y="363"/>
                    <a:pt x="350" y="362"/>
                    <a:pt x="350" y="362"/>
                  </a:cubicBezTo>
                  <a:cubicBezTo>
                    <a:pt x="351" y="362"/>
                    <a:pt x="351" y="360"/>
                    <a:pt x="351" y="360"/>
                  </a:cubicBezTo>
                  <a:cubicBezTo>
                    <a:pt x="351" y="360"/>
                    <a:pt x="351" y="360"/>
                    <a:pt x="351" y="359"/>
                  </a:cubicBezTo>
                  <a:cubicBezTo>
                    <a:pt x="351" y="359"/>
                    <a:pt x="351" y="358"/>
                    <a:pt x="351" y="357"/>
                  </a:cubicBezTo>
                  <a:cubicBezTo>
                    <a:pt x="352" y="357"/>
                    <a:pt x="352" y="355"/>
                    <a:pt x="354" y="355"/>
                  </a:cubicBezTo>
                  <a:cubicBezTo>
                    <a:pt x="353" y="352"/>
                    <a:pt x="355" y="352"/>
                    <a:pt x="355" y="350"/>
                  </a:cubicBezTo>
                  <a:cubicBezTo>
                    <a:pt x="354" y="349"/>
                    <a:pt x="354" y="348"/>
                    <a:pt x="354" y="346"/>
                  </a:cubicBezTo>
                  <a:close/>
                  <a:moveTo>
                    <a:pt x="76" y="167"/>
                  </a:moveTo>
                  <a:cubicBezTo>
                    <a:pt x="76" y="167"/>
                    <a:pt x="76" y="168"/>
                    <a:pt x="77" y="168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7" y="168"/>
                    <a:pt x="78" y="168"/>
                    <a:pt x="78" y="169"/>
                  </a:cubicBezTo>
                  <a:cubicBezTo>
                    <a:pt x="78" y="168"/>
                    <a:pt x="79" y="169"/>
                    <a:pt x="80" y="169"/>
                  </a:cubicBezTo>
                  <a:cubicBezTo>
                    <a:pt x="80" y="168"/>
                    <a:pt x="81" y="168"/>
                    <a:pt x="81" y="167"/>
                  </a:cubicBezTo>
                  <a:cubicBezTo>
                    <a:pt x="81" y="167"/>
                    <a:pt x="81" y="167"/>
                    <a:pt x="81" y="166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80" y="166"/>
                    <a:pt x="79" y="166"/>
                    <a:pt x="78" y="166"/>
                  </a:cubicBezTo>
                  <a:cubicBezTo>
                    <a:pt x="78" y="166"/>
                    <a:pt x="78" y="165"/>
                    <a:pt x="78" y="165"/>
                  </a:cubicBezTo>
                  <a:cubicBezTo>
                    <a:pt x="77" y="165"/>
                    <a:pt x="77" y="165"/>
                    <a:pt x="76" y="165"/>
                  </a:cubicBezTo>
                  <a:cubicBezTo>
                    <a:pt x="76" y="165"/>
                    <a:pt x="76" y="165"/>
                    <a:pt x="76" y="164"/>
                  </a:cubicBezTo>
                  <a:cubicBezTo>
                    <a:pt x="76" y="164"/>
                    <a:pt x="76" y="164"/>
                    <a:pt x="76" y="165"/>
                  </a:cubicBezTo>
                  <a:cubicBezTo>
                    <a:pt x="75" y="164"/>
                    <a:pt x="75" y="163"/>
                    <a:pt x="74" y="163"/>
                  </a:cubicBezTo>
                  <a:cubicBezTo>
                    <a:pt x="74" y="163"/>
                    <a:pt x="74" y="163"/>
                    <a:pt x="74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4" y="164"/>
                    <a:pt x="74" y="164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3" y="164"/>
                    <a:pt x="73" y="165"/>
                    <a:pt x="73" y="165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72" y="165"/>
                    <a:pt x="72" y="165"/>
                    <a:pt x="72" y="166"/>
                  </a:cubicBezTo>
                  <a:cubicBezTo>
                    <a:pt x="72" y="166"/>
                    <a:pt x="72" y="166"/>
                    <a:pt x="73" y="166"/>
                  </a:cubicBezTo>
                  <a:cubicBezTo>
                    <a:pt x="73" y="167"/>
                    <a:pt x="74" y="167"/>
                    <a:pt x="75" y="166"/>
                  </a:cubicBezTo>
                  <a:cubicBezTo>
                    <a:pt x="75" y="166"/>
                    <a:pt x="76" y="166"/>
                    <a:pt x="76" y="166"/>
                  </a:cubicBezTo>
                  <a:cubicBezTo>
                    <a:pt x="76" y="166"/>
                    <a:pt x="76" y="166"/>
                    <a:pt x="76" y="167"/>
                  </a:cubicBezTo>
                  <a:cubicBezTo>
                    <a:pt x="76" y="167"/>
                    <a:pt x="76" y="167"/>
                    <a:pt x="76" y="167"/>
                  </a:cubicBezTo>
                  <a:close/>
                  <a:moveTo>
                    <a:pt x="326" y="100"/>
                  </a:moveTo>
                  <a:cubicBezTo>
                    <a:pt x="326" y="99"/>
                    <a:pt x="326" y="97"/>
                    <a:pt x="328" y="97"/>
                  </a:cubicBezTo>
                  <a:cubicBezTo>
                    <a:pt x="328" y="95"/>
                    <a:pt x="330" y="95"/>
                    <a:pt x="330" y="93"/>
                  </a:cubicBezTo>
                  <a:cubicBezTo>
                    <a:pt x="329" y="93"/>
                    <a:pt x="329" y="92"/>
                    <a:pt x="328" y="92"/>
                  </a:cubicBezTo>
                  <a:cubicBezTo>
                    <a:pt x="328" y="92"/>
                    <a:pt x="327" y="92"/>
                    <a:pt x="327" y="91"/>
                  </a:cubicBezTo>
                  <a:cubicBezTo>
                    <a:pt x="326" y="91"/>
                    <a:pt x="326" y="90"/>
                    <a:pt x="324" y="91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89"/>
                    <a:pt x="323" y="89"/>
                    <a:pt x="323" y="89"/>
                  </a:cubicBezTo>
                  <a:cubicBezTo>
                    <a:pt x="320" y="89"/>
                    <a:pt x="320" y="89"/>
                    <a:pt x="320" y="89"/>
                  </a:cubicBezTo>
                  <a:cubicBezTo>
                    <a:pt x="319" y="89"/>
                    <a:pt x="319" y="88"/>
                    <a:pt x="318" y="88"/>
                  </a:cubicBezTo>
                  <a:cubicBezTo>
                    <a:pt x="317" y="88"/>
                    <a:pt x="317" y="88"/>
                    <a:pt x="317" y="88"/>
                  </a:cubicBezTo>
                  <a:cubicBezTo>
                    <a:pt x="316" y="87"/>
                    <a:pt x="315" y="88"/>
                    <a:pt x="315" y="88"/>
                  </a:cubicBezTo>
                  <a:cubicBezTo>
                    <a:pt x="314" y="88"/>
                    <a:pt x="314" y="88"/>
                    <a:pt x="314" y="88"/>
                  </a:cubicBezTo>
                  <a:cubicBezTo>
                    <a:pt x="313" y="88"/>
                    <a:pt x="314" y="88"/>
                    <a:pt x="314" y="88"/>
                  </a:cubicBezTo>
                  <a:cubicBezTo>
                    <a:pt x="313" y="88"/>
                    <a:pt x="313" y="88"/>
                    <a:pt x="312" y="88"/>
                  </a:cubicBezTo>
                  <a:cubicBezTo>
                    <a:pt x="312" y="88"/>
                    <a:pt x="312" y="87"/>
                    <a:pt x="312" y="87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1" y="87"/>
                    <a:pt x="312" y="87"/>
                    <a:pt x="311" y="87"/>
                  </a:cubicBezTo>
                  <a:cubicBezTo>
                    <a:pt x="311" y="87"/>
                    <a:pt x="310" y="86"/>
                    <a:pt x="310" y="85"/>
                  </a:cubicBezTo>
                  <a:cubicBezTo>
                    <a:pt x="309" y="86"/>
                    <a:pt x="308" y="87"/>
                    <a:pt x="307" y="88"/>
                  </a:cubicBezTo>
                  <a:cubicBezTo>
                    <a:pt x="305" y="88"/>
                    <a:pt x="304" y="86"/>
                    <a:pt x="301" y="87"/>
                  </a:cubicBezTo>
                  <a:cubicBezTo>
                    <a:pt x="300" y="87"/>
                    <a:pt x="300" y="87"/>
                    <a:pt x="300" y="87"/>
                  </a:cubicBezTo>
                  <a:cubicBezTo>
                    <a:pt x="300" y="85"/>
                    <a:pt x="299" y="86"/>
                    <a:pt x="299" y="84"/>
                  </a:cubicBezTo>
                  <a:cubicBezTo>
                    <a:pt x="297" y="83"/>
                    <a:pt x="296" y="84"/>
                    <a:pt x="295" y="84"/>
                  </a:cubicBezTo>
                  <a:cubicBezTo>
                    <a:pt x="293" y="83"/>
                    <a:pt x="291" y="83"/>
                    <a:pt x="290" y="81"/>
                  </a:cubicBezTo>
                  <a:cubicBezTo>
                    <a:pt x="290" y="79"/>
                    <a:pt x="289" y="79"/>
                    <a:pt x="289" y="77"/>
                  </a:cubicBezTo>
                  <a:cubicBezTo>
                    <a:pt x="288" y="78"/>
                    <a:pt x="289" y="76"/>
                    <a:pt x="288" y="76"/>
                  </a:cubicBezTo>
                  <a:cubicBezTo>
                    <a:pt x="288" y="74"/>
                    <a:pt x="286" y="75"/>
                    <a:pt x="286" y="73"/>
                  </a:cubicBezTo>
                  <a:cubicBezTo>
                    <a:pt x="286" y="72"/>
                    <a:pt x="284" y="71"/>
                    <a:pt x="284" y="69"/>
                  </a:cubicBezTo>
                  <a:cubicBezTo>
                    <a:pt x="283" y="67"/>
                    <a:pt x="279" y="69"/>
                    <a:pt x="277" y="69"/>
                  </a:cubicBezTo>
                  <a:cubicBezTo>
                    <a:pt x="276" y="69"/>
                    <a:pt x="276" y="69"/>
                    <a:pt x="276" y="68"/>
                  </a:cubicBezTo>
                  <a:cubicBezTo>
                    <a:pt x="276" y="68"/>
                    <a:pt x="275" y="68"/>
                    <a:pt x="275" y="68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74" y="68"/>
                    <a:pt x="273" y="68"/>
                    <a:pt x="273" y="68"/>
                  </a:cubicBezTo>
                  <a:cubicBezTo>
                    <a:pt x="272" y="68"/>
                    <a:pt x="272" y="68"/>
                    <a:pt x="272" y="68"/>
                  </a:cubicBezTo>
                  <a:cubicBezTo>
                    <a:pt x="271" y="68"/>
                    <a:pt x="271" y="68"/>
                    <a:pt x="271" y="68"/>
                  </a:cubicBezTo>
                  <a:cubicBezTo>
                    <a:pt x="269" y="67"/>
                    <a:pt x="266" y="68"/>
                    <a:pt x="264" y="68"/>
                  </a:cubicBezTo>
                  <a:cubicBezTo>
                    <a:pt x="264" y="68"/>
                    <a:pt x="264" y="67"/>
                    <a:pt x="264" y="67"/>
                  </a:cubicBezTo>
                  <a:cubicBezTo>
                    <a:pt x="263" y="67"/>
                    <a:pt x="263" y="67"/>
                    <a:pt x="263" y="66"/>
                  </a:cubicBezTo>
                  <a:cubicBezTo>
                    <a:pt x="262" y="66"/>
                    <a:pt x="262" y="66"/>
                    <a:pt x="262" y="66"/>
                  </a:cubicBezTo>
                  <a:cubicBezTo>
                    <a:pt x="262" y="65"/>
                    <a:pt x="262" y="65"/>
                    <a:pt x="262" y="64"/>
                  </a:cubicBezTo>
                  <a:cubicBezTo>
                    <a:pt x="262" y="64"/>
                    <a:pt x="261" y="64"/>
                    <a:pt x="261" y="64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1" y="62"/>
                    <a:pt x="259" y="61"/>
                    <a:pt x="258" y="60"/>
                  </a:cubicBezTo>
                  <a:cubicBezTo>
                    <a:pt x="257" y="59"/>
                    <a:pt x="256" y="58"/>
                    <a:pt x="255" y="57"/>
                  </a:cubicBezTo>
                  <a:cubicBezTo>
                    <a:pt x="255" y="55"/>
                    <a:pt x="255" y="55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4"/>
                    <a:pt x="252" y="54"/>
                    <a:pt x="251" y="54"/>
                  </a:cubicBezTo>
                  <a:cubicBezTo>
                    <a:pt x="251" y="53"/>
                    <a:pt x="251" y="53"/>
                    <a:pt x="251" y="52"/>
                  </a:cubicBezTo>
                  <a:cubicBezTo>
                    <a:pt x="251" y="52"/>
                    <a:pt x="251" y="51"/>
                    <a:pt x="252" y="52"/>
                  </a:cubicBezTo>
                  <a:cubicBezTo>
                    <a:pt x="252" y="49"/>
                    <a:pt x="252" y="47"/>
                    <a:pt x="249" y="47"/>
                  </a:cubicBezTo>
                  <a:cubicBezTo>
                    <a:pt x="249" y="46"/>
                    <a:pt x="250" y="45"/>
                    <a:pt x="250" y="45"/>
                  </a:cubicBezTo>
                  <a:cubicBezTo>
                    <a:pt x="251" y="44"/>
                    <a:pt x="251" y="44"/>
                    <a:pt x="252" y="43"/>
                  </a:cubicBezTo>
                  <a:cubicBezTo>
                    <a:pt x="252" y="41"/>
                    <a:pt x="248" y="42"/>
                    <a:pt x="248" y="42"/>
                  </a:cubicBezTo>
                  <a:cubicBezTo>
                    <a:pt x="248" y="43"/>
                    <a:pt x="247" y="43"/>
                    <a:pt x="247" y="44"/>
                  </a:cubicBezTo>
                  <a:cubicBezTo>
                    <a:pt x="247" y="43"/>
                    <a:pt x="246" y="44"/>
                    <a:pt x="246" y="44"/>
                  </a:cubicBezTo>
                  <a:cubicBezTo>
                    <a:pt x="246" y="45"/>
                    <a:pt x="245" y="45"/>
                    <a:pt x="245" y="46"/>
                  </a:cubicBezTo>
                  <a:cubicBezTo>
                    <a:pt x="244" y="46"/>
                    <a:pt x="243" y="46"/>
                    <a:pt x="243" y="47"/>
                  </a:cubicBezTo>
                  <a:cubicBezTo>
                    <a:pt x="243" y="47"/>
                    <a:pt x="242" y="46"/>
                    <a:pt x="242" y="46"/>
                  </a:cubicBezTo>
                  <a:cubicBezTo>
                    <a:pt x="242" y="46"/>
                    <a:pt x="241" y="46"/>
                    <a:pt x="241" y="46"/>
                  </a:cubicBezTo>
                  <a:cubicBezTo>
                    <a:pt x="241" y="47"/>
                    <a:pt x="239" y="47"/>
                    <a:pt x="238" y="47"/>
                  </a:cubicBezTo>
                  <a:cubicBezTo>
                    <a:pt x="238" y="47"/>
                    <a:pt x="237" y="47"/>
                    <a:pt x="237" y="46"/>
                  </a:cubicBezTo>
                  <a:cubicBezTo>
                    <a:pt x="236" y="46"/>
                    <a:pt x="236" y="46"/>
                    <a:pt x="236" y="45"/>
                  </a:cubicBezTo>
                  <a:cubicBezTo>
                    <a:pt x="235" y="45"/>
                    <a:pt x="235" y="46"/>
                    <a:pt x="234" y="46"/>
                  </a:cubicBezTo>
                  <a:cubicBezTo>
                    <a:pt x="233" y="46"/>
                    <a:pt x="233" y="46"/>
                    <a:pt x="233" y="45"/>
                  </a:cubicBezTo>
                  <a:cubicBezTo>
                    <a:pt x="234" y="45"/>
                    <a:pt x="234" y="43"/>
                    <a:pt x="235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4" y="41"/>
                    <a:pt x="233" y="40"/>
                    <a:pt x="233" y="38"/>
                  </a:cubicBezTo>
                  <a:cubicBezTo>
                    <a:pt x="234" y="38"/>
                    <a:pt x="234" y="38"/>
                    <a:pt x="234" y="37"/>
                  </a:cubicBezTo>
                  <a:cubicBezTo>
                    <a:pt x="234" y="37"/>
                    <a:pt x="235" y="37"/>
                    <a:pt x="235" y="37"/>
                  </a:cubicBezTo>
                  <a:cubicBezTo>
                    <a:pt x="235" y="36"/>
                    <a:pt x="235" y="36"/>
                    <a:pt x="236" y="36"/>
                  </a:cubicBezTo>
                  <a:cubicBezTo>
                    <a:pt x="236" y="35"/>
                    <a:pt x="236" y="35"/>
                    <a:pt x="236" y="34"/>
                  </a:cubicBezTo>
                  <a:cubicBezTo>
                    <a:pt x="235" y="34"/>
                    <a:pt x="235" y="33"/>
                    <a:pt x="234" y="33"/>
                  </a:cubicBezTo>
                  <a:cubicBezTo>
                    <a:pt x="233" y="32"/>
                    <a:pt x="231" y="32"/>
                    <a:pt x="230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1"/>
                    <a:pt x="225" y="31"/>
                  </a:cubicBezTo>
                  <a:cubicBezTo>
                    <a:pt x="224" y="31"/>
                    <a:pt x="224" y="30"/>
                    <a:pt x="224" y="29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2" y="24"/>
                    <a:pt x="220" y="24"/>
                    <a:pt x="217" y="24"/>
                  </a:cubicBezTo>
                  <a:cubicBezTo>
                    <a:pt x="216" y="23"/>
                    <a:pt x="215" y="23"/>
                    <a:pt x="215" y="22"/>
                  </a:cubicBezTo>
                  <a:cubicBezTo>
                    <a:pt x="215" y="21"/>
                    <a:pt x="216" y="20"/>
                    <a:pt x="216" y="19"/>
                  </a:cubicBezTo>
                  <a:cubicBezTo>
                    <a:pt x="214" y="18"/>
                    <a:pt x="214" y="17"/>
                    <a:pt x="214" y="16"/>
                  </a:cubicBezTo>
                  <a:cubicBezTo>
                    <a:pt x="213" y="16"/>
                    <a:pt x="213" y="15"/>
                    <a:pt x="213" y="15"/>
                  </a:cubicBezTo>
                  <a:cubicBezTo>
                    <a:pt x="212" y="15"/>
                    <a:pt x="212" y="14"/>
                    <a:pt x="213" y="14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9" y="13"/>
                    <a:pt x="210" y="15"/>
                    <a:pt x="208" y="15"/>
                  </a:cubicBezTo>
                  <a:cubicBezTo>
                    <a:pt x="206" y="15"/>
                    <a:pt x="205" y="13"/>
                    <a:pt x="203" y="13"/>
                  </a:cubicBezTo>
                  <a:cubicBezTo>
                    <a:pt x="203" y="12"/>
                    <a:pt x="203" y="11"/>
                    <a:pt x="202" y="11"/>
                  </a:cubicBezTo>
                  <a:cubicBezTo>
                    <a:pt x="202" y="10"/>
                    <a:pt x="201" y="9"/>
                    <a:pt x="201" y="9"/>
                  </a:cubicBezTo>
                  <a:cubicBezTo>
                    <a:pt x="201" y="8"/>
                    <a:pt x="201" y="8"/>
                    <a:pt x="201" y="7"/>
                  </a:cubicBezTo>
                  <a:cubicBezTo>
                    <a:pt x="201" y="6"/>
                    <a:pt x="200" y="6"/>
                    <a:pt x="201" y="4"/>
                  </a:cubicBezTo>
                  <a:cubicBezTo>
                    <a:pt x="201" y="4"/>
                    <a:pt x="200" y="3"/>
                    <a:pt x="200" y="3"/>
                  </a:cubicBezTo>
                  <a:cubicBezTo>
                    <a:pt x="200" y="2"/>
                    <a:pt x="200" y="1"/>
                    <a:pt x="201" y="0"/>
                  </a:cubicBezTo>
                  <a:cubicBezTo>
                    <a:pt x="200" y="0"/>
                    <a:pt x="199" y="0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0"/>
                    <a:pt x="196" y="2"/>
                    <a:pt x="195" y="2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4" y="2"/>
                    <a:pt x="193" y="2"/>
                    <a:pt x="193" y="2"/>
                  </a:cubicBezTo>
                  <a:cubicBezTo>
                    <a:pt x="191" y="3"/>
                    <a:pt x="191" y="4"/>
                    <a:pt x="190" y="3"/>
                  </a:cubicBezTo>
                  <a:cubicBezTo>
                    <a:pt x="187" y="3"/>
                    <a:pt x="186" y="2"/>
                    <a:pt x="183" y="3"/>
                  </a:cubicBezTo>
                  <a:cubicBezTo>
                    <a:pt x="181" y="3"/>
                    <a:pt x="181" y="4"/>
                    <a:pt x="179" y="4"/>
                  </a:cubicBezTo>
                  <a:cubicBezTo>
                    <a:pt x="179" y="4"/>
                    <a:pt x="178" y="4"/>
                    <a:pt x="178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7" y="5"/>
                    <a:pt x="176" y="6"/>
                    <a:pt x="175" y="6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5" y="7"/>
                    <a:pt x="175" y="8"/>
                    <a:pt x="175" y="10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6" y="11"/>
                    <a:pt x="174" y="11"/>
                    <a:pt x="174" y="12"/>
                  </a:cubicBezTo>
                  <a:cubicBezTo>
                    <a:pt x="174" y="12"/>
                    <a:pt x="174" y="13"/>
                    <a:pt x="174" y="13"/>
                  </a:cubicBezTo>
                  <a:cubicBezTo>
                    <a:pt x="174" y="13"/>
                    <a:pt x="174" y="14"/>
                    <a:pt x="174" y="14"/>
                  </a:cubicBezTo>
                  <a:cubicBezTo>
                    <a:pt x="173" y="17"/>
                    <a:pt x="174" y="19"/>
                    <a:pt x="174" y="21"/>
                  </a:cubicBezTo>
                  <a:cubicBezTo>
                    <a:pt x="174" y="23"/>
                    <a:pt x="173" y="23"/>
                    <a:pt x="173" y="26"/>
                  </a:cubicBezTo>
                  <a:cubicBezTo>
                    <a:pt x="171" y="26"/>
                    <a:pt x="172" y="29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4" y="30"/>
                    <a:pt x="174" y="31"/>
                    <a:pt x="174" y="31"/>
                  </a:cubicBezTo>
                  <a:cubicBezTo>
                    <a:pt x="174" y="32"/>
                    <a:pt x="173" y="31"/>
                    <a:pt x="173" y="31"/>
                  </a:cubicBezTo>
                  <a:cubicBezTo>
                    <a:pt x="171" y="31"/>
                    <a:pt x="171" y="32"/>
                    <a:pt x="170" y="32"/>
                  </a:cubicBezTo>
                  <a:cubicBezTo>
                    <a:pt x="169" y="33"/>
                    <a:pt x="168" y="33"/>
                    <a:pt x="169" y="34"/>
                  </a:cubicBezTo>
                  <a:cubicBezTo>
                    <a:pt x="167" y="35"/>
                    <a:pt x="166" y="36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3" y="36"/>
                    <a:pt x="163" y="37"/>
                    <a:pt x="162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1" y="39"/>
                    <a:pt x="160" y="39"/>
                  </a:cubicBezTo>
                  <a:cubicBezTo>
                    <a:pt x="160" y="39"/>
                    <a:pt x="160" y="39"/>
                    <a:pt x="159" y="40"/>
                  </a:cubicBezTo>
                  <a:cubicBezTo>
                    <a:pt x="159" y="40"/>
                    <a:pt x="159" y="39"/>
                    <a:pt x="158" y="40"/>
                  </a:cubicBezTo>
                  <a:cubicBezTo>
                    <a:pt x="157" y="40"/>
                    <a:pt x="156" y="40"/>
                    <a:pt x="154" y="40"/>
                  </a:cubicBezTo>
                  <a:cubicBezTo>
                    <a:pt x="152" y="40"/>
                    <a:pt x="149" y="39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41"/>
                    <a:pt x="143" y="40"/>
                    <a:pt x="143" y="41"/>
                  </a:cubicBezTo>
                  <a:cubicBezTo>
                    <a:pt x="142" y="42"/>
                    <a:pt x="141" y="42"/>
                    <a:pt x="141" y="42"/>
                  </a:cubicBezTo>
                  <a:cubicBezTo>
                    <a:pt x="140" y="42"/>
                    <a:pt x="138" y="42"/>
                    <a:pt x="138" y="43"/>
                  </a:cubicBezTo>
                  <a:cubicBezTo>
                    <a:pt x="136" y="44"/>
                    <a:pt x="136" y="45"/>
                    <a:pt x="135" y="47"/>
                  </a:cubicBezTo>
                  <a:cubicBezTo>
                    <a:pt x="135" y="47"/>
                    <a:pt x="134" y="48"/>
                    <a:pt x="134" y="48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2" y="49"/>
                    <a:pt x="133" y="51"/>
                    <a:pt x="133" y="52"/>
                  </a:cubicBezTo>
                  <a:cubicBezTo>
                    <a:pt x="134" y="53"/>
                    <a:pt x="136" y="53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7" y="55"/>
                    <a:pt x="136" y="54"/>
                    <a:pt x="135" y="54"/>
                  </a:cubicBezTo>
                  <a:cubicBezTo>
                    <a:pt x="134" y="54"/>
                    <a:pt x="134" y="54"/>
                    <a:pt x="133" y="54"/>
                  </a:cubicBezTo>
                  <a:cubicBezTo>
                    <a:pt x="133" y="55"/>
                    <a:pt x="132" y="54"/>
                    <a:pt x="132" y="54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5"/>
                    <a:pt x="131" y="55"/>
                    <a:pt x="131" y="56"/>
                  </a:cubicBezTo>
                  <a:cubicBezTo>
                    <a:pt x="130" y="56"/>
                    <a:pt x="130" y="56"/>
                    <a:pt x="129" y="57"/>
                  </a:cubicBezTo>
                  <a:cubicBezTo>
                    <a:pt x="128" y="57"/>
                    <a:pt x="127" y="57"/>
                    <a:pt x="127" y="57"/>
                  </a:cubicBezTo>
                  <a:cubicBezTo>
                    <a:pt x="126" y="57"/>
                    <a:pt x="124" y="56"/>
                    <a:pt x="123" y="56"/>
                  </a:cubicBezTo>
                  <a:cubicBezTo>
                    <a:pt x="123" y="55"/>
                    <a:pt x="123" y="55"/>
                    <a:pt x="122" y="55"/>
                  </a:cubicBezTo>
                  <a:cubicBezTo>
                    <a:pt x="122" y="55"/>
                    <a:pt x="122" y="54"/>
                    <a:pt x="122" y="54"/>
                  </a:cubicBezTo>
                  <a:cubicBezTo>
                    <a:pt x="121" y="54"/>
                    <a:pt x="120" y="54"/>
                    <a:pt x="120" y="53"/>
                  </a:cubicBezTo>
                  <a:cubicBezTo>
                    <a:pt x="119" y="54"/>
                    <a:pt x="118" y="53"/>
                    <a:pt x="117" y="53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16" y="53"/>
                    <a:pt x="116" y="52"/>
                    <a:pt x="115" y="52"/>
                  </a:cubicBezTo>
                  <a:cubicBezTo>
                    <a:pt x="114" y="52"/>
                    <a:pt x="112" y="52"/>
                    <a:pt x="111" y="52"/>
                  </a:cubicBezTo>
                  <a:cubicBezTo>
                    <a:pt x="111" y="52"/>
                    <a:pt x="111" y="51"/>
                    <a:pt x="111" y="51"/>
                  </a:cubicBezTo>
                  <a:cubicBezTo>
                    <a:pt x="110" y="51"/>
                    <a:pt x="110" y="51"/>
                    <a:pt x="110" y="50"/>
                  </a:cubicBezTo>
                  <a:cubicBezTo>
                    <a:pt x="110" y="50"/>
                    <a:pt x="109" y="50"/>
                    <a:pt x="109" y="50"/>
                  </a:cubicBezTo>
                  <a:cubicBezTo>
                    <a:pt x="110" y="49"/>
                    <a:pt x="109" y="49"/>
                    <a:pt x="10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4" y="50"/>
                  </a:cubicBezTo>
                  <a:cubicBezTo>
                    <a:pt x="104" y="47"/>
                    <a:pt x="103" y="46"/>
                    <a:pt x="103" y="44"/>
                  </a:cubicBezTo>
                  <a:cubicBezTo>
                    <a:pt x="102" y="44"/>
                    <a:pt x="102" y="43"/>
                    <a:pt x="103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4" y="41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8"/>
                    <a:pt x="103" y="38"/>
                    <a:pt x="103" y="38"/>
                  </a:cubicBezTo>
                  <a:cubicBezTo>
                    <a:pt x="102" y="38"/>
                    <a:pt x="103" y="36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0" y="37"/>
                    <a:pt x="99" y="36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7"/>
                    <a:pt x="95" y="38"/>
                    <a:pt x="94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8"/>
                    <a:pt x="93" y="38"/>
                    <a:pt x="93" y="37"/>
                  </a:cubicBezTo>
                  <a:cubicBezTo>
                    <a:pt x="91" y="37"/>
                    <a:pt x="93" y="36"/>
                    <a:pt x="93" y="36"/>
                  </a:cubicBezTo>
                  <a:cubicBezTo>
                    <a:pt x="90" y="36"/>
                    <a:pt x="90" y="33"/>
                    <a:pt x="86" y="34"/>
                  </a:cubicBezTo>
                  <a:cubicBezTo>
                    <a:pt x="86" y="35"/>
                    <a:pt x="86" y="35"/>
                    <a:pt x="87" y="36"/>
                  </a:cubicBezTo>
                  <a:cubicBezTo>
                    <a:pt x="87" y="36"/>
                    <a:pt x="86" y="37"/>
                    <a:pt x="87" y="37"/>
                  </a:cubicBezTo>
                  <a:cubicBezTo>
                    <a:pt x="87" y="38"/>
                    <a:pt x="89" y="37"/>
                    <a:pt x="88" y="39"/>
                  </a:cubicBezTo>
                  <a:cubicBezTo>
                    <a:pt x="88" y="39"/>
                    <a:pt x="88" y="40"/>
                    <a:pt x="88" y="40"/>
                  </a:cubicBezTo>
                  <a:cubicBezTo>
                    <a:pt x="87" y="40"/>
                    <a:pt x="88" y="42"/>
                    <a:pt x="86" y="41"/>
                  </a:cubicBezTo>
                  <a:cubicBezTo>
                    <a:pt x="86" y="42"/>
                    <a:pt x="87" y="42"/>
                    <a:pt x="87" y="43"/>
                  </a:cubicBezTo>
                  <a:cubicBezTo>
                    <a:pt x="87" y="43"/>
                    <a:pt x="87" y="44"/>
                    <a:pt x="88" y="44"/>
                  </a:cubicBezTo>
                  <a:cubicBezTo>
                    <a:pt x="87" y="45"/>
                    <a:pt x="87" y="46"/>
                    <a:pt x="87" y="47"/>
                  </a:cubicBezTo>
                  <a:cubicBezTo>
                    <a:pt x="88" y="47"/>
                    <a:pt x="87" y="49"/>
                    <a:pt x="88" y="49"/>
                  </a:cubicBezTo>
                  <a:cubicBezTo>
                    <a:pt x="89" y="49"/>
                    <a:pt x="89" y="50"/>
                    <a:pt x="89" y="50"/>
                  </a:cubicBezTo>
                  <a:cubicBezTo>
                    <a:pt x="88" y="51"/>
                    <a:pt x="90" y="53"/>
                    <a:pt x="90" y="54"/>
                  </a:cubicBezTo>
                  <a:cubicBezTo>
                    <a:pt x="90" y="54"/>
                    <a:pt x="91" y="54"/>
                    <a:pt x="91" y="54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1" y="59"/>
                    <a:pt x="90" y="59"/>
                    <a:pt x="90" y="59"/>
                  </a:cubicBezTo>
                  <a:cubicBezTo>
                    <a:pt x="90" y="64"/>
                    <a:pt x="89" y="68"/>
                    <a:pt x="89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91" y="74"/>
                    <a:pt x="91" y="75"/>
                  </a:cubicBezTo>
                  <a:cubicBezTo>
                    <a:pt x="91" y="75"/>
                    <a:pt x="91" y="75"/>
                    <a:pt x="92" y="75"/>
                  </a:cubicBezTo>
                  <a:cubicBezTo>
                    <a:pt x="92" y="76"/>
                    <a:pt x="90" y="75"/>
                    <a:pt x="89" y="76"/>
                  </a:cubicBezTo>
                  <a:cubicBezTo>
                    <a:pt x="86" y="76"/>
                    <a:pt x="85" y="75"/>
                    <a:pt x="83" y="75"/>
                  </a:cubicBezTo>
                  <a:cubicBezTo>
                    <a:pt x="82" y="74"/>
                    <a:pt x="83" y="72"/>
                    <a:pt x="82" y="72"/>
                  </a:cubicBezTo>
                  <a:cubicBezTo>
                    <a:pt x="81" y="72"/>
                    <a:pt x="82" y="71"/>
                    <a:pt x="81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8" y="71"/>
                    <a:pt x="79" y="73"/>
                    <a:pt x="79" y="74"/>
                  </a:cubicBezTo>
                  <a:cubicBezTo>
                    <a:pt x="79" y="76"/>
                    <a:pt x="78" y="75"/>
                    <a:pt x="78" y="77"/>
                  </a:cubicBezTo>
                  <a:cubicBezTo>
                    <a:pt x="77" y="77"/>
                    <a:pt x="78" y="75"/>
                    <a:pt x="77" y="74"/>
                  </a:cubicBezTo>
                  <a:cubicBezTo>
                    <a:pt x="77" y="73"/>
                    <a:pt x="76" y="73"/>
                    <a:pt x="76" y="72"/>
                  </a:cubicBezTo>
                  <a:cubicBezTo>
                    <a:pt x="75" y="72"/>
                    <a:pt x="75" y="73"/>
                    <a:pt x="74" y="73"/>
                  </a:cubicBezTo>
                  <a:cubicBezTo>
                    <a:pt x="74" y="73"/>
                    <a:pt x="73" y="73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3" y="72"/>
                    <a:pt x="71" y="72"/>
                    <a:pt x="72" y="70"/>
                  </a:cubicBezTo>
                  <a:cubicBezTo>
                    <a:pt x="71" y="70"/>
                    <a:pt x="71" y="70"/>
                    <a:pt x="71" y="69"/>
                  </a:cubicBezTo>
                  <a:cubicBezTo>
                    <a:pt x="69" y="69"/>
                    <a:pt x="69" y="70"/>
                    <a:pt x="67" y="70"/>
                  </a:cubicBezTo>
                  <a:cubicBezTo>
                    <a:pt x="66" y="70"/>
                    <a:pt x="66" y="72"/>
                    <a:pt x="64" y="72"/>
                  </a:cubicBezTo>
                  <a:cubicBezTo>
                    <a:pt x="64" y="73"/>
                    <a:pt x="64" y="73"/>
                    <a:pt x="63" y="73"/>
                  </a:cubicBezTo>
                  <a:cubicBezTo>
                    <a:pt x="63" y="73"/>
                    <a:pt x="62" y="73"/>
                    <a:pt x="61" y="73"/>
                  </a:cubicBezTo>
                  <a:cubicBezTo>
                    <a:pt x="61" y="72"/>
                    <a:pt x="60" y="71"/>
                    <a:pt x="59" y="71"/>
                  </a:cubicBezTo>
                  <a:cubicBezTo>
                    <a:pt x="59" y="69"/>
                    <a:pt x="59" y="68"/>
                    <a:pt x="58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9" y="66"/>
                    <a:pt x="57" y="66"/>
                    <a:pt x="58" y="65"/>
                  </a:cubicBezTo>
                  <a:cubicBezTo>
                    <a:pt x="58" y="65"/>
                    <a:pt x="57" y="65"/>
                    <a:pt x="57" y="65"/>
                  </a:cubicBezTo>
                  <a:cubicBezTo>
                    <a:pt x="57" y="65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6" y="64"/>
                    <a:pt x="56" y="64"/>
                  </a:cubicBezTo>
                  <a:cubicBezTo>
                    <a:pt x="56" y="62"/>
                    <a:pt x="54" y="62"/>
                    <a:pt x="54" y="60"/>
                  </a:cubicBezTo>
                  <a:cubicBezTo>
                    <a:pt x="54" y="60"/>
                    <a:pt x="54" y="59"/>
                    <a:pt x="53" y="59"/>
                  </a:cubicBezTo>
                  <a:cubicBezTo>
                    <a:pt x="53" y="59"/>
                    <a:pt x="53" y="60"/>
                    <a:pt x="53" y="60"/>
                  </a:cubicBezTo>
                  <a:cubicBezTo>
                    <a:pt x="53" y="60"/>
                    <a:pt x="52" y="60"/>
                    <a:pt x="52" y="60"/>
                  </a:cubicBezTo>
                  <a:cubicBezTo>
                    <a:pt x="52" y="59"/>
                    <a:pt x="51" y="59"/>
                    <a:pt x="50" y="58"/>
                  </a:cubicBezTo>
                  <a:cubicBezTo>
                    <a:pt x="49" y="59"/>
                    <a:pt x="47" y="59"/>
                    <a:pt x="47" y="60"/>
                  </a:cubicBezTo>
                  <a:cubicBezTo>
                    <a:pt x="47" y="60"/>
                    <a:pt x="45" y="60"/>
                    <a:pt x="45" y="59"/>
                  </a:cubicBezTo>
                  <a:cubicBezTo>
                    <a:pt x="45" y="59"/>
                    <a:pt x="44" y="58"/>
                    <a:pt x="44" y="58"/>
                  </a:cubicBezTo>
                  <a:cubicBezTo>
                    <a:pt x="41" y="59"/>
                    <a:pt x="41" y="62"/>
                    <a:pt x="40" y="64"/>
                  </a:cubicBezTo>
                  <a:cubicBezTo>
                    <a:pt x="39" y="64"/>
                    <a:pt x="39" y="63"/>
                    <a:pt x="38" y="63"/>
                  </a:cubicBezTo>
                  <a:cubicBezTo>
                    <a:pt x="38" y="63"/>
                    <a:pt x="38" y="62"/>
                    <a:pt x="38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2" y="61"/>
                    <a:pt x="34" y="64"/>
                    <a:pt x="32" y="6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59"/>
                    <a:pt x="30" y="60"/>
                    <a:pt x="29" y="60"/>
                  </a:cubicBezTo>
                  <a:cubicBezTo>
                    <a:pt x="28" y="60"/>
                    <a:pt x="28" y="59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1"/>
                    <a:pt x="26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3" y="61"/>
                    <a:pt x="22" y="61"/>
                    <a:pt x="21" y="60"/>
                  </a:cubicBezTo>
                  <a:cubicBezTo>
                    <a:pt x="19" y="60"/>
                    <a:pt x="18" y="61"/>
                    <a:pt x="16" y="61"/>
                  </a:cubicBezTo>
                  <a:cubicBezTo>
                    <a:pt x="14" y="60"/>
                    <a:pt x="15" y="62"/>
                    <a:pt x="14" y="62"/>
                  </a:cubicBezTo>
                  <a:cubicBezTo>
                    <a:pt x="13" y="62"/>
                    <a:pt x="13" y="63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9" y="64"/>
                    <a:pt x="9" y="66"/>
                    <a:pt x="8" y="68"/>
                  </a:cubicBezTo>
                  <a:cubicBezTo>
                    <a:pt x="8" y="68"/>
                    <a:pt x="9" y="69"/>
                    <a:pt x="8" y="69"/>
                  </a:cubicBezTo>
                  <a:cubicBezTo>
                    <a:pt x="8" y="70"/>
                    <a:pt x="9" y="70"/>
                    <a:pt x="9" y="71"/>
                  </a:cubicBezTo>
                  <a:cubicBezTo>
                    <a:pt x="10" y="70"/>
                    <a:pt x="11" y="70"/>
                    <a:pt x="11" y="71"/>
                  </a:cubicBezTo>
                  <a:cubicBezTo>
                    <a:pt x="13" y="71"/>
                    <a:pt x="14" y="71"/>
                    <a:pt x="15" y="71"/>
                  </a:cubicBezTo>
                  <a:cubicBezTo>
                    <a:pt x="15" y="71"/>
                    <a:pt x="16" y="71"/>
                    <a:pt x="16" y="71"/>
                  </a:cubicBezTo>
                  <a:cubicBezTo>
                    <a:pt x="16" y="71"/>
                    <a:pt x="17" y="71"/>
                    <a:pt x="17" y="72"/>
                  </a:cubicBezTo>
                  <a:cubicBezTo>
                    <a:pt x="17" y="73"/>
                    <a:pt x="19" y="72"/>
                    <a:pt x="19" y="73"/>
                  </a:cubicBezTo>
                  <a:cubicBezTo>
                    <a:pt x="21" y="74"/>
                    <a:pt x="21" y="75"/>
                    <a:pt x="22" y="75"/>
                  </a:cubicBezTo>
                  <a:cubicBezTo>
                    <a:pt x="21" y="77"/>
                    <a:pt x="20" y="74"/>
                    <a:pt x="19" y="75"/>
                  </a:cubicBezTo>
                  <a:cubicBezTo>
                    <a:pt x="18" y="75"/>
                    <a:pt x="17" y="75"/>
                    <a:pt x="15" y="75"/>
                  </a:cubicBezTo>
                  <a:cubicBezTo>
                    <a:pt x="15" y="74"/>
                    <a:pt x="15" y="73"/>
                    <a:pt x="14" y="72"/>
                  </a:cubicBezTo>
                  <a:cubicBezTo>
                    <a:pt x="13" y="71"/>
                    <a:pt x="13" y="72"/>
                    <a:pt x="13" y="72"/>
                  </a:cubicBezTo>
                  <a:cubicBezTo>
                    <a:pt x="12" y="73"/>
                    <a:pt x="11" y="73"/>
                    <a:pt x="11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5"/>
                    <a:pt x="12" y="75"/>
                    <a:pt x="12" y="75"/>
                  </a:cubicBezTo>
                  <a:cubicBezTo>
                    <a:pt x="12" y="75"/>
                    <a:pt x="13" y="75"/>
                    <a:pt x="13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5" y="78"/>
                    <a:pt x="14" y="75"/>
                    <a:pt x="16" y="76"/>
                  </a:cubicBezTo>
                  <a:cubicBezTo>
                    <a:pt x="16" y="77"/>
                    <a:pt x="17" y="77"/>
                    <a:pt x="18" y="77"/>
                  </a:cubicBezTo>
                  <a:cubicBezTo>
                    <a:pt x="18" y="77"/>
                    <a:pt x="18" y="78"/>
                    <a:pt x="18" y="79"/>
                  </a:cubicBezTo>
                  <a:cubicBezTo>
                    <a:pt x="19" y="78"/>
                    <a:pt x="19" y="79"/>
                    <a:pt x="19" y="80"/>
                  </a:cubicBezTo>
                  <a:cubicBezTo>
                    <a:pt x="19" y="80"/>
                    <a:pt x="20" y="81"/>
                    <a:pt x="19" y="81"/>
                  </a:cubicBezTo>
                  <a:cubicBezTo>
                    <a:pt x="19" y="81"/>
                    <a:pt x="19" y="80"/>
                    <a:pt x="19" y="80"/>
                  </a:cubicBezTo>
                  <a:cubicBezTo>
                    <a:pt x="19" y="80"/>
                    <a:pt x="18" y="80"/>
                    <a:pt x="18" y="80"/>
                  </a:cubicBezTo>
                  <a:cubicBezTo>
                    <a:pt x="18" y="80"/>
                    <a:pt x="17" y="81"/>
                    <a:pt x="17" y="81"/>
                  </a:cubicBezTo>
                  <a:cubicBezTo>
                    <a:pt x="16" y="81"/>
                    <a:pt x="16" y="80"/>
                    <a:pt x="14" y="80"/>
                  </a:cubicBezTo>
                  <a:cubicBezTo>
                    <a:pt x="13" y="80"/>
                    <a:pt x="12" y="81"/>
                    <a:pt x="11" y="81"/>
                  </a:cubicBezTo>
                  <a:cubicBezTo>
                    <a:pt x="9" y="81"/>
                    <a:pt x="9" y="80"/>
                    <a:pt x="7" y="80"/>
                  </a:cubicBezTo>
                  <a:cubicBezTo>
                    <a:pt x="6" y="80"/>
                    <a:pt x="8" y="83"/>
                    <a:pt x="6" y="82"/>
                  </a:cubicBezTo>
                  <a:cubicBezTo>
                    <a:pt x="6" y="83"/>
                    <a:pt x="7" y="82"/>
                    <a:pt x="7" y="83"/>
                  </a:cubicBezTo>
                  <a:cubicBezTo>
                    <a:pt x="8" y="83"/>
                    <a:pt x="8" y="83"/>
                    <a:pt x="9" y="83"/>
                  </a:cubicBezTo>
                  <a:cubicBezTo>
                    <a:pt x="10" y="83"/>
                    <a:pt x="10" y="84"/>
                    <a:pt x="11" y="84"/>
                  </a:cubicBezTo>
                  <a:cubicBezTo>
                    <a:pt x="12" y="84"/>
                    <a:pt x="12" y="86"/>
                    <a:pt x="13" y="87"/>
                  </a:cubicBezTo>
                  <a:cubicBezTo>
                    <a:pt x="14" y="87"/>
                    <a:pt x="14" y="88"/>
                    <a:pt x="14" y="89"/>
                  </a:cubicBezTo>
                  <a:cubicBezTo>
                    <a:pt x="15" y="91"/>
                    <a:pt x="13" y="91"/>
                    <a:pt x="14" y="92"/>
                  </a:cubicBezTo>
                  <a:cubicBezTo>
                    <a:pt x="14" y="93"/>
                    <a:pt x="15" y="93"/>
                    <a:pt x="16" y="93"/>
                  </a:cubicBezTo>
                  <a:cubicBezTo>
                    <a:pt x="17" y="93"/>
                    <a:pt x="17" y="93"/>
                    <a:pt x="18" y="93"/>
                  </a:cubicBezTo>
                  <a:cubicBezTo>
                    <a:pt x="19" y="94"/>
                    <a:pt x="19" y="93"/>
                    <a:pt x="20" y="93"/>
                  </a:cubicBezTo>
                  <a:cubicBezTo>
                    <a:pt x="20" y="92"/>
                    <a:pt x="21" y="92"/>
                    <a:pt x="21" y="92"/>
                  </a:cubicBezTo>
                  <a:cubicBezTo>
                    <a:pt x="22" y="92"/>
                    <a:pt x="22" y="93"/>
                    <a:pt x="23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5" y="93"/>
                    <a:pt x="25" y="93"/>
                    <a:pt x="26" y="94"/>
                  </a:cubicBezTo>
                  <a:cubicBezTo>
                    <a:pt x="26" y="94"/>
                    <a:pt x="26" y="94"/>
                    <a:pt x="2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7" y="97"/>
                    <a:pt x="28" y="96"/>
                    <a:pt x="2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0" y="97"/>
                    <a:pt x="30" y="97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2" y="99"/>
                    <a:pt x="33" y="99"/>
                  </a:cubicBezTo>
                  <a:cubicBezTo>
                    <a:pt x="34" y="100"/>
                    <a:pt x="35" y="100"/>
                    <a:pt x="35" y="101"/>
                  </a:cubicBezTo>
                  <a:cubicBezTo>
                    <a:pt x="37" y="101"/>
                    <a:pt x="37" y="103"/>
                    <a:pt x="39" y="103"/>
                  </a:cubicBezTo>
                  <a:cubicBezTo>
                    <a:pt x="39" y="104"/>
                    <a:pt x="41" y="104"/>
                    <a:pt x="42" y="105"/>
                  </a:cubicBezTo>
                  <a:cubicBezTo>
                    <a:pt x="42" y="106"/>
                    <a:pt x="43" y="106"/>
                    <a:pt x="42" y="106"/>
                  </a:cubicBezTo>
                  <a:cubicBezTo>
                    <a:pt x="43" y="108"/>
                    <a:pt x="41" y="112"/>
                    <a:pt x="44" y="112"/>
                  </a:cubicBezTo>
                  <a:cubicBezTo>
                    <a:pt x="45" y="112"/>
                    <a:pt x="45" y="111"/>
                    <a:pt x="45" y="111"/>
                  </a:cubicBezTo>
                  <a:cubicBezTo>
                    <a:pt x="44" y="111"/>
                    <a:pt x="44" y="111"/>
                    <a:pt x="44" y="110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5" y="109"/>
                    <a:pt x="46" y="109"/>
                    <a:pt x="46" y="108"/>
                  </a:cubicBezTo>
                  <a:cubicBezTo>
                    <a:pt x="48" y="108"/>
                    <a:pt x="49" y="108"/>
                    <a:pt x="52" y="108"/>
                  </a:cubicBezTo>
                  <a:cubicBezTo>
                    <a:pt x="52" y="108"/>
                    <a:pt x="52" y="109"/>
                    <a:pt x="53" y="109"/>
                  </a:cubicBezTo>
                  <a:cubicBezTo>
                    <a:pt x="54" y="110"/>
                    <a:pt x="51" y="110"/>
                    <a:pt x="51" y="109"/>
                  </a:cubicBezTo>
                  <a:cubicBezTo>
                    <a:pt x="50" y="109"/>
                    <a:pt x="49" y="109"/>
                    <a:pt x="49" y="109"/>
                  </a:cubicBezTo>
                  <a:cubicBezTo>
                    <a:pt x="49" y="111"/>
                    <a:pt x="49" y="112"/>
                    <a:pt x="50" y="112"/>
                  </a:cubicBezTo>
                  <a:cubicBezTo>
                    <a:pt x="52" y="112"/>
                    <a:pt x="53" y="111"/>
                    <a:pt x="54" y="111"/>
                  </a:cubicBezTo>
                  <a:cubicBezTo>
                    <a:pt x="54" y="112"/>
                    <a:pt x="55" y="112"/>
                    <a:pt x="55" y="112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5"/>
                    <a:pt x="58" y="114"/>
                    <a:pt x="58" y="116"/>
                  </a:cubicBezTo>
                  <a:cubicBezTo>
                    <a:pt x="56" y="116"/>
                    <a:pt x="56" y="117"/>
                    <a:pt x="55" y="117"/>
                  </a:cubicBezTo>
                  <a:cubicBezTo>
                    <a:pt x="55" y="119"/>
                    <a:pt x="56" y="119"/>
                    <a:pt x="56" y="121"/>
                  </a:cubicBezTo>
                  <a:cubicBezTo>
                    <a:pt x="56" y="122"/>
                    <a:pt x="58" y="122"/>
                    <a:pt x="58" y="123"/>
                  </a:cubicBezTo>
                  <a:cubicBezTo>
                    <a:pt x="59" y="123"/>
                    <a:pt x="60" y="123"/>
                    <a:pt x="60" y="124"/>
                  </a:cubicBezTo>
                  <a:cubicBezTo>
                    <a:pt x="60" y="124"/>
                    <a:pt x="60" y="124"/>
                    <a:pt x="61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2" y="124"/>
                    <a:pt x="62" y="125"/>
                    <a:pt x="62" y="125"/>
                  </a:cubicBezTo>
                  <a:cubicBezTo>
                    <a:pt x="63" y="125"/>
                    <a:pt x="63" y="126"/>
                    <a:pt x="63" y="126"/>
                  </a:cubicBezTo>
                  <a:cubicBezTo>
                    <a:pt x="63" y="127"/>
                    <a:pt x="64" y="127"/>
                    <a:pt x="64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5" y="129"/>
                    <a:pt x="66" y="129"/>
                    <a:pt x="66" y="130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2"/>
                    <a:pt x="66" y="132"/>
                    <a:pt x="67" y="132"/>
                  </a:cubicBezTo>
                  <a:cubicBezTo>
                    <a:pt x="67" y="133"/>
                    <a:pt x="67" y="134"/>
                    <a:pt x="66" y="134"/>
                  </a:cubicBezTo>
                  <a:cubicBezTo>
                    <a:pt x="66" y="135"/>
                    <a:pt x="65" y="135"/>
                    <a:pt x="65" y="136"/>
                  </a:cubicBezTo>
                  <a:cubicBezTo>
                    <a:pt x="65" y="137"/>
                    <a:pt x="63" y="137"/>
                    <a:pt x="63" y="139"/>
                  </a:cubicBezTo>
                  <a:cubicBezTo>
                    <a:pt x="63" y="139"/>
                    <a:pt x="64" y="140"/>
                    <a:pt x="64" y="140"/>
                  </a:cubicBezTo>
                  <a:cubicBezTo>
                    <a:pt x="64" y="141"/>
                    <a:pt x="65" y="141"/>
                    <a:pt x="65" y="142"/>
                  </a:cubicBezTo>
                  <a:cubicBezTo>
                    <a:pt x="66" y="142"/>
                    <a:pt x="65" y="144"/>
                    <a:pt x="66" y="144"/>
                  </a:cubicBezTo>
                  <a:cubicBezTo>
                    <a:pt x="66" y="146"/>
                    <a:pt x="68" y="146"/>
                    <a:pt x="68" y="147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8" y="154"/>
                    <a:pt x="70" y="154"/>
                    <a:pt x="70" y="155"/>
                  </a:cubicBezTo>
                  <a:cubicBezTo>
                    <a:pt x="71" y="156"/>
                    <a:pt x="72" y="156"/>
                    <a:pt x="73" y="158"/>
                  </a:cubicBezTo>
                  <a:cubicBezTo>
                    <a:pt x="74" y="157"/>
                    <a:pt x="74" y="159"/>
                    <a:pt x="76" y="158"/>
                  </a:cubicBezTo>
                  <a:cubicBezTo>
                    <a:pt x="76" y="159"/>
                    <a:pt x="77" y="160"/>
                    <a:pt x="79" y="160"/>
                  </a:cubicBezTo>
                  <a:cubicBezTo>
                    <a:pt x="80" y="162"/>
                    <a:pt x="80" y="162"/>
                    <a:pt x="81" y="163"/>
                  </a:cubicBezTo>
                  <a:cubicBezTo>
                    <a:pt x="81" y="163"/>
                    <a:pt x="82" y="164"/>
                    <a:pt x="83" y="163"/>
                  </a:cubicBezTo>
                  <a:cubicBezTo>
                    <a:pt x="83" y="163"/>
                    <a:pt x="82" y="163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6"/>
                    <a:pt x="83" y="166"/>
                    <a:pt x="82" y="168"/>
                  </a:cubicBezTo>
                  <a:cubicBezTo>
                    <a:pt x="82" y="170"/>
                    <a:pt x="83" y="170"/>
                    <a:pt x="84" y="171"/>
                  </a:cubicBezTo>
                  <a:cubicBezTo>
                    <a:pt x="83" y="175"/>
                    <a:pt x="86" y="179"/>
                    <a:pt x="81" y="179"/>
                  </a:cubicBezTo>
                  <a:cubicBezTo>
                    <a:pt x="81" y="182"/>
                    <a:pt x="81" y="182"/>
                    <a:pt x="81" y="182"/>
                  </a:cubicBezTo>
                  <a:cubicBezTo>
                    <a:pt x="82" y="182"/>
                    <a:pt x="83" y="182"/>
                    <a:pt x="83" y="183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2" y="185"/>
                    <a:pt x="82" y="184"/>
                    <a:pt x="82" y="183"/>
                  </a:cubicBezTo>
                  <a:cubicBezTo>
                    <a:pt x="81" y="183"/>
                    <a:pt x="81" y="182"/>
                    <a:pt x="80" y="182"/>
                  </a:cubicBezTo>
                  <a:cubicBezTo>
                    <a:pt x="79" y="182"/>
                    <a:pt x="79" y="182"/>
                    <a:pt x="79" y="183"/>
                  </a:cubicBezTo>
                  <a:cubicBezTo>
                    <a:pt x="78" y="184"/>
                    <a:pt x="78" y="184"/>
                    <a:pt x="77" y="185"/>
                  </a:cubicBezTo>
                  <a:cubicBezTo>
                    <a:pt x="78" y="187"/>
                    <a:pt x="81" y="188"/>
                    <a:pt x="82" y="190"/>
                  </a:cubicBezTo>
                  <a:cubicBezTo>
                    <a:pt x="82" y="190"/>
                    <a:pt x="83" y="190"/>
                    <a:pt x="83" y="191"/>
                  </a:cubicBezTo>
                  <a:cubicBezTo>
                    <a:pt x="83" y="192"/>
                    <a:pt x="84" y="192"/>
                    <a:pt x="84" y="193"/>
                  </a:cubicBezTo>
                  <a:cubicBezTo>
                    <a:pt x="85" y="193"/>
                    <a:pt x="85" y="193"/>
                    <a:pt x="85" y="194"/>
                  </a:cubicBezTo>
                  <a:cubicBezTo>
                    <a:pt x="85" y="194"/>
                    <a:pt x="86" y="195"/>
                    <a:pt x="86" y="195"/>
                  </a:cubicBezTo>
                  <a:cubicBezTo>
                    <a:pt x="86" y="195"/>
                    <a:pt x="87" y="196"/>
                    <a:pt x="87" y="196"/>
                  </a:cubicBezTo>
                  <a:cubicBezTo>
                    <a:pt x="88" y="198"/>
                    <a:pt x="88" y="200"/>
                    <a:pt x="88" y="203"/>
                  </a:cubicBezTo>
                  <a:cubicBezTo>
                    <a:pt x="88" y="207"/>
                    <a:pt x="89" y="208"/>
                    <a:pt x="89" y="212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0" y="213"/>
                    <a:pt x="89" y="213"/>
                    <a:pt x="89" y="213"/>
                  </a:cubicBezTo>
                  <a:cubicBezTo>
                    <a:pt x="89" y="213"/>
                    <a:pt x="90" y="213"/>
                    <a:pt x="90" y="213"/>
                  </a:cubicBezTo>
                  <a:cubicBezTo>
                    <a:pt x="90" y="214"/>
                    <a:pt x="90" y="215"/>
                    <a:pt x="91" y="215"/>
                  </a:cubicBezTo>
                  <a:cubicBezTo>
                    <a:pt x="91" y="216"/>
                    <a:pt x="89" y="215"/>
                    <a:pt x="89" y="214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8" y="213"/>
                    <a:pt x="87" y="213"/>
                    <a:pt x="88" y="211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87" y="210"/>
                    <a:pt x="87" y="210"/>
                    <a:pt x="87" y="209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7" y="208"/>
                    <a:pt x="87" y="208"/>
                    <a:pt x="87" y="207"/>
                  </a:cubicBezTo>
                  <a:cubicBezTo>
                    <a:pt x="86" y="206"/>
                    <a:pt x="87" y="205"/>
                    <a:pt x="87" y="204"/>
                  </a:cubicBezTo>
                  <a:cubicBezTo>
                    <a:pt x="86" y="204"/>
                    <a:pt x="86" y="203"/>
                    <a:pt x="86" y="203"/>
                  </a:cubicBezTo>
                  <a:cubicBezTo>
                    <a:pt x="86" y="203"/>
                    <a:pt x="86" y="202"/>
                    <a:pt x="86" y="202"/>
                  </a:cubicBezTo>
                  <a:cubicBezTo>
                    <a:pt x="86" y="201"/>
                    <a:pt x="86" y="200"/>
                    <a:pt x="85" y="199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85" y="198"/>
                    <a:pt x="85" y="198"/>
                    <a:pt x="84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4" y="197"/>
                    <a:pt x="83" y="197"/>
                    <a:pt x="83" y="196"/>
                  </a:cubicBezTo>
                  <a:cubicBezTo>
                    <a:pt x="83" y="195"/>
                    <a:pt x="83" y="195"/>
                    <a:pt x="83" y="195"/>
                  </a:cubicBezTo>
                  <a:cubicBezTo>
                    <a:pt x="82" y="195"/>
                    <a:pt x="82" y="195"/>
                    <a:pt x="82" y="195"/>
                  </a:cubicBezTo>
                  <a:cubicBezTo>
                    <a:pt x="81" y="194"/>
                    <a:pt x="82" y="193"/>
                    <a:pt x="81" y="193"/>
                  </a:cubicBezTo>
                  <a:cubicBezTo>
                    <a:pt x="80" y="193"/>
                    <a:pt x="80" y="194"/>
                    <a:pt x="80" y="194"/>
                  </a:cubicBezTo>
                  <a:cubicBezTo>
                    <a:pt x="80" y="194"/>
                    <a:pt x="80" y="195"/>
                    <a:pt x="80" y="195"/>
                  </a:cubicBezTo>
                  <a:cubicBezTo>
                    <a:pt x="80" y="195"/>
                    <a:pt x="80" y="195"/>
                    <a:pt x="80" y="195"/>
                  </a:cubicBezTo>
                  <a:cubicBezTo>
                    <a:pt x="80" y="195"/>
                    <a:pt x="80" y="196"/>
                    <a:pt x="79" y="197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97"/>
                    <a:pt x="79" y="198"/>
                    <a:pt x="79" y="199"/>
                  </a:cubicBezTo>
                  <a:cubicBezTo>
                    <a:pt x="78" y="201"/>
                    <a:pt x="77" y="203"/>
                    <a:pt x="77" y="206"/>
                  </a:cubicBezTo>
                  <a:cubicBezTo>
                    <a:pt x="76" y="206"/>
                    <a:pt x="77" y="209"/>
                    <a:pt x="75" y="210"/>
                  </a:cubicBezTo>
                  <a:cubicBezTo>
                    <a:pt x="75" y="213"/>
                    <a:pt x="74" y="214"/>
                    <a:pt x="74" y="217"/>
                  </a:cubicBezTo>
                  <a:cubicBezTo>
                    <a:pt x="73" y="217"/>
                    <a:pt x="73" y="220"/>
                    <a:pt x="72" y="220"/>
                  </a:cubicBezTo>
                  <a:cubicBezTo>
                    <a:pt x="72" y="222"/>
                    <a:pt x="71" y="222"/>
                    <a:pt x="72" y="224"/>
                  </a:cubicBezTo>
                  <a:cubicBezTo>
                    <a:pt x="72" y="224"/>
                    <a:pt x="72" y="222"/>
                    <a:pt x="73" y="222"/>
                  </a:cubicBezTo>
                  <a:cubicBezTo>
                    <a:pt x="73" y="222"/>
                    <a:pt x="73" y="222"/>
                    <a:pt x="74" y="222"/>
                  </a:cubicBezTo>
                  <a:cubicBezTo>
                    <a:pt x="74" y="221"/>
                    <a:pt x="74" y="221"/>
                    <a:pt x="75" y="221"/>
                  </a:cubicBezTo>
                  <a:cubicBezTo>
                    <a:pt x="75" y="221"/>
                    <a:pt x="76" y="222"/>
                    <a:pt x="76" y="222"/>
                  </a:cubicBezTo>
                  <a:cubicBezTo>
                    <a:pt x="76" y="222"/>
                    <a:pt x="76" y="223"/>
                    <a:pt x="76" y="224"/>
                  </a:cubicBezTo>
                  <a:cubicBezTo>
                    <a:pt x="76" y="224"/>
                    <a:pt x="77" y="223"/>
                    <a:pt x="77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77" y="224"/>
                    <a:pt x="77" y="224"/>
                    <a:pt x="77" y="224"/>
                  </a:cubicBezTo>
                  <a:cubicBezTo>
                    <a:pt x="76" y="225"/>
                    <a:pt x="78" y="226"/>
                    <a:pt x="76" y="226"/>
                  </a:cubicBezTo>
                  <a:cubicBezTo>
                    <a:pt x="76" y="226"/>
                    <a:pt x="76" y="226"/>
                    <a:pt x="76" y="226"/>
                  </a:cubicBezTo>
                  <a:cubicBezTo>
                    <a:pt x="75" y="226"/>
                    <a:pt x="73" y="226"/>
                    <a:pt x="73" y="226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8"/>
                    <a:pt x="71" y="228"/>
                    <a:pt x="71" y="229"/>
                  </a:cubicBezTo>
                  <a:cubicBezTo>
                    <a:pt x="71" y="229"/>
                    <a:pt x="71" y="229"/>
                    <a:pt x="71" y="229"/>
                  </a:cubicBezTo>
                  <a:cubicBezTo>
                    <a:pt x="71" y="229"/>
                    <a:pt x="71" y="229"/>
                    <a:pt x="71" y="229"/>
                  </a:cubicBezTo>
                  <a:cubicBezTo>
                    <a:pt x="70" y="230"/>
                    <a:pt x="69" y="231"/>
                    <a:pt x="70" y="232"/>
                  </a:cubicBezTo>
                  <a:cubicBezTo>
                    <a:pt x="70" y="232"/>
                    <a:pt x="70" y="232"/>
                    <a:pt x="70" y="232"/>
                  </a:cubicBezTo>
                  <a:cubicBezTo>
                    <a:pt x="70" y="232"/>
                    <a:pt x="70" y="233"/>
                    <a:pt x="70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69" y="233"/>
                    <a:pt x="69" y="234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68" y="237"/>
                    <a:pt x="68" y="238"/>
                    <a:pt x="68" y="239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7" y="241"/>
                    <a:pt x="67" y="243"/>
                    <a:pt x="66" y="244"/>
                  </a:cubicBezTo>
                  <a:cubicBezTo>
                    <a:pt x="66" y="245"/>
                    <a:pt x="66" y="246"/>
                    <a:pt x="65" y="246"/>
                  </a:cubicBezTo>
                  <a:cubicBezTo>
                    <a:pt x="65" y="249"/>
                    <a:pt x="64" y="250"/>
                    <a:pt x="64" y="252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3" y="253"/>
                    <a:pt x="64" y="254"/>
                    <a:pt x="63" y="255"/>
                  </a:cubicBezTo>
                  <a:cubicBezTo>
                    <a:pt x="63" y="255"/>
                    <a:pt x="62" y="255"/>
                    <a:pt x="62" y="255"/>
                  </a:cubicBezTo>
                  <a:cubicBezTo>
                    <a:pt x="62" y="256"/>
                    <a:pt x="62" y="256"/>
                    <a:pt x="62" y="257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61" y="258"/>
                    <a:pt x="61" y="258"/>
                    <a:pt x="61" y="259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59" y="258"/>
                    <a:pt x="61" y="261"/>
                    <a:pt x="59" y="261"/>
                  </a:cubicBezTo>
                  <a:cubicBezTo>
                    <a:pt x="59" y="261"/>
                    <a:pt x="59" y="262"/>
                    <a:pt x="59" y="262"/>
                  </a:cubicBezTo>
                  <a:cubicBezTo>
                    <a:pt x="59" y="262"/>
                    <a:pt x="59" y="263"/>
                    <a:pt x="59" y="263"/>
                  </a:cubicBezTo>
                  <a:cubicBezTo>
                    <a:pt x="59" y="263"/>
                    <a:pt x="59" y="263"/>
                    <a:pt x="58" y="263"/>
                  </a:cubicBezTo>
                  <a:cubicBezTo>
                    <a:pt x="58" y="264"/>
                    <a:pt x="57" y="265"/>
                    <a:pt x="56" y="265"/>
                  </a:cubicBezTo>
                  <a:cubicBezTo>
                    <a:pt x="56" y="266"/>
                    <a:pt x="56" y="266"/>
                    <a:pt x="56" y="266"/>
                  </a:cubicBezTo>
                  <a:cubicBezTo>
                    <a:pt x="55" y="266"/>
                    <a:pt x="55" y="266"/>
                    <a:pt x="54" y="267"/>
                  </a:cubicBezTo>
                  <a:cubicBezTo>
                    <a:pt x="54" y="267"/>
                    <a:pt x="54" y="268"/>
                    <a:pt x="54" y="268"/>
                  </a:cubicBezTo>
                  <a:cubicBezTo>
                    <a:pt x="54" y="268"/>
                    <a:pt x="53" y="269"/>
                    <a:pt x="53" y="269"/>
                  </a:cubicBezTo>
                  <a:cubicBezTo>
                    <a:pt x="51" y="269"/>
                    <a:pt x="51" y="270"/>
                    <a:pt x="50" y="271"/>
                  </a:cubicBezTo>
                  <a:cubicBezTo>
                    <a:pt x="49" y="271"/>
                    <a:pt x="49" y="270"/>
                    <a:pt x="48" y="270"/>
                  </a:cubicBezTo>
                  <a:cubicBezTo>
                    <a:pt x="49" y="272"/>
                    <a:pt x="49" y="272"/>
                    <a:pt x="48" y="274"/>
                  </a:cubicBezTo>
                  <a:cubicBezTo>
                    <a:pt x="49" y="275"/>
                    <a:pt x="50" y="275"/>
                    <a:pt x="50" y="277"/>
                  </a:cubicBezTo>
                  <a:cubicBezTo>
                    <a:pt x="51" y="277"/>
                    <a:pt x="52" y="277"/>
                    <a:pt x="53" y="277"/>
                  </a:cubicBezTo>
                  <a:cubicBezTo>
                    <a:pt x="54" y="277"/>
                    <a:pt x="55" y="277"/>
                    <a:pt x="56" y="277"/>
                  </a:cubicBezTo>
                  <a:cubicBezTo>
                    <a:pt x="57" y="281"/>
                    <a:pt x="53" y="281"/>
                    <a:pt x="53" y="284"/>
                  </a:cubicBezTo>
                  <a:cubicBezTo>
                    <a:pt x="54" y="285"/>
                    <a:pt x="55" y="285"/>
                    <a:pt x="56" y="285"/>
                  </a:cubicBezTo>
                  <a:cubicBezTo>
                    <a:pt x="57" y="286"/>
                    <a:pt x="57" y="284"/>
                    <a:pt x="58" y="284"/>
                  </a:cubicBezTo>
                  <a:cubicBezTo>
                    <a:pt x="58" y="285"/>
                    <a:pt x="59" y="285"/>
                    <a:pt x="59" y="285"/>
                  </a:cubicBezTo>
                  <a:cubicBezTo>
                    <a:pt x="59" y="285"/>
                    <a:pt x="59" y="286"/>
                    <a:pt x="59" y="286"/>
                  </a:cubicBezTo>
                  <a:cubicBezTo>
                    <a:pt x="59" y="286"/>
                    <a:pt x="61" y="286"/>
                    <a:pt x="61" y="286"/>
                  </a:cubicBezTo>
                  <a:cubicBezTo>
                    <a:pt x="61" y="286"/>
                    <a:pt x="61" y="287"/>
                    <a:pt x="61" y="287"/>
                  </a:cubicBezTo>
                  <a:cubicBezTo>
                    <a:pt x="62" y="287"/>
                    <a:pt x="62" y="287"/>
                    <a:pt x="62" y="287"/>
                  </a:cubicBezTo>
                  <a:cubicBezTo>
                    <a:pt x="63" y="287"/>
                    <a:pt x="63" y="287"/>
                    <a:pt x="64" y="287"/>
                  </a:cubicBezTo>
                  <a:cubicBezTo>
                    <a:pt x="64" y="287"/>
                    <a:pt x="64" y="288"/>
                    <a:pt x="64" y="288"/>
                  </a:cubicBezTo>
                  <a:cubicBezTo>
                    <a:pt x="64" y="288"/>
                    <a:pt x="65" y="288"/>
                    <a:pt x="65" y="288"/>
                  </a:cubicBezTo>
                  <a:cubicBezTo>
                    <a:pt x="65" y="289"/>
                    <a:pt x="66" y="290"/>
                    <a:pt x="66" y="291"/>
                  </a:cubicBezTo>
                  <a:cubicBezTo>
                    <a:pt x="69" y="291"/>
                    <a:pt x="70" y="292"/>
                    <a:pt x="72" y="292"/>
                  </a:cubicBezTo>
                  <a:cubicBezTo>
                    <a:pt x="72" y="293"/>
                    <a:pt x="72" y="294"/>
                    <a:pt x="72" y="295"/>
                  </a:cubicBezTo>
                  <a:cubicBezTo>
                    <a:pt x="72" y="295"/>
                    <a:pt x="73" y="295"/>
                    <a:pt x="73" y="295"/>
                  </a:cubicBezTo>
                  <a:cubicBezTo>
                    <a:pt x="73" y="296"/>
                    <a:pt x="73" y="296"/>
                    <a:pt x="73" y="296"/>
                  </a:cubicBezTo>
                  <a:cubicBezTo>
                    <a:pt x="73" y="296"/>
                    <a:pt x="73" y="296"/>
                    <a:pt x="73" y="296"/>
                  </a:cubicBezTo>
                  <a:cubicBezTo>
                    <a:pt x="74" y="297"/>
                    <a:pt x="75" y="297"/>
                    <a:pt x="76" y="297"/>
                  </a:cubicBezTo>
                  <a:cubicBezTo>
                    <a:pt x="76" y="297"/>
                    <a:pt x="76" y="297"/>
                    <a:pt x="76" y="297"/>
                  </a:cubicBezTo>
                  <a:cubicBezTo>
                    <a:pt x="76" y="298"/>
                    <a:pt x="77" y="297"/>
                    <a:pt x="77" y="297"/>
                  </a:cubicBezTo>
                  <a:cubicBezTo>
                    <a:pt x="77" y="298"/>
                    <a:pt x="77" y="298"/>
                    <a:pt x="77" y="298"/>
                  </a:cubicBezTo>
                  <a:cubicBezTo>
                    <a:pt x="78" y="299"/>
                    <a:pt x="82" y="297"/>
                    <a:pt x="83" y="298"/>
                  </a:cubicBezTo>
                  <a:cubicBezTo>
                    <a:pt x="83" y="297"/>
                    <a:pt x="84" y="297"/>
                    <a:pt x="84" y="297"/>
                  </a:cubicBezTo>
                  <a:cubicBezTo>
                    <a:pt x="85" y="297"/>
                    <a:pt x="85" y="298"/>
                    <a:pt x="85" y="299"/>
                  </a:cubicBezTo>
                  <a:cubicBezTo>
                    <a:pt x="86" y="299"/>
                    <a:pt x="87" y="300"/>
                    <a:pt x="88" y="301"/>
                  </a:cubicBezTo>
                  <a:cubicBezTo>
                    <a:pt x="88" y="301"/>
                    <a:pt x="89" y="301"/>
                    <a:pt x="89" y="301"/>
                  </a:cubicBezTo>
                  <a:cubicBezTo>
                    <a:pt x="90" y="302"/>
                    <a:pt x="91" y="302"/>
                    <a:pt x="91" y="303"/>
                  </a:cubicBezTo>
                  <a:cubicBezTo>
                    <a:pt x="91" y="302"/>
                    <a:pt x="92" y="302"/>
                    <a:pt x="92" y="301"/>
                  </a:cubicBezTo>
                  <a:cubicBezTo>
                    <a:pt x="92" y="302"/>
                    <a:pt x="92" y="303"/>
                    <a:pt x="93" y="303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96" y="304"/>
                    <a:pt x="98" y="303"/>
                    <a:pt x="98" y="304"/>
                  </a:cubicBezTo>
                  <a:cubicBezTo>
                    <a:pt x="99" y="304"/>
                    <a:pt x="99" y="305"/>
                    <a:pt x="100" y="305"/>
                  </a:cubicBezTo>
                  <a:cubicBezTo>
                    <a:pt x="100" y="304"/>
                    <a:pt x="101" y="304"/>
                    <a:pt x="102" y="304"/>
                  </a:cubicBezTo>
                  <a:cubicBezTo>
                    <a:pt x="102" y="305"/>
                    <a:pt x="103" y="305"/>
                    <a:pt x="103" y="305"/>
                  </a:cubicBezTo>
                  <a:cubicBezTo>
                    <a:pt x="103" y="306"/>
                    <a:pt x="104" y="306"/>
                    <a:pt x="105" y="305"/>
                  </a:cubicBezTo>
                  <a:cubicBezTo>
                    <a:pt x="106" y="306"/>
                    <a:pt x="107" y="306"/>
                    <a:pt x="109" y="306"/>
                  </a:cubicBezTo>
                  <a:cubicBezTo>
                    <a:pt x="109" y="305"/>
                    <a:pt x="108" y="302"/>
                    <a:pt x="109" y="301"/>
                  </a:cubicBezTo>
                  <a:cubicBezTo>
                    <a:pt x="112" y="301"/>
                    <a:pt x="113" y="302"/>
                    <a:pt x="116" y="302"/>
                  </a:cubicBezTo>
                  <a:cubicBezTo>
                    <a:pt x="116" y="303"/>
                    <a:pt x="118" y="303"/>
                    <a:pt x="119" y="304"/>
                  </a:cubicBezTo>
                  <a:cubicBezTo>
                    <a:pt x="120" y="304"/>
                    <a:pt x="121" y="306"/>
                    <a:pt x="122" y="305"/>
                  </a:cubicBezTo>
                  <a:cubicBezTo>
                    <a:pt x="122" y="306"/>
                    <a:pt x="123" y="307"/>
                    <a:pt x="123" y="308"/>
                  </a:cubicBezTo>
                  <a:cubicBezTo>
                    <a:pt x="126" y="307"/>
                    <a:pt x="126" y="309"/>
                    <a:pt x="128" y="308"/>
                  </a:cubicBezTo>
                  <a:cubicBezTo>
                    <a:pt x="128" y="310"/>
                    <a:pt x="129" y="310"/>
                    <a:pt x="129" y="311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2"/>
                    <a:pt x="134" y="312"/>
                    <a:pt x="134" y="312"/>
                  </a:cubicBezTo>
                  <a:cubicBezTo>
                    <a:pt x="135" y="312"/>
                    <a:pt x="135" y="312"/>
                    <a:pt x="135" y="312"/>
                  </a:cubicBezTo>
                  <a:cubicBezTo>
                    <a:pt x="135" y="312"/>
                    <a:pt x="135" y="312"/>
                    <a:pt x="136" y="312"/>
                  </a:cubicBezTo>
                  <a:cubicBezTo>
                    <a:pt x="137" y="312"/>
                    <a:pt x="138" y="313"/>
                    <a:pt x="139" y="313"/>
                  </a:cubicBezTo>
                  <a:cubicBezTo>
                    <a:pt x="139" y="315"/>
                    <a:pt x="139" y="315"/>
                    <a:pt x="139" y="315"/>
                  </a:cubicBezTo>
                  <a:cubicBezTo>
                    <a:pt x="140" y="317"/>
                    <a:pt x="138" y="317"/>
                    <a:pt x="138" y="318"/>
                  </a:cubicBezTo>
                  <a:cubicBezTo>
                    <a:pt x="138" y="319"/>
                    <a:pt x="139" y="319"/>
                    <a:pt x="139" y="320"/>
                  </a:cubicBezTo>
                  <a:cubicBezTo>
                    <a:pt x="140" y="320"/>
                    <a:pt x="141" y="320"/>
                    <a:pt x="141" y="321"/>
                  </a:cubicBezTo>
                  <a:cubicBezTo>
                    <a:pt x="143" y="321"/>
                    <a:pt x="143" y="320"/>
                    <a:pt x="146" y="320"/>
                  </a:cubicBezTo>
                  <a:cubicBezTo>
                    <a:pt x="146" y="321"/>
                    <a:pt x="146" y="321"/>
                    <a:pt x="146" y="322"/>
                  </a:cubicBezTo>
                  <a:cubicBezTo>
                    <a:pt x="146" y="323"/>
                    <a:pt x="147" y="324"/>
                    <a:pt x="147" y="324"/>
                  </a:cubicBezTo>
                  <a:cubicBezTo>
                    <a:pt x="147" y="323"/>
                    <a:pt x="148" y="323"/>
                    <a:pt x="149" y="323"/>
                  </a:cubicBezTo>
                  <a:cubicBezTo>
                    <a:pt x="149" y="323"/>
                    <a:pt x="150" y="323"/>
                    <a:pt x="151" y="323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2" y="323"/>
                    <a:pt x="152" y="323"/>
                    <a:pt x="153" y="324"/>
                  </a:cubicBezTo>
                  <a:cubicBezTo>
                    <a:pt x="153" y="324"/>
                    <a:pt x="153" y="324"/>
                    <a:pt x="154" y="324"/>
                  </a:cubicBezTo>
                  <a:cubicBezTo>
                    <a:pt x="155" y="324"/>
                    <a:pt x="157" y="326"/>
                    <a:pt x="158" y="327"/>
                  </a:cubicBezTo>
                  <a:cubicBezTo>
                    <a:pt x="158" y="327"/>
                    <a:pt x="159" y="327"/>
                    <a:pt x="159" y="327"/>
                  </a:cubicBezTo>
                  <a:cubicBezTo>
                    <a:pt x="159" y="327"/>
                    <a:pt x="159" y="328"/>
                    <a:pt x="159" y="328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62" y="328"/>
                    <a:pt x="162" y="326"/>
                    <a:pt x="163" y="326"/>
                  </a:cubicBezTo>
                  <a:cubicBezTo>
                    <a:pt x="165" y="326"/>
                    <a:pt x="166" y="325"/>
                    <a:pt x="167" y="325"/>
                  </a:cubicBezTo>
                  <a:cubicBezTo>
                    <a:pt x="169" y="325"/>
                    <a:pt x="170" y="325"/>
                    <a:pt x="171" y="324"/>
                  </a:cubicBezTo>
                  <a:cubicBezTo>
                    <a:pt x="171" y="325"/>
                    <a:pt x="172" y="325"/>
                    <a:pt x="173" y="325"/>
                  </a:cubicBezTo>
                  <a:cubicBezTo>
                    <a:pt x="175" y="325"/>
                    <a:pt x="175" y="327"/>
                    <a:pt x="178" y="327"/>
                  </a:cubicBezTo>
                  <a:cubicBezTo>
                    <a:pt x="178" y="327"/>
                    <a:pt x="178" y="326"/>
                    <a:pt x="178" y="326"/>
                  </a:cubicBezTo>
                  <a:cubicBezTo>
                    <a:pt x="178" y="326"/>
                    <a:pt x="178" y="326"/>
                    <a:pt x="178" y="326"/>
                  </a:cubicBezTo>
                  <a:cubicBezTo>
                    <a:pt x="178" y="324"/>
                    <a:pt x="177" y="324"/>
                    <a:pt x="177" y="323"/>
                  </a:cubicBezTo>
                  <a:cubicBezTo>
                    <a:pt x="176" y="322"/>
                    <a:pt x="176" y="321"/>
                    <a:pt x="175" y="320"/>
                  </a:cubicBezTo>
                  <a:cubicBezTo>
                    <a:pt x="175" y="318"/>
                    <a:pt x="177" y="318"/>
                    <a:pt x="177" y="316"/>
                  </a:cubicBezTo>
                  <a:cubicBezTo>
                    <a:pt x="177" y="315"/>
                    <a:pt x="177" y="315"/>
                    <a:pt x="177" y="315"/>
                  </a:cubicBezTo>
                  <a:cubicBezTo>
                    <a:pt x="177" y="314"/>
                    <a:pt x="177" y="314"/>
                    <a:pt x="177" y="314"/>
                  </a:cubicBezTo>
                  <a:cubicBezTo>
                    <a:pt x="177" y="313"/>
                    <a:pt x="177" y="312"/>
                    <a:pt x="178" y="312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4"/>
                    <a:pt x="178" y="302"/>
                    <a:pt x="179" y="303"/>
                  </a:cubicBezTo>
                  <a:cubicBezTo>
                    <a:pt x="180" y="302"/>
                    <a:pt x="181" y="302"/>
                    <a:pt x="181" y="301"/>
                  </a:cubicBezTo>
                  <a:cubicBezTo>
                    <a:pt x="183" y="300"/>
                    <a:pt x="184" y="299"/>
                    <a:pt x="185" y="297"/>
                  </a:cubicBezTo>
                  <a:cubicBezTo>
                    <a:pt x="187" y="298"/>
                    <a:pt x="188" y="297"/>
                    <a:pt x="191" y="297"/>
                  </a:cubicBezTo>
                  <a:cubicBezTo>
                    <a:pt x="191" y="297"/>
                    <a:pt x="191" y="297"/>
                    <a:pt x="191" y="297"/>
                  </a:cubicBezTo>
                  <a:cubicBezTo>
                    <a:pt x="193" y="297"/>
                    <a:pt x="193" y="296"/>
                    <a:pt x="194" y="295"/>
                  </a:cubicBezTo>
                  <a:cubicBezTo>
                    <a:pt x="194" y="295"/>
                    <a:pt x="194" y="295"/>
                    <a:pt x="195" y="295"/>
                  </a:cubicBezTo>
                  <a:cubicBezTo>
                    <a:pt x="195" y="295"/>
                    <a:pt x="196" y="294"/>
                    <a:pt x="196" y="293"/>
                  </a:cubicBezTo>
                  <a:cubicBezTo>
                    <a:pt x="196" y="293"/>
                    <a:pt x="197" y="294"/>
                    <a:pt x="197" y="293"/>
                  </a:cubicBezTo>
                  <a:cubicBezTo>
                    <a:pt x="198" y="293"/>
                    <a:pt x="199" y="293"/>
                    <a:pt x="199" y="292"/>
                  </a:cubicBezTo>
                  <a:cubicBezTo>
                    <a:pt x="201" y="293"/>
                    <a:pt x="200" y="292"/>
                    <a:pt x="202" y="292"/>
                  </a:cubicBezTo>
                  <a:cubicBezTo>
                    <a:pt x="202" y="291"/>
                    <a:pt x="202" y="290"/>
                    <a:pt x="203" y="290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04" y="291"/>
                    <a:pt x="205" y="289"/>
                    <a:pt x="206" y="289"/>
                  </a:cubicBezTo>
                  <a:cubicBezTo>
                    <a:pt x="206" y="289"/>
                    <a:pt x="206" y="289"/>
                    <a:pt x="206" y="289"/>
                  </a:cubicBezTo>
                  <a:cubicBezTo>
                    <a:pt x="207" y="289"/>
                    <a:pt x="208" y="289"/>
                    <a:pt x="208" y="290"/>
                  </a:cubicBezTo>
                  <a:cubicBezTo>
                    <a:pt x="208" y="290"/>
                    <a:pt x="208" y="290"/>
                    <a:pt x="208" y="291"/>
                  </a:cubicBezTo>
                  <a:cubicBezTo>
                    <a:pt x="209" y="292"/>
                    <a:pt x="209" y="292"/>
                    <a:pt x="210" y="293"/>
                  </a:cubicBezTo>
                  <a:cubicBezTo>
                    <a:pt x="210" y="293"/>
                    <a:pt x="210" y="293"/>
                    <a:pt x="211" y="293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3"/>
                    <a:pt x="212" y="293"/>
                    <a:pt x="213" y="293"/>
                  </a:cubicBezTo>
                  <a:cubicBezTo>
                    <a:pt x="213" y="294"/>
                    <a:pt x="213" y="294"/>
                    <a:pt x="214" y="294"/>
                  </a:cubicBezTo>
                  <a:cubicBezTo>
                    <a:pt x="216" y="294"/>
                    <a:pt x="218" y="295"/>
                    <a:pt x="220" y="295"/>
                  </a:cubicBezTo>
                  <a:cubicBezTo>
                    <a:pt x="220" y="298"/>
                    <a:pt x="220" y="298"/>
                    <a:pt x="220" y="298"/>
                  </a:cubicBezTo>
                  <a:cubicBezTo>
                    <a:pt x="222" y="299"/>
                    <a:pt x="223" y="299"/>
                    <a:pt x="226" y="299"/>
                  </a:cubicBezTo>
                  <a:cubicBezTo>
                    <a:pt x="226" y="299"/>
                    <a:pt x="226" y="299"/>
                    <a:pt x="226" y="298"/>
                  </a:cubicBezTo>
                  <a:cubicBezTo>
                    <a:pt x="226" y="298"/>
                    <a:pt x="226" y="299"/>
                    <a:pt x="227" y="299"/>
                  </a:cubicBezTo>
                  <a:cubicBezTo>
                    <a:pt x="227" y="299"/>
                    <a:pt x="227" y="299"/>
                    <a:pt x="227" y="299"/>
                  </a:cubicBezTo>
                  <a:cubicBezTo>
                    <a:pt x="227" y="299"/>
                    <a:pt x="227" y="299"/>
                    <a:pt x="228" y="299"/>
                  </a:cubicBezTo>
                  <a:cubicBezTo>
                    <a:pt x="230" y="300"/>
                    <a:pt x="228" y="295"/>
                    <a:pt x="230" y="296"/>
                  </a:cubicBezTo>
                  <a:cubicBezTo>
                    <a:pt x="231" y="297"/>
                    <a:pt x="231" y="299"/>
                    <a:pt x="232" y="300"/>
                  </a:cubicBezTo>
                  <a:cubicBezTo>
                    <a:pt x="233" y="300"/>
                    <a:pt x="234" y="300"/>
                    <a:pt x="235" y="301"/>
                  </a:cubicBezTo>
                  <a:cubicBezTo>
                    <a:pt x="237" y="301"/>
                    <a:pt x="237" y="300"/>
                    <a:pt x="240" y="300"/>
                  </a:cubicBezTo>
                  <a:cubicBezTo>
                    <a:pt x="239" y="303"/>
                    <a:pt x="240" y="303"/>
                    <a:pt x="240" y="304"/>
                  </a:cubicBezTo>
                  <a:cubicBezTo>
                    <a:pt x="240" y="306"/>
                    <a:pt x="242" y="305"/>
                    <a:pt x="244" y="306"/>
                  </a:cubicBezTo>
                  <a:cubicBezTo>
                    <a:pt x="245" y="306"/>
                    <a:pt x="245" y="306"/>
                    <a:pt x="245" y="306"/>
                  </a:cubicBezTo>
                  <a:cubicBezTo>
                    <a:pt x="246" y="307"/>
                    <a:pt x="247" y="308"/>
                    <a:pt x="249" y="308"/>
                  </a:cubicBezTo>
                  <a:cubicBezTo>
                    <a:pt x="249" y="309"/>
                    <a:pt x="249" y="310"/>
                    <a:pt x="251" y="310"/>
                  </a:cubicBezTo>
                  <a:cubicBezTo>
                    <a:pt x="252" y="310"/>
                    <a:pt x="251" y="312"/>
                    <a:pt x="253" y="312"/>
                  </a:cubicBezTo>
                  <a:cubicBezTo>
                    <a:pt x="253" y="312"/>
                    <a:pt x="253" y="312"/>
                    <a:pt x="253" y="313"/>
                  </a:cubicBezTo>
                  <a:cubicBezTo>
                    <a:pt x="254" y="313"/>
                    <a:pt x="254" y="313"/>
                    <a:pt x="254" y="313"/>
                  </a:cubicBezTo>
                  <a:cubicBezTo>
                    <a:pt x="255" y="313"/>
                    <a:pt x="255" y="312"/>
                    <a:pt x="255" y="312"/>
                  </a:cubicBezTo>
                  <a:cubicBezTo>
                    <a:pt x="255" y="312"/>
                    <a:pt x="255" y="312"/>
                    <a:pt x="256" y="312"/>
                  </a:cubicBezTo>
                  <a:cubicBezTo>
                    <a:pt x="257" y="312"/>
                    <a:pt x="257" y="311"/>
                    <a:pt x="258" y="311"/>
                  </a:cubicBezTo>
                  <a:cubicBezTo>
                    <a:pt x="258" y="313"/>
                    <a:pt x="260" y="312"/>
                    <a:pt x="260" y="314"/>
                  </a:cubicBezTo>
                  <a:cubicBezTo>
                    <a:pt x="260" y="314"/>
                    <a:pt x="260" y="314"/>
                    <a:pt x="260" y="314"/>
                  </a:cubicBezTo>
                  <a:cubicBezTo>
                    <a:pt x="261" y="314"/>
                    <a:pt x="261" y="315"/>
                    <a:pt x="261" y="315"/>
                  </a:cubicBezTo>
                  <a:cubicBezTo>
                    <a:pt x="262" y="315"/>
                    <a:pt x="262" y="315"/>
                    <a:pt x="262" y="315"/>
                  </a:cubicBezTo>
                  <a:cubicBezTo>
                    <a:pt x="262" y="316"/>
                    <a:pt x="263" y="316"/>
                    <a:pt x="264" y="316"/>
                  </a:cubicBezTo>
                  <a:cubicBezTo>
                    <a:pt x="264" y="315"/>
                    <a:pt x="264" y="315"/>
                    <a:pt x="265" y="315"/>
                  </a:cubicBezTo>
                  <a:cubicBezTo>
                    <a:pt x="265" y="315"/>
                    <a:pt x="265" y="315"/>
                    <a:pt x="265" y="315"/>
                  </a:cubicBezTo>
                  <a:cubicBezTo>
                    <a:pt x="266" y="313"/>
                    <a:pt x="262" y="315"/>
                    <a:pt x="263" y="313"/>
                  </a:cubicBezTo>
                  <a:cubicBezTo>
                    <a:pt x="262" y="311"/>
                    <a:pt x="264" y="312"/>
                    <a:pt x="265" y="312"/>
                  </a:cubicBezTo>
                  <a:cubicBezTo>
                    <a:pt x="267" y="312"/>
                    <a:pt x="266" y="313"/>
                    <a:pt x="268" y="313"/>
                  </a:cubicBezTo>
                  <a:cubicBezTo>
                    <a:pt x="269" y="313"/>
                    <a:pt x="267" y="310"/>
                    <a:pt x="269" y="311"/>
                  </a:cubicBezTo>
                  <a:cubicBezTo>
                    <a:pt x="269" y="311"/>
                    <a:pt x="269" y="311"/>
                    <a:pt x="270" y="311"/>
                  </a:cubicBezTo>
                  <a:cubicBezTo>
                    <a:pt x="271" y="311"/>
                    <a:pt x="273" y="311"/>
                    <a:pt x="274" y="310"/>
                  </a:cubicBezTo>
                  <a:cubicBezTo>
                    <a:pt x="275" y="310"/>
                    <a:pt x="277" y="310"/>
                    <a:pt x="277" y="310"/>
                  </a:cubicBezTo>
                  <a:cubicBezTo>
                    <a:pt x="277" y="309"/>
                    <a:pt x="277" y="309"/>
                    <a:pt x="278" y="309"/>
                  </a:cubicBezTo>
                  <a:cubicBezTo>
                    <a:pt x="278" y="309"/>
                    <a:pt x="277" y="308"/>
                    <a:pt x="277" y="307"/>
                  </a:cubicBezTo>
                  <a:cubicBezTo>
                    <a:pt x="277" y="307"/>
                    <a:pt x="279" y="307"/>
                    <a:pt x="279" y="307"/>
                  </a:cubicBezTo>
                  <a:cubicBezTo>
                    <a:pt x="279" y="306"/>
                    <a:pt x="278" y="306"/>
                    <a:pt x="278" y="305"/>
                  </a:cubicBezTo>
                  <a:cubicBezTo>
                    <a:pt x="278" y="305"/>
                    <a:pt x="277" y="305"/>
                    <a:pt x="277" y="305"/>
                  </a:cubicBezTo>
                  <a:cubicBezTo>
                    <a:pt x="277" y="304"/>
                    <a:pt x="279" y="304"/>
                    <a:pt x="279" y="303"/>
                  </a:cubicBezTo>
                  <a:cubicBezTo>
                    <a:pt x="279" y="303"/>
                    <a:pt x="279" y="303"/>
                    <a:pt x="280" y="303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1"/>
                    <a:pt x="280" y="302"/>
                  </a:cubicBezTo>
                  <a:cubicBezTo>
                    <a:pt x="284" y="303"/>
                    <a:pt x="285" y="300"/>
                    <a:pt x="287" y="297"/>
                  </a:cubicBezTo>
                  <a:cubicBezTo>
                    <a:pt x="289" y="297"/>
                    <a:pt x="289" y="297"/>
                    <a:pt x="289" y="297"/>
                  </a:cubicBezTo>
                  <a:cubicBezTo>
                    <a:pt x="290" y="297"/>
                    <a:pt x="290" y="297"/>
                    <a:pt x="290" y="296"/>
                  </a:cubicBezTo>
                  <a:cubicBezTo>
                    <a:pt x="290" y="296"/>
                    <a:pt x="291" y="296"/>
                    <a:pt x="291" y="296"/>
                  </a:cubicBezTo>
                  <a:cubicBezTo>
                    <a:pt x="291" y="296"/>
                    <a:pt x="291" y="296"/>
                    <a:pt x="291" y="296"/>
                  </a:cubicBezTo>
                  <a:cubicBezTo>
                    <a:pt x="291" y="295"/>
                    <a:pt x="291" y="295"/>
                    <a:pt x="291" y="294"/>
                  </a:cubicBezTo>
                  <a:cubicBezTo>
                    <a:pt x="292" y="294"/>
                    <a:pt x="292" y="294"/>
                    <a:pt x="292" y="293"/>
                  </a:cubicBezTo>
                  <a:cubicBezTo>
                    <a:pt x="294" y="294"/>
                    <a:pt x="294" y="293"/>
                    <a:pt x="295" y="292"/>
                  </a:cubicBezTo>
                  <a:cubicBezTo>
                    <a:pt x="296" y="292"/>
                    <a:pt x="297" y="292"/>
                    <a:pt x="297" y="291"/>
                  </a:cubicBezTo>
                  <a:cubicBezTo>
                    <a:pt x="298" y="291"/>
                    <a:pt x="300" y="292"/>
                    <a:pt x="300" y="291"/>
                  </a:cubicBezTo>
                  <a:cubicBezTo>
                    <a:pt x="301" y="289"/>
                    <a:pt x="300" y="286"/>
                    <a:pt x="300" y="284"/>
                  </a:cubicBezTo>
                  <a:cubicBezTo>
                    <a:pt x="301" y="284"/>
                    <a:pt x="301" y="283"/>
                    <a:pt x="301" y="282"/>
                  </a:cubicBezTo>
                  <a:cubicBezTo>
                    <a:pt x="302" y="281"/>
                    <a:pt x="303" y="281"/>
                    <a:pt x="303" y="280"/>
                  </a:cubicBezTo>
                  <a:cubicBezTo>
                    <a:pt x="305" y="280"/>
                    <a:pt x="304" y="278"/>
                    <a:pt x="304" y="276"/>
                  </a:cubicBezTo>
                  <a:cubicBezTo>
                    <a:pt x="304" y="276"/>
                    <a:pt x="303" y="276"/>
                    <a:pt x="303" y="276"/>
                  </a:cubicBezTo>
                  <a:cubicBezTo>
                    <a:pt x="301" y="276"/>
                    <a:pt x="300" y="277"/>
                    <a:pt x="299" y="277"/>
                  </a:cubicBezTo>
                  <a:cubicBezTo>
                    <a:pt x="297" y="277"/>
                    <a:pt x="296" y="277"/>
                    <a:pt x="295" y="276"/>
                  </a:cubicBezTo>
                  <a:cubicBezTo>
                    <a:pt x="294" y="276"/>
                    <a:pt x="293" y="276"/>
                    <a:pt x="293" y="275"/>
                  </a:cubicBezTo>
                  <a:cubicBezTo>
                    <a:pt x="290" y="275"/>
                    <a:pt x="290" y="275"/>
                    <a:pt x="290" y="275"/>
                  </a:cubicBezTo>
                  <a:cubicBezTo>
                    <a:pt x="290" y="274"/>
                    <a:pt x="289" y="274"/>
                    <a:pt x="288" y="273"/>
                  </a:cubicBezTo>
                  <a:cubicBezTo>
                    <a:pt x="288" y="273"/>
                    <a:pt x="288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6" y="270"/>
                    <a:pt x="286" y="270"/>
                    <a:pt x="285" y="270"/>
                  </a:cubicBezTo>
                  <a:cubicBezTo>
                    <a:pt x="285" y="269"/>
                    <a:pt x="285" y="268"/>
                    <a:pt x="284" y="268"/>
                  </a:cubicBezTo>
                  <a:cubicBezTo>
                    <a:pt x="285" y="267"/>
                    <a:pt x="284" y="267"/>
                    <a:pt x="284" y="266"/>
                  </a:cubicBezTo>
                  <a:cubicBezTo>
                    <a:pt x="283" y="264"/>
                    <a:pt x="284" y="264"/>
                    <a:pt x="284" y="263"/>
                  </a:cubicBezTo>
                  <a:cubicBezTo>
                    <a:pt x="284" y="260"/>
                    <a:pt x="283" y="260"/>
                    <a:pt x="283" y="258"/>
                  </a:cubicBezTo>
                  <a:cubicBezTo>
                    <a:pt x="284" y="258"/>
                    <a:pt x="284" y="257"/>
                    <a:pt x="284" y="257"/>
                  </a:cubicBezTo>
                  <a:cubicBezTo>
                    <a:pt x="284" y="257"/>
                    <a:pt x="284" y="257"/>
                    <a:pt x="284" y="256"/>
                  </a:cubicBezTo>
                  <a:cubicBezTo>
                    <a:pt x="286" y="255"/>
                    <a:pt x="287" y="254"/>
                    <a:pt x="288" y="252"/>
                  </a:cubicBezTo>
                  <a:cubicBezTo>
                    <a:pt x="289" y="251"/>
                    <a:pt x="287" y="251"/>
                    <a:pt x="288" y="249"/>
                  </a:cubicBezTo>
                  <a:cubicBezTo>
                    <a:pt x="286" y="247"/>
                    <a:pt x="283" y="246"/>
                    <a:pt x="281" y="245"/>
                  </a:cubicBezTo>
                  <a:cubicBezTo>
                    <a:pt x="280" y="243"/>
                    <a:pt x="281" y="243"/>
                    <a:pt x="281" y="241"/>
                  </a:cubicBezTo>
                  <a:cubicBezTo>
                    <a:pt x="281" y="240"/>
                    <a:pt x="281" y="240"/>
                    <a:pt x="280" y="239"/>
                  </a:cubicBezTo>
                  <a:cubicBezTo>
                    <a:pt x="279" y="239"/>
                    <a:pt x="279" y="238"/>
                    <a:pt x="279" y="237"/>
                  </a:cubicBezTo>
                  <a:cubicBezTo>
                    <a:pt x="278" y="235"/>
                    <a:pt x="281" y="236"/>
                    <a:pt x="281" y="235"/>
                  </a:cubicBezTo>
                  <a:cubicBezTo>
                    <a:pt x="282" y="235"/>
                    <a:pt x="282" y="234"/>
                    <a:pt x="283" y="234"/>
                  </a:cubicBezTo>
                  <a:cubicBezTo>
                    <a:pt x="284" y="234"/>
                    <a:pt x="284" y="235"/>
                    <a:pt x="285" y="234"/>
                  </a:cubicBezTo>
                  <a:cubicBezTo>
                    <a:pt x="286" y="233"/>
                    <a:pt x="288" y="234"/>
                    <a:pt x="288" y="233"/>
                  </a:cubicBezTo>
                  <a:cubicBezTo>
                    <a:pt x="290" y="233"/>
                    <a:pt x="290" y="231"/>
                    <a:pt x="292" y="232"/>
                  </a:cubicBezTo>
                  <a:cubicBezTo>
                    <a:pt x="293" y="230"/>
                    <a:pt x="291" y="230"/>
                    <a:pt x="292" y="229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3" y="228"/>
                    <a:pt x="293" y="227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5"/>
                    <a:pt x="292" y="225"/>
                    <a:pt x="292" y="224"/>
                  </a:cubicBezTo>
                  <a:cubicBezTo>
                    <a:pt x="291" y="224"/>
                    <a:pt x="291" y="223"/>
                    <a:pt x="291" y="223"/>
                  </a:cubicBezTo>
                  <a:cubicBezTo>
                    <a:pt x="290" y="223"/>
                    <a:pt x="290" y="222"/>
                    <a:pt x="290" y="221"/>
                  </a:cubicBezTo>
                  <a:cubicBezTo>
                    <a:pt x="289" y="221"/>
                    <a:pt x="289" y="220"/>
                    <a:pt x="288" y="220"/>
                  </a:cubicBezTo>
                  <a:cubicBezTo>
                    <a:pt x="288" y="218"/>
                    <a:pt x="288" y="218"/>
                    <a:pt x="288" y="218"/>
                  </a:cubicBezTo>
                  <a:cubicBezTo>
                    <a:pt x="287" y="217"/>
                    <a:pt x="287" y="216"/>
                    <a:pt x="286" y="215"/>
                  </a:cubicBezTo>
                  <a:cubicBezTo>
                    <a:pt x="285" y="215"/>
                    <a:pt x="285" y="214"/>
                    <a:pt x="285" y="215"/>
                  </a:cubicBezTo>
                  <a:cubicBezTo>
                    <a:pt x="284" y="215"/>
                    <a:pt x="284" y="216"/>
                    <a:pt x="283" y="215"/>
                  </a:cubicBezTo>
                  <a:cubicBezTo>
                    <a:pt x="283" y="213"/>
                    <a:pt x="284" y="213"/>
                    <a:pt x="284" y="211"/>
                  </a:cubicBezTo>
                  <a:cubicBezTo>
                    <a:pt x="284" y="211"/>
                    <a:pt x="285" y="210"/>
                    <a:pt x="285" y="210"/>
                  </a:cubicBezTo>
                  <a:cubicBezTo>
                    <a:pt x="285" y="210"/>
                    <a:pt x="286" y="210"/>
                    <a:pt x="285" y="209"/>
                  </a:cubicBezTo>
                  <a:cubicBezTo>
                    <a:pt x="286" y="209"/>
                    <a:pt x="287" y="209"/>
                    <a:pt x="287" y="209"/>
                  </a:cubicBezTo>
                  <a:cubicBezTo>
                    <a:pt x="288" y="208"/>
                    <a:pt x="289" y="207"/>
                    <a:pt x="291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7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5"/>
                    <a:pt x="294" y="205"/>
                    <a:pt x="293" y="205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3" y="205"/>
                    <a:pt x="293" y="204"/>
                    <a:pt x="293" y="204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4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2" y="202"/>
                    <a:pt x="292" y="201"/>
                    <a:pt x="292" y="201"/>
                  </a:cubicBezTo>
                  <a:cubicBezTo>
                    <a:pt x="291" y="200"/>
                    <a:pt x="291" y="200"/>
                    <a:pt x="291" y="199"/>
                  </a:cubicBezTo>
                  <a:cubicBezTo>
                    <a:pt x="291" y="199"/>
                    <a:pt x="290" y="199"/>
                    <a:pt x="290" y="198"/>
                  </a:cubicBezTo>
                  <a:cubicBezTo>
                    <a:pt x="289" y="198"/>
                    <a:pt x="289" y="197"/>
                    <a:pt x="289" y="197"/>
                  </a:cubicBezTo>
                  <a:cubicBezTo>
                    <a:pt x="288" y="197"/>
                    <a:pt x="288" y="197"/>
                    <a:pt x="288" y="196"/>
                  </a:cubicBezTo>
                  <a:cubicBezTo>
                    <a:pt x="289" y="194"/>
                    <a:pt x="287" y="191"/>
                    <a:pt x="288" y="189"/>
                  </a:cubicBezTo>
                  <a:cubicBezTo>
                    <a:pt x="287" y="189"/>
                    <a:pt x="287" y="188"/>
                    <a:pt x="287" y="187"/>
                  </a:cubicBezTo>
                  <a:cubicBezTo>
                    <a:pt x="280" y="187"/>
                    <a:pt x="280" y="187"/>
                    <a:pt x="280" y="187"/>
                  </a:cubicBezTo>
                  <a:cubicBezTo>
                    <a:pt x="279" y="187"/>
                    <a:pt x="279" y="188"/>
                    <a:pt x="279" y="188"/>
                  </a:cubicBezTo>
                  <a:cubicBezTo>
                    <a:pt x="278" y="189"/>
                    <a:pt x="277" y="188"/>
                    <a:pt x="277" y="189"/>
                  </a:cubicBezTo>
                  <a:cubicBezTo>
                    <a:pt x="276" y="190"/>
                    <a:pt x="276" y="188"/>
                    <a:pt x="275" y="189"/>
                  </a:cubicBezTo>
                  <a:cubicBezTo>
                    <a:pt x="273" y="189"/>
                    <a:pt x="273" y="191"/>
                    <a:pt x="273" y="193"/>
                  </a:cubicBezTo>
                  <a:cubicBezTo>
                    <a:pt x="272" y="193"/>
                    <a:pt x="272" y="193"/>
                    <a:pt x="272" y="193"/>
                  </a:cubicBezTo>
                  <a:cubicBezTo>
                    <a:pt x="272" y="194"/>
                    <a:pt x="270" y="194"/>
                    <a:pt x="269" y="195"/>
                  </a:cubicBezTo>
                  <a:cubicBezTo>
                    <a:pt x="269" y="195"/>
                    <a:pt x="268" y="196"/>
                    <a:pt x="268" y="195"/>
                  </a:cubicBezTo>
                  <a:cubicBezTo>
                    <a:pt x="267" y="195"/>
                    <a:pt x="267" y="195"/>
                    <a:pt x="267" y="195"/>
                  </a:cubicBezTo>
                  <a:cubicBezTo>
                    <a:pt x="266" y="195"/>
                    <a:pt x="266" y="195"/>
                    <a:pt x="266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6" y="194"/>
                    <a:pt x="266" y="194"/>
                    <a:pt x="266" y="194"/>
                  </a:cubicBezTo>
                  <a:cubicBezTo>
                    <a:pt x="266" y="193"/>
                    <a:pt x="267" y="193"/>
                    <a:pt x="267" y="192"/>
                  </a:cubicBezTo>
                  <a:cubicBezTo>
                    <a:pt x="269" y="192"/>
                    <a:pt x="268" y="191"/>
                    <a:pt x="269" y="191"/>
                  </a:cubicBezTo>
                  <a:cubicBezTo>
                    <a:pt x="270" y="189"/>
                    <a:pt x="270" y="188"/>
                    <a:pt x="271" y="186"/>
                  </a:cubicBezTo>
                  <a:cubicBezTo>
                    <a:pt x="271" y="186"/>
                    <a:pt x="270" y="185"/>
                    <a:pt x="271" y="185"/>
                  </a:cubicBezTo>
                  <a:cubicBezTo>
                    <a:pt x="271" y="185"/>
                    <a:pt x="271" y="185"/>
                    <a:pt x="271" y="185"/>
                  </a:cubicBezTo>
                  <a:cubicBezTo>
                    <a:pt x="271" y="184"/>
                    <a:pt x="271" y="183"/>
                    <a:pt x="272" y="183"/>
                  </a:cubicBezTo>
                  <a:cubicBezTo>
                    <a:pt x="272" y="180"/>
                    <a:pt x="272" y="180"/>
                    <a:pt x="272" y="180"/>
                  </a:cubicBezTo>
                  <a:cubicBezTo>
                    <a:pt x="274" y="179"/>
                    <a:pt x="275" y="176"/>
                    <a:pt x="277" y="175"/>
                  </a:cubicBezTo>
                  <a:cubicBezTo>
                    <a:pt x="279" y="174"/>
                    <a:pt x="280" y="173"/>
                    <a:pt x="281" y="173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81" y="167"/>
                    <a:pt x="282" y="166"/>
                    <a:pt x="282" y="166"/>
                  </a:cubicBezTo>
                  <a:cubicBezTo>
                    <a:pt x="282" y="165"/>
                    <a:pt x="283" y="166"/>
                    <a:pt x="283" y="165"/>
                  </a:cubicBezTo>
                  <a:cubicBezTo>
                    <a:pt x="285" y="165"/>
                    <a:pt x="284" y="163"/>
                    <a:pt x="287" y="164"/>
                  </a:cubicBezTo>
                  <a:cubicBezTo>
                    <a:pt x="287" y="163"/>
                    <a:pt x="287" y="163"/>
                    <a:pt x="287" y="162"/>
                  </a:cubicBezTo>
                  <a:cubicBezTo>
                    <a:pt x="288" y="162"/>
                    <a:pt x="288" y="161"/>
                    <a:pt x="288" y="160"/>
                  </a:cubicBezTo>
                  <a:cubicBezTo>
                    <a:pt x="290" y="159"/>
                    <a:pt x="291" y="158"/>
                    <a:pt x="293" y="156"/>
                  </a:cubicBezTo>
                  <a:cubicBezTo>
                    <a:pt x="293" y="156"/>
                    <a:pt x="293" y="156"/>
                    <a:pt x="293" y="156"/>
                  </a:cubicBezTo>
                  <a:cubicBezTo>
                    <a:pt x="293" y="156"/>
                    <a:pt x="293" y="156"/>
                    <a:pt x="293" y="156"/>
                  </a:cubicBezTo>
                  <a:cubicBezTo>
                    <a:pt x="293" y="156"/>
                    <a:pt x="293" y="156"/>
                    <a:pt x="294" y="156"/>
                  </a:cubicBezTo>
                  <a:cubicBezTo>
                    <a:pt x="294" y="155"/>
                    <a:pt x="294" y="155"/>
                    <a:pt x="294" y="155"/>
                  </a:cubicBezTo>
                  <a:cubicBezTo>
                    <a:pt x="294" y="155"/>
                    <a:pt x="294" y="155"/>
                    <a:pt x="294" y="155"/>
                  </a:cubicBezTo>
                  <a:cubicBezTo>
                    <a:pt x="295" y="155"/>
                    <a:pt x="295" y="154"/>
                    <a:pt x="295" y="154"/>
                  </a:cubicBezTo>
                  <a:cubicBezTo>
                    <a:pt x="296" y="154"/>
                    <a:pt x="296" y="154"/>
                    <a:pt x="296" y="154"/>
                  </a:cubicBezTo>
                  <a:cubicBezTo>
                    <a:pt x="296" y="154"/>
                    <a:pt x="296" y="153"/>
                    <a:pt x="296" y="153"/>
                  </a:cubicBezTo>
                  <a:cubicBezTo>
                    <a:pt x="296" y="152"/>
                    <a:pt x="296" y="152"/>
                    <a:pt x="296" y="151"/>
                  </a:cubicBezTo>
                  <a:cubicBezTo>
                    <a:pt x="296" y="150"/>
                    <a:pt x="294" y="150"/>
                    <a:pt x="293" y="149"/>
                  </a:cubicBezTo>
                  <a:cubicBezTo>
                    <a:pt x="294" y="149"/>
                    <a:pt x="294" y="149"/>
                    <a:pt x="294" y="149"/>
                  </a:cubicBezTo>
                  <a:cubicBezTo>
                    <a:pt x="295" y="149"/>
                    <a:pt x="295" y="149"/>
                    <a:pt x="295" y="148"/>
                  </a:cubicBezTo>
                  <a:cubicBezTo>
                    <a:pt x="295" y="148"/>
                    <a:pt x="295" y="148"/>
                    <a:pt x="295" y="148"/>
                  </a:cubicBezTo>
                  <a:cubicBezTo>
                    <a:pt x="296" y="148"/>
                    <a:pt x="296" y="148"/>
                    <a:pt x="296" y="147"/>
                  </a:cubicBezTo>
                  <a:cubicBezTo>
                    <a:pt x="297" y="148"/>
                    <a:pt x="297" y="149"/>
                    <a:pt x="299" y="149"/>
                  </a:cubicBezTo>
                  <a:cubicBezTo>
                    <a:pt x="299" y="150"/>
                    <a:pt x="300" y="151"/>
                    <a:pt x="301" y="151"/>
                  </a:cubicBezTo>
                  <a:cubicBezTo>
                    <a:pt x="303" y="151"/>
                    <a:pt x="303" y="149"/>
                    <a:pt x="305" y="150"/>
                  </a:cubicBezTo>
                  <a:cubicBezTo>
                    <a:pt x="305" y="149"/>
                    <a:pt x="306" y="149"/>
                    <a:pt x="306" y="148"/>
                  </a:cubicBezTo>
                  <a:cubicBezTo>
                    <a:pt x="307" y="148"/>
                    <a:pt x="307" y="148"/>
                    <a:pt x="308" y="148"/>
                  </a:cubicBezTo>
                  <a:cubicBezTo>
                    <a:pt x="308" y="147"/>
                    <a:pt x="308" y="146"/>
                    <a:pt x="309" y="145"/>
                  </a:cubicBezTo>
                  <a:cubicBezTo>
                    <a:pt x="310" y="145"/>
                    <a:pt x="310" y="145"/>
                    <a:pt x="310" y="144"/>
                  </a:cubicBezTo>
                  <a:cubicBezTo>
                    <a:pt x="310" y="144"/>
                    <a:pt x="310" y="143"/>
                    <a:pt x="310" y="143"/>
                  </a:cubicBezTo>
                  <a:cubicBezTo>
                    <a:pt x="310" y="142"/>
                    <a:pt x="311" y="143"/>
                    <a:pt x="311" y="142"/>
                  </a:cubicBezTo>
                  <a:cubicBezTo>
                    <a:pt x="311" y="142"/>
                    <a:pt x="310" y="142"/>
                    <a:pt x="310" y="142"/>
                  </a:cubicBezTo>
                  <a:cubicBezTo>
                    <a:pt x="310" y="140"/>
                    <a:pt x="311" y="140"/>
                    <a:pt x="311" y="139"/>
                  </a:cubicBezTo>
                  <a:cubicBezTo>
                    <a:pt x="311" y="139"/>
                    <a:pt x="311" y="137"/>
                    <a:pt x="311" y="136"/>
                  </a:cubicBezTo>
                  <a:cubicBezTo>
                    <a:pt x="311" y="134"/>
                    <a:pt x="311" y="133"/>
                    <a:pt x="312" y="131"/>
                  </a:cubicBezTo>
                  <a:cubicBezTo>
                    <a:pt x="312" y="129"/>
                    <a:pt x="311" y="129"/>
                    <a:pt x="311" y="127"/>
                  </a:cubicBezTo>
                  <a:cubicBezTo>
                    <a:pt x="312" y="127"/>
                    <a:pt x="312" y="126"/>
                    <a:pt x="311" y="126"/>
                  </a:cubicBezTo>
                  <a:cubicBezTo>
                    <a:pt x="311" y="124"/>
                    <a:pt x="313" y="124"/>
                    <a:pt x="313" y="123"/>
                  </a:cubicBezTo>
                  <a:cubicBezTo>
                    <a:pt x="313" y="123"/>
                    <a:pt x="314" y="123"/>
                    <a:pt x="314" y="123"/>
                  </a:cubicBezTo>
                  <a:cubicBezTo>
                    <a:pt x="314" y="122"/>
                    <a:pt x="314" y="122"/>
                    <a:pt x="314" y="122"/>
                  </a:cubicBezTo>
                  <a:cubicBezTo>
                    <a:pt x="314" y="121"/>
                    <a:pt x="315" y="122"/>
                    <a:pt x="315" y="122"/>
                  </a:cubicBezTo>
                  <a:cubicBezTo>
                    <a:pt x="315" y="121"/>
                    <a:pt x="314" y="121"/>
                    <a:pt x="315" y="120"/>
                  </a:cubicBezTo>
                  <a:cubicBezTo>
                    <a:pt x="315" y="120"/>
                    <a:pt x="316" y="120"/>
                    <a:pt x="316" y="119"/>
                  </a:cubicBezTo>
                  <a:cubicBezTo>
                    <a:pt x="317" y="119"/>
                    <a:pt x="316" y="117"/>
                    <a:pt x="318" y="118"/>
                  </a:cubicBezTo>
                  <a:cubicBezTo>
                    <a:pt x="318" y="114"/>
                    <a:pt x="319" y="112"/>
                    <a:pt x="319" y="108"/>
                  </a:cubicBezTo>
                  <a:cubicBezTo>
                    <a:pt x="319" y="108"/>
                    <a:pt x="319" y="108"/>
                    <a:pt x="319" y="107"/>
                  </a:cubicBezTo>
                  <a:cubicBezTo>
                    <a:pt x="319" y="107"/>
                    <a:pt x="320" y="107"/>
                    <a:pt x="320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6"/>
                    <a:pt x="320" y="106"/>
                    <a:pt x="320" y="105"/>
                  </a:cubicBezTo>
                  <a:cubicBezTo>
                    <a:pt x="320" y="105"/>
                    <a:pt x="321" y="106"/>
                    <a:pt x="321" y="105"/>
                  </a:cubicBezTo>
                  <a:cubicBezTo>
                    <a:pt x="321" y="105"/>
                    <a:pt x="321" y="105"/>
                    <a:pt x="322" y="104"/>
                  </a:cubicBezTo>
                  <a:cubicBezTo>
                    <a:pt x="322" y="104"/>
                    <a:pt x="322" y="104"/>
                    <a:pt x="322" y="104"/>
                  </a:cubicBezTo>
                  <a:cubicBezTo>
                    <a:pt x="322" y="104"/>
                    <a:pt x="322" y="104"/>
                    <a:pt x="322" y="104"/>
                  </a:cubicBezTo>
                  <a:cubicBezTo>
                    <a:pt x="322" y="103"/>
                    <a:pt x="323" y="103"/>
                    <a:pt x="323" y="103"/>
                  </a:cubicBezTo>
                  <a:cubicBezTo>
                    <a:pt x="324" y="103"/>
                    <a:pt x="324" y="102"/>
                    <a:pt x="324" y="101"/>
                  </a:cubicBezTo>
                  <a:cubicBezTo>
                    <a:pt x="324" y="101"/>
                    <a:pt x="324" y="102"/>
                    <a:pt x="324" y="101"/>
                  </a:cubicBezTo>
                  <a:cubicBezTo>
                    <a:pt x="324" y="101"/>
                    <a:pt x="324" y="101"/>
                    <a:pt x="324" y="101"/>
                  </a:cubicBezTo>
                  <a:cubicBezTo>
                    <a:pt x="324" y="101"/>
                    <a:pt x="325" y="101"/>
                    <a:pt x="325" y="101"/>
                  </a:cubicBezTo>
                  <a:cubicBezTo>
                    <a:pt x="325" y="101"/>
                    <a:pt x="325" y="100"/>
                    <a:pt x="325" y="100"/>
                  </a:cubicBezTo>
                  <a:cubicBezTo>
                    <a:pt x="325" y="100"/>
                    <a:pt x="325" y="100"/>
                    <a:pt x="326" y="100"/>
                  </a:cubicBezTo>
                  <a:cubicBezTo>
                    <a:pt x="326" y="100"/>
                    <a:pt x="325" y="100"/>
                    <a:pt x="326" y="100"/>
                  </a:cubicBezTo>
                  <a:close/>
                  <a:moveTo>
                    <a:pt x="58" y="142"/>
                  </a:moveTo>
                  <a:cubicBezTo>
                    <a:pt x="56" y="142"/>
                    <a:pt x="56" y="141"/>
                    <a:pt x="55" y="141"/>
                  </a:cubicBezTo>
                  <a:cubicBezTo>
                    <a:pt x="54" y="143"/>
                    <a:pt x="57" y="142"/>
                    <a:pt x="56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9" y="145"/>
                    <a:pt x="59" y="144"/>
                    <a:pt x="60" y="143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58" y="143"/>
                    <a:pt x="58" y="142"/>
                    <a:pt x="58" y="14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2"/>
                    <a:pt x="59" y="132"/>
                  </a:cubicBezTo>
                  <a:cubicBezTo>
                    <a:pt x="59" y="133"/>
                    <a:pt x="60" y="133"/>
                    <a:pt x="60" y="135"/>
                  </a:cubicBezTo>
                  <a:cubicBezTo>
                    <a:pt x="62" y="134"/>
                    <a:pt x="61" y="137"/>
                    <a:pt x="63" y="137"/>
                  </a:cubicBezTo>
                  <a:cubicBezTo>
                    <a:pt x="63" y="137"/>
                    <a:pt x="63" y="137"/>
                    <a:pt x="63" y="136"/>
                  </a:cubicBezTo>
                  <a:cubicBezTo>
                    <a:pt x="63" y="136"/>
                    <a:pt x="63" y="136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4" y="135"/>
                    <a:pt x="63" y="135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4" y="134"/>
                    <a:pt x="62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3"/>
                    <a:pt x="61" y="132"/>
                    <a:pt x="62" y="132"/>
                  </a:cubicBezTo>
                  <a:cubicBezTo>
                    <a:pt x="62" y="132"/>
                    <a:pt x="62" y="132"/>
                    <a:pt x="62" y="131"/>
                  </a:cubicBezTo>
                  <a:cubicBezTo>
                    <a:pt x="62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0" y="131"/>
                  </a:cubicBezTo>
                  <a:close/>
                </a:path>
              </a:pathLst>
            </a:custGeom>
            <a:solidFill>
              <a:srgbClr val="64D1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/>
            <p:cNvSpPr txBox="1"/>
            <p:nvPr/>
          </p:nvSpPr>
          <p:spPr>
            <a:xfrm>
              <a:off x="9869590" y="5511800"/>
              <a:ext cx="785812" cy="293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1F20"/>
                </a:buClr>
                <a:buSzPts val="1400"/>
                <a:buFont typeface="Open Sans SemiBold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Open Sans SemiBold"/>
                  <a:ea typeface="Open Sans SemiBold"/>
                  <a:cs typeface="Open Sans SemiBold"/>
                  <a:sym typeface="Open Sans SemiBold"/>
                </a:rPr>
                <a:t>FRANCE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82" name="Google Shape;1282;p27"/>
            <p:cNvSpPr txBox="1"/>
            <p:nvPr/>
          </p:nvSpPr>
          <p:spPr>
            <a:xfrm>
              <a:off x="9385403" y="5710237"/>
              <a:ext cx="16478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Lorem ipsum dolor sit amet, consetur</a:t>
              </a: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8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50"/>
                            </p:stCondLst>
                            <p:childTnLst>
                              <p:par>
                                <p:cTn id="47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/>
      <p:bldP spid="1245" grpId="0" animBg="1"/>
      <p:bldP spid="1246" grpId="0" animBg="1"/>
      <p:bldP spid="1247" grpId="0" animBg="1"/>
      <p:bldP spid="1248" grpId="0" animBg="1"/>
      <p:bldP spid="1250" grpId="0" animBg="1"/>
      <p:bldP spid="1252" grpId="0" animBg="1"/>
      <p:bldP spid="1254" grpId="0" animBg="1"/>
      <p:bldP spid="1256" grpId="0" animBg="1"/>
      <p:bldP spid="125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A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A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542</Words>
  <Application>Microsoft Office PowerPoint</Application>
  <PresentationFormat>Widescreen</PresentationFormat>
  <Paragraphs>155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Montserrat-Bold</vt:lpstr>
      <vt:lpstr>Open Sans</vt:lpstr>
      <vt:lpstr>Open Sans Bold</vt:lpstr>
      <vt:lpstr>Open Sans SemiBold</vt:lpstr>
      <vt:lpstr>Open Sans SemiBold</vt:lpstr>
      <vt:lpstr>Times New Roman</vt:lpstr>
      <vt:lpstr>Tw Cen MT</vt:lpstr>
      <vt:lpstr>Twentieth Century</vt:lpstr>
      <vt:lpstr>1_Office Theme</vt:lpstr>
      <vt:lpstr>Office Theme</vt:lpstr>
      <vt:lpstr>2_Office Theme</vt:lpstr>
      <vt:lpstr>3_Office Theme</vt:lpstr>
      <vt:lpstr>Тема Office</vt:lpstr>
      <vt:lpstr>Here’s Your FREE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Your FREE Sample</dc:title>
  <dc:creator>Joe</dc:creator>
  <cp:lastModifiedBy>Joe Smith</cp:lastModifiedBy>
  <cp:revision>7</cp:revision>
  <dcterms:created xsi:type="dcterms:W3CDTF">2020-11-03T17:09:32Z</dcterms:created>
  <dcterms:modified xsi:type="dcterms:W3CDTF">2021-01-14T16:41:20Z</dcterms:modified>
</cp:coreProperties>
</file>